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0.xml" ContentType="application/vnd.openxmlformats-officedocument.presentationml.slideMaster+xml"/>
  <Override PartName="/ppt/slideMasters/slideMaster21.xml" ContentType="application/vnd.openxmlformats-officedocument.presentationml.slideMaster+xml"/>
  <Override PartName="/ppt/slideMasters/slideMaster22.xml" ContentType="application/vnd.openxmlformats-officedocument.presentationml.slideMaster+xml"/>
  <Override PartName="/ppt/slideMasters/slideMaster23.xml" ContentType="application/vnd.openxmlformats-officedocument.presentationml.slideMaster+xml"/>
  <Override PartName="/ppt/slideMasters/slideMaster24.xml" ContentType="application/vnd.openxmlformats-officedocument.presentationml.slideMaster+xml"/>
  <Override PartName="/ppt/slideMasters/slideMaster25.xml" ContentType="application/vnd.openxmlformats-officedocument.presentationml.slideMaster+xml"/>
  <Override PartName="/ppt/slideMasters/slideMaster26.xml" ContentType="application/vnd.openxmlformats-officedocument.presentationml.slideMaster+xml"/>
  <Override PartName="/ppt/slideMasters/slideMaster27.xml" ContentType="application/vnd.openxmlformats-officedocument.presentationml.slideMaster+xml"/>
  <Override PartName="/ppt/slideMasters/slideMaster28.xml" ContentType="application/vnd.openxmlformats-officedocument.presentationml.slideMaster+xml"/>
  <Override PartName="/ppt/slideMasters/slideMaster2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3.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4.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5.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6.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theme/theme7.xml" ContentType="application/vnd.openxmlformats-officedocument.theme+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theme/theme8.xml" ContentType="application/vnd.openxmlformats-officedocument.theme+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theme/theme9.xml" ContentType="application/vnd.openxmlformats-officedocument.theme+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theme/theme10.xml" ContentType="application/vnd.openxmlformats-officedocument.theme+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theme/theme11.xml" ContentType="application/vnd.openxmlformats-officedocument.theme+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theme/theme12.xml" ContentType="application/vnd.openxmlformats-officedocument.theme+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theme/theme13.xml" ContentType="application/vnd.openxmlformats-officedocument.theme+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theme/theme14.xml" ContentType="application/vnd.openxmlformats-officedocument.theme+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theme/theme15.xml" ContentType="application/vnd.openxmlformats-officedocument.theme+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theme/theme16.xml" ContentType="application/vnd.openxmlformats-officedocument.theme+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theme/theme17.xml" ContentType="application/vnd.openxmlformats-officedocument.theme+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theme/theme18.xml" ContentType="application/vnd.openxmlformats-officedocument.theme+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theme/theme19.xml" ContentType="application/vnd.openxmlformats-officedocument.theme+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theme/theme20.xml" ContentType="application/vnd.openxmlformats-officedocument.theme+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theme/theme21.xml" ContentType="application/vnd.openxmlformats-officedocument.theme+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theme/theme22.xml" ContentType="application/vnd.openxmlformats-officedocument.theme+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theme/theme23.xml" ContentType="application/vnd.openxmlformats-officedocument.theme+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theme/theme24.xml" ContentType="application/vnd.openxmlformats-officedocument.theme+xml"/>
  <Override PartName="/ppt/slideLayouts/slideLayout259.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slideLayouts/slideLayout265.xml" ContentType="application/vnd.openxmlformats-officedocument.presentationml.slideLayout+xml"/>
  <Override PartName="/ppt/theme/theme25.xml" ContentType="application/vnd.openxmlformats-officedocument.theme+xml"/>
  <Override PartName="/ppt/slideLayouts/slideLayout266.xml" ContentType="application/vnd.openxmlformats-officedocument.presentationml.slideLayout+xml"/>
  <Override PartName="/ppt/slideLayouts/slideLayout267.xml" ContentType="application/vnd.openxmlformats-officedocument.presentationml.slideLayout+xml"/>
  <Override PartName="/ppt/slideLayouts/slideLayout268.xml" ContentType="application/vnd.openxmlformats-officedocument.presentationml.slideLayout+xml"/>
  <Override PartName="/ppt/slideLayouts/slideLayout269.xml" ContentType="application/vnd.openxmlformats-officedocument.presentationml.slideLayout+xml"/>
  <Override PartName="/ppt/slideLayouts/slideLayout270.xml" ContentType="application/vnd.openxmlformats-officedocument.presentationml.slideLayout+xml"/>
  <Override PartName="/ppt/slideLayouts/slideLayout271.xml" ContentType="application/vnd.openxmlformats-officedocument.presentationml.slideLayout+xml"/>
  <Override PartName="/ppt/slideLayouts/slideLayout272.xml" ContentType="application/vnd.openxmlformats-officedocument.presentationml.slideLayout+xml"/>
  <Override PartName="/ppt/slideLayouts/slideLayout273.xml" ContentType="application/vnd.openxmlformats-officedocument.presentationml.slideLayout+xml"/>
  <Override PartName="/ppt/slideLayouts/slideLayout274.xml" ContentType="application/vnd.openxmlformats-officedocument.presentationml.slideLayout+xml"/>
  <Override PartName="/ppt/slideLayouts/slideLayout275.xml" ContentType="application/vnd.openxmlformats-officedocument.presentationml.slideLayout+xml"/>
  <Override PartName="/ppt/slideLayouts/slideLayout276.xml" ContentType="application/vnd.openxmlformats-officedocument.presentationml.slideLayout+xml"/>
  <Override PartName="/ppt/theme/theme26.xml" ContentType="application/vnd.openxmlformats-officedocument.theme+xml"/>
  <Override PartName="/ppt/slideLayouts/slideLayout277.xml" ContentType="application/vnd.openxmlformats-officedocument.presentationml.slideLayout+xml"/>
  <Override PartName="/ppt/slideLayouts/slideLayout278.xml" ContentType="application/vnd.openxmlformats-officedocument.presentationml.slideLayout+xml"/>
  <Override PartName="/ppt/slideLayouts/slideLayout279.xml" ContentType="application/vnd.openxmlformats-officedocument.presentationml.slideLayout+xml"/>
  <Override PartName="/ppt/slideLayouts/slideLayout280.xml" ContentType="application/vnd.openxmlformats-officedocument.presentationml.slideLayout+xml"/>
  <Override PartName="/ppt/slideLayouts/slideLayout281.xml" ContentType="application/vnd.openxmlformats-officedocument.presentationml.slideLayout+xml"/>
  <Override PartName="/ppt/slideLayouts/slideLayout282.xml" ContentType="application/vnd.openxmlformats-officedocument.presentationml.slideLayout+xml"/>
  <Override PartName="/ppt/slideLayouts/slideLayout283.xml" ContentType="application/vnd.openxmlformats-officedocument.presentationml.slideLayout+xml"/>
  <Override PartName="/ppt/slideLayouts/slideLayout284.xml" ContentType="application/vnd.openxmlformats-officedocument.presentationml.slideLayout+xml"/>
  <Override PartName="/ppt/slideLayouts/slideLayout285.xml" ContentType="application/vnd.openxmlformats-officedocument.presentationml.slideLayout+xml"/>
  <Override PartName="/ppt/slideLayouts/slideLayout286.xml" ContentType="application/vnd.openxmlformats-officedocument.presentationml.slideLayout+xml"/>
  <Override PartName="/ppt/slideLayouts/slideLayout287.xml" ContentType="application/vnd.openxmlformats-officedocument.presentationml.slideLayout+xml"/>
  <Override PartName="/ppt/theme/theme27.xml" ContentType="application/vnd.openxmlformats-officedocument.theme+xml"/>
  <Override PartName="/ppt/slideLayouts/slideLayout288.xml" ContentType="application/vnd.openxmlformats-officedocument.presentationml.slideLayout+xml"/>
  <Override PartName="/ppt/slideLayouts/slideLayout289.xml" ContentType="application/vnd.openxmlformats-officedocument.presentationml.slideLayout+xml"/>
  <Override PartName="/ppt/slideLayouts/slideLayout290.xml" ContentType="application/vnd.openxmlformats-officedocument.presentationml.slideLayout+xml"/>
  <Override PartName="/ppt/slideLayouts/slideLayout291.xml" ContentType="application/vnd.openxmlformats-officedocument.presentationml.slideLayout+xml"/>
  <Override PartName="/ppt/slideLayouts/slideLayout292.xml" ContentType="application/vnd.openxmlformats-officedocument.presentationml.slideLayout+xml"/>
  <Override PartName="/ppt/slideLayouts/slideLayout293.xml" ContentType="application/vnd.openxmlformats-officedocument.presentationml.slideLayout+xml"/>
  <Override PartName="/ppt/slideLayouts/slideLayout294.xml" ContentType="application/vnd.openxmlformats-officedocument.presentationml.slideLayout+xml"/>
  <Override PartName="/ppt/slideLayouts/slideLayout295.xml" ContentType="application/vnd.openxmlformats-officedocument.presentationml.slideLayout+xml"/>
  <Override PartName="/ppt/slideLayouts/slideLayout296.xml" ContentType="application/vnd.openxmlformats-officedocument.presentationml.slideLayout+xml"/>
  <Override PartName="/ppt/slideLayouts/slideLayout297.xml" ContentType="application/vnd.openxmlformats-officedocument.presentationml.slideLayout+xml"/>
  <Override PartName="/ppt/slideLayouts/slideLayout298.xml" ContentType="application/vnd.openxmlformats-officedocument.presentationml.slideLayout+xml"/>
  <Override PartName="/ppt/theme/theme28.xml" ContentType="application/vnd.openxmlformats-officedocument.theme+xml"/>
  <Override PartName="/ppt/slideLayouts/slideLayout299.xml" ContentType="application/vnd.openxmlformats-officedocument.presentationml.slideLayout+xml"/>
  <Override PartName="/ppt/slideLayouts/slideLayout300.xml" ContentType="application/vnd.openxmlformats-officedocument.presentationml.slideLayout+xml"/>
  <Override PartName="/ppt/slideLayouts/slideLayout301.xml" ContentType="application/vnd.openxmlformats-officedocument.presentationml.slideLayout+xml"/>
  <Override PartName="/ppt/slideLayouts/slideLayout302.xml" ContentType="application/vnd.openxmlformats-officedocument.presentationml.slideLayout+xml"/>
  <Override PartName="/ppt/slideLayouts/slideLayout303.xml" ContentType="application/vnd.openxmlformats-officedocument.presentationml.slideLayout+xml"/>
  <Override PartName="/ppt/slideLayouts/slideLayout304.xml" ContentType="application/vnd.openxmlformats-officedocument.presentationml.slideLayout+xml"/>
  <Override PartName="/ppt/slideLayouts/slideLayout305.xml" ContentType="application/vnd.openxmlformats-officedocument.presentationml.slideLayout+xml"/>
  <Override PartName="/ppt/slideLayouts/slideLayout306.xml" ContentType="application/vnd.openxmlformats-officedocument.presentationml.slideLayout+xml"/>
  <Override PartName="/ppt/slideLayouts/slideLayout307.xml" ContentType="application/vnd.openxmlformats-officedocument.presentationml.slideLayout+xml"/>
  <Override PartName="/ppt/slideLayouts/slideLayout308.xml" ContentType="application/vnd.openxmlformats-officedocument.presentationml.slideLayout+xml"/>
  <Override PartName="/ppt/slideLayouts/slideLayout309.xml" ContentType="application/vnd.openxmlformats-officedocument.presentationml.slideLayout+xml"/>
  <Override PartName="/ppt/theme/theme29.xml" ContentType="application/vnd.openxmlformats-officedocument.theme+xml"/>
  <Override PartName="/ppt/theme/theme30.xml" ContentType="application/vnd.openxmlformats-officedocument.theme+xml"/>
  <Override PartName="/ppt/theme/theme3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 id="2147483674" r:id="rId2"/>
    <p:sldMasterId id="2147483812" r:id="rId3"/>
    <p:sldMasterId id="2147483824" r:id="rId4"/>
    <p:sldMasterId id="2147483848" r:id="rId5"/>
    <p:sldMasterId id="2147483872" r:id="rId6"/>
    <p:sldMasterId id="2147483909" r:id="rId7"/>
    <p:sldMasterId id="2147483936" r:id="rId8"/>
    <p:sldMasterId id="2147484087" r:id="rId9"/>
    <p:sldMasterId id="2147484099" r:id="rId10"/>
    <p:sldMasterId id="2147484281" r:id="rId11"/>
    <p:sldMasterId id="2147484522" r:id="rId12"/>
    <p:sldMasterId id="2147484571" r:id="rId13"/>
    <p:sldMasterId id="2147484777" r:id="rId14"/>
    <p:sldMasterId id="2147484837" r:id="rId15"/>
    <p:sldMasterId id="2147484849" r:id="rId16"/>
    <p:sldMasterId id="2147484861" r:id="rId17"/>
    <p:sldMasterId id="2147484873" r:id="rId18"/>
    <p:sldMasterId id="2147484969" r:id="rId19"/>
    <p:sldMasterId id="2147485410" r:id="rId20"/>
    <p:sldMasterId id="2147485520" r:id="rId21"/>
    <p:sldMasterId id="2147485532" r:id="rId22"/>
    <p:sldMasterId id="2147485665" r:id="rId23"/>
    <p:sldMasterId id="2147485714" r:id="rId24"/>
    <p:sldMasterId id="2147486472" r:id="rId25"/>
    <p:sldMasterId id="2147486594" r:id="rId26"/>
    <p:sldMasterId id="2147487120" r:id="rId27"/>
    <p:sldMasterId id="2147487194" r:id="rId28"/>
    <p:sldMasterId id="2147487206" r:id="rId29"/>
  </p:sldMasterIdLst>
  <p:notesMasterIdLst>
    <p:notesMasterId r:id="rId74"/>
  </p:notesMasterIdLst>
  <p:handoutMasterIdLst>
    <p:handoutMasterId r:id="rId75"/>
  </p:handoutMasterIdLst>
  <p:sldIdLst>
    <p:sldId id="6628" r:id="rId30"/>
    <p:sldId id="3290" r:id="rId31"/>
    <p:sldId id="6519" r:id="rId32"/>
    <p:sldId id="6520" r:id="rId33"/>
    <p:sldId id="5041" r:id="rId34"/>
    <p:sldId id="6534" r:id="rId35"/>
    <p:sldId id="6532" r:id="rId36"/>
    <p:sldId id="6533" r:id="rId37"/>
    <p:sldId id="5020" r:id="rId38"/>
    <p:sldId id="4033" r:id="rId39"/>
    <p:sldId id="5021" r:id="rId40"/>
    <p:sldId id="5022" r:id="rId41"/>
    <p:sldId id="3299" r:id="rId42"/>
    <p:sldId id="3303" r:id="rId43"/>
    <p:sldId id="3143" r:id="rId44"/>
    <p:sldId id="6536" r:id="rId45"/>
    <p:sldId id="3288" r:id="rId46"/>
    <p:sldId id="3144" r:id="rId47"/>
    <p:sldId id="3146" r:id="rId48"/>
    <p:sldId id="3147" r:id="rId49"/>
    <p:sldId id="3304" r:id="rId50"/>
    <p:sldId id="3148" r:id="rId51"/>
    <p:sldId id="3150" r:id="rId52"/>
    <p:sldId id="3151" r:id="rId53"/>
    <p:sldId id="373" r:id="rId54"/>
    <p:sldId id="275" r:id="rId55"/>
    <p:sldId id="6526" r:id="rId56"/>
    <p:sldId id="6527" r:id="rId57"/>
    <p:sldId id="3169" r:id="rId58"/>
    <p:sldId id="355" r:id="rId59"/>
    <p:sldId id="6529" r:id="rId60"/>
    <p:sldId id="6516" r:id="rId61"/>
    <p:sldId id="385" r:id="rId62"/>
    <p:sldId id="358" r:id="rId63"/>
    <p:sldId id="361" r:id="rId64"/>
    <p:sldId id="3177" r:id="rId65"/>
    <p:sldId id="3178" r:id="rId66"/>
    <p:sldId id="3179" r:id="rId67"/>
    <p:sldId id="3180" r:id="rId68"/>
    <p:sldId id="6530" r:id="rId69"/>
    <p:sldId id="6523" r:id="rId70"/>
    <p:sldId id="6627" r:id="rId71"/>
    <p:sldId id="3149" r:id="rId72"/>
    <p:sldId id="6531" r:id="rId73"/>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1A5712"/>
    <a:srgbClr val="FF00C4"/>
    <a:srgbClr val="948A54"/>
    <a:srgbClr val="2A55D6"/>
    <a:srgbClr val="8C0000"/>
    <a:srgbClr val="663D63"/>
    <a:srgbClr val="66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871" autoAdjust="0"/>
    <p:restoredTop sz="96281" autoAdjust="0"/>
  </p:normalViewPr>
  <p:slideViewPr>
    <p:cSldViewPr>
      <p:cViewPr varScale="1">
        <p:scale>
          <a:sx n="131" d="100"/>
          <a:sy n="131" d="100"/>
        </p:scale>
        <p:origin x="1416" y="1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p:cViewPr varScale="1">
        <p:scale>
          <a:sx n="101" d="100"/>
          <a:sy n="101" d="100"/>
        </p:scale>
        <p:origin x="-3228" y="-108"/>
      </p:cViewPr>
      <p:guideLst>
        <p:guide orient="horz" pos="2928"/>
        <p:guide pos="2208"/>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Master" Target="slideMasters/slideMaster26.xml"/><Relationship Id="rId21" Type="http://schemas.openxmlformats.org/officeDocument/2006/relationships/slideMaster" Target="slideMasters/slideMaster21.xml"/><Relationship Id="rId42" Type="http://schemas.openxmlformats.org/officeDocument/2006/relationships/slide" Target="slides/slide13.xml"/><Relationship Id="rId47" Type="http://schemas.openxmlformats.org/officeDocument/2006/relationships/slide" Target="slides/slide18.xml"/><Relationship Id="rId63" Type="http://schemas.openxmlformats.org/officeDocument/2006/relationships/slide" Target="slides/slide34.xml"/><Relationship Id="rId68" Type="http://schemas.openxmlformats.org/officeDocument/2006/relationships/slide" Target="slides/slide39.xml"/><Relationship Id="rId16" Type="http://schemas.openxmlformats.org/officeDocument/2006/relationships/slideMaster" Target="slideMasters/slideMaster16.xml"/><Relationship Id="rId11" Type="http://schemas.openxmlformats.org/officeDocument/2006/relationships/slideMaster" Target="slideMasters/slideMaster11.xml"/><Relationship Id="rId24" Type="http://schemas.openxmlformats.org/officeDocument/2006/relationships/slideMaster" Target="slideMasters/slideMaster24.xml"/><Relationship Id="rId32" Type="http://schemas.openxmlformats.org/officeDocument/2006/relationships/slide" Target="slides/slide3.xml"/><Relationship Id="rId37" Type="http://schemas.openxmlformats.org/officeDocument/2006/relationships/slide" Target="slides/slide8.xml"/><Relationship Id="rId40" Type="http://schemas.openxmlformats.org/officeDocument/2006/relationships/slide" Target="slides/slide11.xml"/><Relationship Id="rId45" Type="http://schemas.openxmlformats.org/officeDocument/2006/relationships/slide" Target="slides/slide16.xml"/><Relationship Id="rId53" Type="http://schemas.openxmlformats.org/officeDocument/2006/relationships/slide" Target="slides/slide24.xml"/><Relationship Id="rId58" Type="http://schemas.openxmlformats.org/officeDocument/2006/relationships/slide" Target="slides/slide29.xml"/><Relationship Id="rId66" Type="http://schemas.openxmlformats.org/officeDocument/2006/relationships/slide" Target="slides/slide37.xml"/><Relationship Id="rId74" Type="http://schemas.openxmlformats.org/officeDocument/2006/relationships/notesMaster" Target="notesMasters/notesMaster1.xml"/><Relationship Id="rId79" Type="http://schemas.openxmlformats.org/officeDocument/2006/relationships/tableStyles" Target="tableStyles.xml"/><Relationship Id="rId5" Type="http://schemas.openxmlformats.org/officeDocument/2006/relationships/slideMaster" Target="slideMasters/slideMaster5.xml"/><Relationship Id="rId61" Type="http://schemas.openxmlformats.org/officeDocument/2006/relationships/slide" Target="slides/slide32.xml"/><Relationship Id="rId19" Type="http://schemas.openxmlformats.org/officeDocument/2006/relationships/slideMaster" Target="slideMasters/slideMaster19.xml"/><Relationship Id="rId14" Type="http://schemas.openxmlformats.org/officeDocument/2006/relationships/slideMaster" Target="slideMasters/slideMaster14.xml"/><Relationship Id="rId22" Type="http://schemas.openxmlformats.org/officeDocument/2006/relationships/slideMaster" Target="slideMasters/slideMaster22.xml"/><Relationship Id="rId27" Type="http://schemas.openxmlformats.org/officeDocument/2006/relationships/slideMaster" Target="slideMasters/slideMaster27.xml"/><Relationship Id="rId30" Type="http://schemas.openxmlformats.org/officeDocument/2006/relationships/slide" Target="slides/slide1.xml"/><Relationship Id="rId35" Type="http://schemas.openxmlformats.org/officeDocument/2006/relationships/slide" Target="slides/slide6.xml"/><Relationship Id="rId43" Type="http://schemas.openxmlformats.org/officeDocument/2006/relationships/slide" Target="slides/slide14.xml"/><Relationship Id="rId48" Type="http://schemas.openxmlformats.org/officeDocument/2006/relationships/slide" Target="slides/slide19.xml"/><Relationship Id="rId56" Type="http://schemas.openxmlformats.org/officeDocument/2006/relationships/slide" Target="slides/slide27.xml"/><Relationship Id="rId64" Type="http://schemas.openxmlformats.org/officeDocument/2006/relationships/slide" Target="slides/slide35.xml"/><Relationship Id="rId69" Type="http://schemas.openxmlformats.org/officeDocument/2006/relationships/slide" Target="slides/slide40.xml"/><Relationship Id="rId77" Type="http://schemas.openxmlformats.org/officeDocument/2006/relationships/viewProps" Target="viewProps.xml"/><Relationship Id="rId8" Type="http://schemas.openxmlformats.org/officeDocument/2006/relationships/slideMaster" Target="slideMasters/slideMaster8.xml"/><Relationship Id="rId51" Type="http://schemas.openxmlformats.org/officeDocument/2006/relationships/slide" Target="slides/slide22.xml"/><Relationship Id="rId72" Type="http://schemas.openxmlformats.org/officeDocument/2006/relationships/slide" Target="slides/slide43.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Master" Target="slideMasters/slideMaster25.xml"/><Relationship Id="rId33" Type="http://schemas.openxmlformats.org/officeDocument/2006/relationships/slide" Target="slides/slide4.xml"/><Relationship Id="rId38" Type="http://schemas.openxmlformats.org/officeDocument/2006/relationships/slide" Target="slides/slide9.xml"/><Relationship Id="rId46" Type="http://schemas.openxmlformats.org/officeDocument/2006/relationships/slide" Target="slides/slide17.xml"/><Relationship Id="rId59" Type="http://schemas.openxmlformats.org/officeDocument/2006/relationships/slide" Target="slides/slide30.xml"/><Relationship Id="rId67" Type="http://schemas.openxmlformats.org/officeDocument/2006/relationships/slide" Target="slides/slide38.xml"/><Relationship Id="rId20" Type="http://schemas.openxmlformats.org/officeDocument/2006/relationships/slideMaster" Target="slideMasters/slideMaster20.xml"/><Relationship Id="rId41" Type="http://schemas.openxmlformats.org/officeDocument/2006/relationships/slide" Target="slides/slide12.xml"/><Relationship Id="rId54" Type="http://schemas.openxmlformats.org/officeDocument/2006/relationships/slide" Target="slides/slide25.xml"/><Relationship Id="rId62" Type="http://schemas.openxmlformats.org/officeDocument/2006/relationships/slide" Target="slides/slide33.xml"/><Relationship Id="rId70" Type="http://schemas.openxmlformats.org/officeDocument/2006/relationships/slide" Target="slides/slide41.xml"/><Relationship Id="rId75"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Master" Target="slideMasters/slideMaster15.xml"/><Relationship Id="rId23" Type="http://schemas.openxmlformats.org/officeDocument/2006/relationships/slideMaster" Target="slideMasters/slideMaster23.xml"/><Relationship Id="rId28" Type="http://schemas.openxmlformats.org/officeDocument/2006/relationships/slideMaster" Target="slideMasters/slideMaster28.xml"/><Relationship Id="rId36" Type="http://schemas.openxmlformats.org/officeDocument/2006/relationships/slide" Target="slides/slide7.xml"/><Relationship Id="rId49" Type="http://schemas.openxmlformats.org/officeDocument/2006/relationships/slide" Target="slides/slide20.xml"/><Relationship Id="rId57" Type="http://schemas.openxmlformats.org/officeDocument/2006/relationships/slide" Target="slides/slide28.xml"/><Relationship Id="rId10" Type="http://schemas.openxmlformats.org/officeDocument/2006/relationships/slideMaster" Target="slideMasters/slideMaster10.xml"/><Relationship Id="rId31" Type="http://schemas.openxmlformats.org/officeDocument/2006/relationships/slide" Target="slides/slide2.xml"/><Relationship Id="rId44" Type="http://schemas.openxmlformats.org/officeDocument/2006/relationships/slide" Target="slides/slide15.xml"/><Relationship Id="rId52" Type="http://schemas.openxmlformats.org/officeDocument/2006/relationships/slide" Target="slides/slide23.xml"/><Relationship Id="rId60" Type="http://schemas.openxmlformats.org/officeDocument/2006/relationships/slide" Target="slides/slide31.xml"/><Relationship Id="rId65" Type="http://schemas.openxmlformats.org/officeDocument/2006/relationships/slide" Target="slides/slide36.xml"/><Relationship Id="rId73" Type="http://schemas.openxmlformats.org/officeDocument/2006/relationships/slide" Target="slides/slide44.xml"/><Relationship Id="rId78"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Master" Target="slideMasters/slideMaster13.xml"/><Relationship Id="rId18" Type="http://schemas.openxmlformats.org/officeDocument/2006/relationships/slideMaster" Target="slideMasters/slideMaster18.xml"/><Relationship Id="rId39" Type="http://schemas.openxmlformats.org/officeDocument/2006/relationships/slide" Target="slides/slide10.xml"/><Relationship Id="rId34" Type="http://schemas.openxmlformats.org/officeDocument/2006/relationships/slide" Target="slides/slide5.xml"/><Relationship Id="rId50" Type="http://schemas.openxmlformats.org/officeDocument/2006/relationships/slide" Target="slides/slide21.xml"/><Relationship Id="rId55" Type="http://schemas.openxmlformats.org/officeDocument/2006/relationships/slide" Target="slides/slide26.xml"/><Relationship Id="rId76" Type="http://schemas.openxmlformats.org/officeDocument/2006/relationships/presProps" Target="presProps.xml"/><Relationship Id="rId7" Type="http://schemas.openxmlformats.org/officeDocument/2006/relationships/slideMaster" Target="slideMasters/slideMaster7.xml"/><Relationship Id="rId71" Type="http://schemas.openxmlformats.org/officeDocument/2006/relationships/slide" Target="slides/slide42.xml"/><Relationship Id="rId2" Type="http://schemas.openxmlformats.org/officeDocument/2006/relationships/slideMaster" Target="slideMasters/slideMaster2.xml"/><Relationship Id="rId29" Type="http://schemas.openxmlformats.org/officeDocument/2006/relationships/slideMaster" Target="slideMasters/slideMaster29.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1.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3970938" y="0"/>
            <a:ext cx="3037840" cy="464820"/>
          </a:xfrm>
          <a:prstGeom prst="rect">
            <a:avLst/>
          </a:prstGeom>
        </p:spPr>
        <p:txBody>
          <a:bodyPr vert="horz" lIns="93177" tIns="46589" rIns="93177" bIns="46589" rtlCol="0"/>
          <a:lstStyle>
            <a:lvl1pPr algn="r">
              <a:defRPr sz="1200"/>
            </a:lvl1pPr>
          </a:lstStyle>
          <a:p>
            <a:fld id="{AC167E78-EA36-40A1-A9A0-B443C6CB1F60}" type="datetimeFigureOut">
              <a:rPr lang="en-US" smtClean="0"/>
              <a:pPr/>
              <a:t>10/5/22</a:t>
            </a:fld>
            <a:endParaRPr lang="en-US"/>
          </a:p>
        </p:txBody>
      </p:sp>
      <p:sp>
        <p:nvSpPr>
          <p:cNvPr id="4" name="Footer Placeholder 3"/>
          <p:cNvSpPr>
            <a:spLocks noGrp="1"/>
          </p:cNvSpPr>
          <p:nvPr>
            <p:ph type="ftr" sz="quarter" idx="2"/>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829967"/>
            <a:ext cx="3037840" cy="464820"/>
          </a:xfrm>
          <a:prstGeom prst="rect">
            <a:avLst/>
          </a:prstGeom>
        </p:spPr>
        <p:txBody>
          <a:bodyPr vert="horz" lIns="93177" tIns="46589" rIns="93177" bIns="46589" rtlCol="0" anchor="b"/>
          <a:lstStyle>
            <a:lvl1pPr algn="r">
              <a:defRPr sz="1200"/>
            </a:lvl1pPr>
          </a:lstStyle>
          <a:p>
            <a:fld id="{1E401BE2-F7AC-4C50-A6E5-F6C806E13D7E}" type="slidenum">
              <a:rPr lang="en-US" smtClean="0"/>
              <a:pPr/>
              <a:t>‹#›</a:t>
            </a:fld>
            <a:endParaRPr lang="en-US"/>
          </a:p>
        </p:txBody>
      </p:sp>
    </p:spTree>
    <p:extLst>
      <p:ext uri="{BB962C8B-B14F-4D97-AF65-F5344CB8AC3E}">
        <p14:creationId xmlns:p14="http://schemas.microsoft.com/office/powerpoint/2010/main" val="10462981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88D89EF4-2B2A-4F54-A6DD-1EB35DCF17B3}" type="datetimeFigureOut">
              <a:rPr lang="en-US" smtClean="0"/>
              <a:pPr/>
              <a:t>10/5/22</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AB959945-7217-484B-8E74-88DC87A74BB0}" type="slidenum">
              <a:rPr lang="en-US" smtClean="0"/>
              <a:pPr/>
              <a:t>‹#›</a:t>
            </a:fld>
            <a:endParaRPr lang="en-US"/>
          </a:p>
        </p:txBody>
      </p:sp>
    </p:spTree>
    <p:extLst>
      <p:ext uri="{BB962C8B-B14F-4D97-AF65-F5344CB8AC3E}">
        <p14:creationId xmlns:p14="http://schemas.microsoft.com/office/powerpoint/2010/main" val="3558070563"/>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6145" name="Rectangle 7">
            <a:extLst>
              <a:ext uri="{FF2B5EF4-FFF2-40B4-BE49-F238E27FC236}">
                <a16:creationId xmlns:a16="http://schemas.microsoft.com/office/drawing/2014/main" id="{4970873D-26C9-4F4E-BB94-4E1EC127E8F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112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24E82DFE-E98A-254F-BFEC-3824591F8463}" type="slidenum">
              <a:rPr lang="en-US" altLang="en-US" smtClean="0">
                <a:solidFill>
                  <a:srgbClr val="000000"/>
                </a:solidFill>
                <a:latin typeface="Arial" panose="020B0604020202020204" pitchFamily="34" charset="0"/>
              </a:rPr>
              <a:pPr>
                <a:spcBef>
                  <a:spcPct val="0"/>
                </a:spcBef>
              </a:pPr>
              <a:t>1</a:t>
            </a:fld>
            <a:endParaRPr lang="en-US" altLang="en-US">
              <a:solidFill>
                <a:srgbClr val="000000"/>
              </a:solidFill>
              <a:latin typeface="Arial" panose="020B0604020202020204" pitchFamily="34" charset="0"/>
            </a:endParaRPr>
          </a:p>
        </p:txBody>
      </p:sp>
      <p:sp>
        <p:nvSpPr>
          <p:cNvPr id="646146" name="Rectangle 2">
            <a:extLst>
              <a:ext uri="{FF2B5EF4-FFF2-40B4-BE49-F238E27FC236}">
                <a16:creationId xmlns:a16="http://schemas.microsoft.com/office/drawing/2014/main" id="{C2A0FF1F-825F-734E-90D6-E0ED72CA90C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6147" name="Rectangle 3">
            <a:extLst>
              <a:ext uri="{FF2B5EF4-FFF2-40B4-BE49-F238E27FC236}">
                <a16:creationId xmlns:a16="http://schemas.microsoft.com/office/drawing/2014/main" id="{9CF49887-C12A-984F-8FC8-8B47E5DE79B6}"/>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eaLnBrk="1" hangingPunct="1">
              <a:spcBef>
                <a:spcPct val="0"/>
              </a:spcBef>
            </a:pPr>
            <a:endParaRPr lang="en-US" altLang="en-US" dirty="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369134447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Rectangle 7">
            <a:extLst>
              <a:ext uri="{FF2B5EF4-FFF2-40B4-BE49-F238E27FC236}">
                <a16:creationId xmlns:a16="http://schemas.microsoft.com/office/drawing/2014/main" id="{0751ED66-052F-F345-A866-5D9267BEF018}"/>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defTabSz="909638"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defTabSz="909638"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defTabSz="909638"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defTabSz="909638"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defTabSz="909638"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defTabSz="909638"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defTabSz="909638"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defTabSz="909638"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09638" rtl="0" eaLnBrk="1" fontAlgn="base" latinLnBrk="0" hangingPunct="1">
              <a:lnSpc>
                <a:spcPct val="100000"/>
              </a:lnSpc>
              <a:spcBef>
                <a:spcPct val="0"/>
              </a:spcBef>
              <a:spcAft>
                <a:spcPct val="0"/>
              </a:spcAft>
              <a:buClrTx/>
              <a:buSzTx/>
              <a:buFontTx/>
              <a:buNone/>
              <a:tabLst/>
              <a:defRPr/>
            </a:pPr>
            <a:fld id="{5217DDF5-C42C-4C43-AFC1-C054C587D8BE}"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pPr marL="0" marR="0" lvl="0" indent="0" algn="r" defTabSz="909638" rtl="0" eaLnBrk="1" fontAlgn="base" latinLnBrk="0" hangingPunct="1">
                <a:lnSpc>
                  <a:spcPct val="100000"/>
                </a:lnSpc>
                <a:spcBef>
                  <a:spcPct val="0"/>
                </a:spcBef>
                <a:spcAft>
                  <a:spcPct val="0"/>
                </a:spcAft>
                <a:buClrTx/>
                <a:buSzTx/>
                <a:buFontTx/>
                <a:buNone/>
                <a:tabLst/>
                <a:defRPr/>
              </a:pPr>
              <a:t>13</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
        <p:nvSpPr>
          <p:cNvPr id="82946" name="Rectangle 2">
            <a:extLst>
              <a:ext uri="{FF2B5EF4-FFF2-40B4-BE49-F238E27FC236}">
                <a16:creationId xmlns:a16="http://schemas.microsoft.com/office/drawing/2014/main" id="{FC9B272A-7862-5246-B92D-650FA9ED5C6F}"/>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2947" name="Rectangle 3">
            <a:extLst>
              <a:ext uri="{FF2B5EF4-FFF2-40B4-BE49-F238E27FC236}">
                <a16:creationId xmlns:a16="http://schemas.microsoft.com/office/drawing/2014/main" id="{8EAD5BDE-EBA0-8B46-A345-E988A62A24E1}"/>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13368325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1181100" y="696913"/>
            <a:ext cx="4648200" cy="3486150"/>
          </a:xfrm>
        </p:spPr>
      </p:sp>
      <p:sp>
        <p:nvSpPr>
          <p:cNvPr id="3" name="Marcador de notas 2"/>
          <p:cNvSpPr>
            <a:spLocks noGrp="1"/>
          </p:cNvSpPr>
          <p:nvPr>
            <p:ph type="body" idx="1"/>
          </p:nvPr>
        </p:nvSpPr>
        <p:spPr/>
        <p:txBody>
          <a:bodyPr/>
          <a:lstStyle/>
          <a:p>
            <a:endParaRPr lang="en-US" baseline="0" dirty="0"/>
          </a:p>
        </p:txBody>
      </p:sp>
      <p:sp>
        <p:nvSpPr>
          <p:cNvPr id="4" name="Marcador de número de diapositiva 3"/>
          <p:cNvSpPr>
            <a:spLocks noGrp="1"/>
          </p:cNvSpPr>
          <p:nvPr>
            <p:ph type="sldNum" sz="quarter" idx="10"/>
          </p:nvPr>
        </p:nvSpPr>
        <p:spPr/>
        <p:txBody>
          <a:bodyPr/>
          <a:lstStyle/>
          <a:p>
            <a:fld id="{33A2F704-0392-374E-9548-FE28CBDE16B0}" type="slidenum">
              <a:rPr lang="en-US" smtClean="0"/>
              <a:t>15</a:t>
            </a:fld>
            <a:endParaRPr lang="en-US"/>
          </a:p>
        </p:txBody>
      </p:sp>
    </p:spTree>
    <p:extLst>
      <p:ext uri="{BB962C8B-B14F-4D97-AF65-F5344CB8AC3E}">
        <p14:creationId xmlns:p14="http://schemas.microsoft.com/office/powerpoint/2010/main" val="26223955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1181100" y="696913"/>
            <a:ext cx="4648200" cy="3486150"/>
          </a:xfrm>
        </p:spPr>
      </p:sp>
      <p:sp>
        <p:nvSpPr>
          <p:cNvPr id="3" name="Marcador de notas 2"/>
          <p:cNvSpPr>
            <a:spLocks noGrp="1"/>
          </p:cNvSpPr>
          <p:nvPr>
            <p:ph type="body" idx="1"/>
          </p:nvPr>
        </p:nvSpPr>
        <p:spPr/>
        <p:txBody>
          <a:bodyPr/>
          <a:lstStyle/>
          <a:p>
            <a:endParaRPr lang="en-US" baseline="0" dirty="0"/>
          </a:p>
        </p:txBody>
      </p:sp>
      <p:sp>
        <p:nvSpPr>
          <p:cNvPr id="4" name="Marcador de número de diapositiva 3"/>
          <p:cNvSpPr>
            <a:spLocks noGrp="1"/>
          </p:cNvSpPr>
          <p:nvPr>
            <p:ph type="sldNum" sz="quarter" idx="10"/>
          </p:nvPr>
        </p:nvSpPr>
        <p:spPr/>
        <p:txBody>
          <a:bodyPr/>
          <a:lstStyle/>
          <a:p>
            <a:fld id="{33A2F704-0392-374E-9548-FE28CBDE16B0}" type="slidenum">
              <a:rPr lang="en-US" smtClean="0"/>
              <a:t>16</a:t>
            </a:fld>
            <a:endParaRPr lang="en-US"/>
          </a:p>
        </p:txBody>
      </p:sp>
    </p:spTree>
    <p:extLst>
      <p:ext uri="{BB962C8B-B14F-4D97-AF65-F5344CB8AC3E}">
        <p14:creationId xmlns:p14="http://schemas.microsoft.com/office/powerpoint/2010/main" val="18348027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1181100" y="696913"/>
            <a:ext cx="4648200" cy="3486150"/>
          </a:xfrm>
        </p:spPr>
      </p:sp>
      <p:sp>
        <p:nvSpPr>
          <p:cNvPr id="3" name="Marcador de notas 2"/>
          <p:cNvSpPr>
            <a:spLocks noGrp="1"/>
          </p:cNvSpPr>
          <p:nvPr>
            <p:ph type="body" idx="1"/>
          </p:nvPr>
        </p:nvSpPr>
        <p:spPr/>
        <p:txBody>
          <a:bodyPr/>
          <a:lstStyle/>
          <a:p>
            <a:endParaRPr lang="en-US" baseline="0" dirty="0"/>
          </a:p>
        </p:txBody>
      </p:sp>
      <p:sp>
        <p:nvSpPr>
          <p:cNvPr id="4" name="Marcador de número de diapositiva 3"/>
          <p:cNvSpPr>
            <a:spLocks noGrp="1"/>
          </p:cNvSpPr>
          <p:nvPr>
            <p:ph type="sldNum" sz="quarter" idx="10"/>
          </p:nvPr>
        </p:nvSpPr>
        <p:spPr/>
        <p:txBody>
          <a:bodyPr/>
          <a:lstStyle/>
          <a:p>
            <a:fld id="{33A2F704-0392-374E-9548-FE28CBDE16B0}" type="slidenum">
              <a:rPr lang="en-US" smtClean="0"/>
              <a:t>17</a:t>
            </a:fld>
            <a:endParaRPr lang="en-US"/>
          </a:p>
        </p:txBody>
      </p:sp>
    </p:spTree>
    <p:extLst>
      <p:ext uri="{BB962C8B-B14F-4D97-AF65-F5344CB8AC3E}">
        <p14:creationId xmlns:p14="http://schemas.microsoft.com/office/powerpoint/2010/main" val="41675732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1181100" y="696913"/>
            <a:ext cx="4648200" cy="3486150"/>
          </a:xfrm>
        </p:spPr>
      </p:sp>
      <p:sp>
        <p:nvSpPr>
          <p:cNvPr id="3" name="Marcador de notas 2"/>
          <p:cNvSpPr>
            <a:spLocks noGrp="1"/>
          </p:cNvSpPr>
          <p:nvPr>
            <p:ph type="body" idx="1"/>
          </p:nvPr>
        </p:nvSpPr>
        <p:spPr/>
        <p:txBody>
          <a:bodyPr/>
          <a:lstStyle/>
          <a:p>
            <a:r>
              <a:rPr lang="en-US" dirty="0"/>
              <a:t>CPU:</a:t>
            </a:r>
          </a:p>
          <a:p>
            <a:r>
              <a:rPr lang="en-US" dirty="0"/>
              <a:t>-</a:t>
            </a:r>
            <a:r>
              <a:rPr lang="en-US" baseline="0" dirty="0"/>
              <a:t> Large caches: convert long latency memory accesses to short latency cache accesses.</a:t>
            </a:r>
          </a:p>
          <a:p>
            <a:r>
              <a:rPr lang="en-US" baseline="0" dirty="0"/>
              <a:t>- Sophisticated control: branch predictions, data forwarding</a:t>
            </a:r>
          </a:p>
          <a:p>
            <a:pPr marL="174708" indent="-174708">
              <a:buFontTx/>
              <a:buChar char="-"/>
            </a:pPr>
            <a:r>
              <a:rPr lang="en-US" dirty="0"/>
              <a:t>ALU: reduce operation latency</a:t>
            </a:r>
          </a:p>
          <a:p>
            <a:r>
              <a:rPr lang="en-US" dirty="0"/>
              <a:t>GPU:</a:t>
            </a:r>
          </a:p>
          <a:p>
            <a:pPr marL="174708" indent="-174708">
              <a:buFontTx/>
              <a:buChar char="-"/>
            </a:pPr>
            <a:r>
              <a:rPr lang="en-US" baseline="0" dirty="0"/>
              <a:t>Small caches to boost memory throughput</a:t>
            </a:r>
          </a:p>
          <a:p>
            <a:pPr marL="174708" indent="-174708">
              <a:buFontTx/>
              <a:buChar char="-"/>
            </a:pPr>
            <a:r>
              <a:rPr lang="en-US" baseline="0" dirty="0"/>
              <a:t>Simple control</a:t>
            </a:r>
          </a:p>
          <a:p>
            <a:pPr marL="174708" indent="-174708">
              <a:buFontTx/>
              <a:buChar char="-"/>
            </a:pPr>
            <a:r>
              <a:rPr lang="en-US" baseline="0" dirty="0"/>
              <a:t>Energy efficient ALUs: many, long latency but heavily pipelined for high throughput</a:t>
            </a:r>
          </a:p>
          <a:p>
            <a:pPr marL="174708" indent="-174708">
              <a:buFontTx/>
              <a:buChar char="-"/>
            </a:pPr>
            <a:r>
              <a:rPr lang="en-US" baseline="0" dirty="0"/>
              <a:t>Require a huge number of threads to hide latencies</a:t>
            </a:r>
          </a:p>
        </p:txBody>
      </p:sp>
      <p:sp>
        <p:nvSpPr>
          <p:cNvPr id="4" name="Marcador de número de diapositiva 3"/>
          <p:cNvSpPr>
            <a:spLocks noGrp="1"/>
          </p:cNvSpPr>
          <p:nvPr>
            <p:ph type="sldNum" sz="quarter" idx="10"/>
          </p:nvPr>
        </p:nvSpPr>
        <p:spPr/>
        <p:txBody>
          <a:bodyPr/>
          <a:lstStyle/>
          <a:p>
            <a:fld id="{33A2F704-0392-374E-9548-FE28CBDE16B0}" type="slidenum">
              <a:rPr lang="en-US" smtClean="0"/>
              <a:t>18</a:t>
            </a:fld>
            <a:endParaRPr lang="en-US"/>
          </a:p>
        </p:txBody>
      </p:sp>
    </p:spTree>
    <p:extLst>
      <p:ext uri="{BB962C8B-B14F-4D97-AF65-F5344CB8AC3E}">
        <p14:creationId xmlns:p14="http://schemas.microsoft.com/office/powerpoint/2010/main" val="262239550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1181100" y="696913"/>
            <a:ext cx="4648200" cy="3486150"/>
          </a:xfrm>
        </p:spPr>
      </p:sp>
      <p:sp>
        <p:nvSpPr>
          <p:cNvPr id="3" name="Marcador de notas 2"/>
          <p:cNvSpPr>
            <a:spLocks noGrp="1"/>
          </p:cNvSpPr>
          <p:nvPr>
            <p:ph type="body" idx="1"/>
          </p:nvPr>
        </p:nvSpPr>
        <p:spPr/>
        <p:txBody>
          <a:bodyPr/>
          <a:lstStyle/>
          <a:p>
            <a:endParaRPr lang="en-US" baseline="0" dirty="0"/>
          </a:p>
        </p:txBody>
      </p:sp>
      <p:sp>
        <p:nvSpPr>
          <p:cNvPr id="4" name="Marcador de número de diapositiva 3"/>
          <p:cNvSpPr>
            <a:spLocks noGrp="1"/>
          </p:cNvSpPr>
          <p:nvPr>
            <p:ph type="sldNum" sz="quarter" idx="10"/>
          </p:nvPr>
        </p:nvSpPr>
        <p:spPr/>
        <p:txBody>
          <a:bodyPr/>
          <a:lstStyle/>
          <a:p>
            <a:fld id="{33A2F704-0392-374E-9548-FE28CBDE16B0}" type="slidenum">
              <a:rPr lang="en-US" smtClean="0"/>
              <a:t>19</a:t>
            </a:fld>
            <a:endParaRPr lang="en-US"/>
          </a:p>
        </p:txBody>
      </p:sp>
    </p:spTree>
    <p:extLst>
      <p:ext uri="{BB962C8B-B14F-4D97-AF65-F5344CB8AC3E}">
        <p14:creationId xmlns:p14="http://schemas.microsoft.com/office/powerpoint/2010/main" val="262239550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2813575-F3A2-BB4C-A2C5-FE76549AB75D}" type="slidenum">
              <a:rPr lang="en-US"/>
              <a:pPr/>
              <a:t>23</a:t>
            </a:fld>
            <a:endParaRPr lang="en-US"/>
          </a:p>
        </p:txBody>
      </p:sp>
      <p:sp>
        <p:nvSpPr>
          <p:cNvPr id="283650" name="Rectangle 2"/>
          <p:cNvSpPr>
            <a:spLocks noGrp="1" noRot="1" noChangeAspect="1" noChangeArrowheads="1" noTextEdit="1"/>
          </p:cNvSpPr>
          <p:nvPr>
            <p:ph type="sldImg"/>
          </p:nvPr>
        </p:nvSpPr>
        <p:spPr>
          <a:xfrm>
            <a:off x="1181100" y="696913"/>
            <a:ext cx="4648200" cy="3486150"/>
          </a:xfrm>
          <a:ln/>
        </p:spPr>
      </p:sp>
      <p:sp>
        <p:nvSpPr>
          <p:cNvPr id="283651" name="Rectangle 3"/>
          <p:cNvSpPr>
            <a:spLocks noGrp="1" noChangeArrowheads="1"/>
          </p:cNvSpPr>
          <p:nvPr>
            <p:ph type="body" idx="1"/>
          </p:nvPr>
        </p:nvSpPr>
        <p:spPr/>
        <p:txBody>
          <a:bodyPr/>
          <a:lstStyle/>
          <a:p>
            <a:endParaRPr lang="es-ES_tradnl"/>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n-US" baseline="0" dirty="0"/>
          </a:p>
        </p:txBody>
      </p:sp>
      <p:sp>
        <p:nvSpPr>
          <p:cNvPr id="4" name="Marcador de número de diapositiva 3"/>
          <p:cNvSpPr>
            <a:spLocks noGrp="1"/>
          </p:cNvSpPr>
          <p:nvPr>
            <p:ph type="sldNum" sz="quarter" idx="10"/>
          </p:nvPr>
        </p:nvSpPr>
        <p:spPr/>
        <p:txBody>
          <a:bodyPr/>
          <a:lstStyle/>
          <a:p>
            <a:fld id="{33A2F704-0392-374E-9548-FE28CBDE16B0}" type="slidenum">
              <a:rPr lang="en-US" smtClean="0"/>
              <a:t>36</a:t>
            </a:fld>
            <a:endParaRPr lang="en-US"/>
          </a:p>
        </p:txBody>
      </p:sp>
    </p:spTree>
    <p:extLst>
      <p:ext uri="{BB962C8B-B14F-4D97-AF65-F5344CB8AC3E}">
        <p14:creationId xmlns:p14="http://schemas.microsoft.com/office/powerpoint/2010/main" val="262239550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n-US" baseline="0" dirty="0"/>
          </a:p>
        </p:txBody>
      </p:sp>
      <p:sp>
        <p:nvSpPr>
          <p:cNvPr id="4" name="Marcador de número de diapositiva 3"/>
          <p:cNvSpPr>
            <a:spLocks noGrp="1"/>
          </p:cNvSpPr>
          <p:nvPr>
            <p:ph type="sldNum" sz="quarter" idx="10"/>
          </p:nvPr>
        </p:nvSpPr>
        <p:spPr/>
        <p:txBody>
          <a:bodyPr/>
          <a:lstStyle/>
          <a:p>
            <a:fld id="{33A2F704-0392-374E-9548-FE28CBDE16B0}" type="slidenum">
              <a:rPr lang="en-US" smtClean="0"/>
              <a:t>37</a:t>
            </a:fld>
            <a:endParaRPr lang="en-US"/>
          </a:p>
        </p:txBody>
      </p:sp>
    </p:spTree>
    <p:extLst>
      <p:ext uri="{BB962C8B-B14F-4D97-AF65-F5344CB8AC3E}">
        <p14:creationId xmlns:p14="http://schemas.microsoft.com/office/powerpoint/2010/main" val="262239550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n-US" baseline="0" dirty="0"/>
          </a:p>
        </p:txBody>
      </p:sp>
      <p:sp>
        <p:nvSpPr>
          <p:cNvPr id="4" name="Marcador de número de diapositiva 3"/>
          <p:cNvSpPr>
            <a:spLocks noGrp="1"/>
          </p:cNvSpPr>
          <p:nvPr>
            <p:ph type="sldNum" sz="quarter" idx="10"/>
          </p:nvPr>
        </p:nvSpPr>
        <p:spPr/>
        <p:txBody>
          <a:bodyPr/>
          <a:lstStyle/>
          <a:p>
            <a:fld id="{33A2F704-0392-374E-9548-FE28CBDE16B0}" type="slidenum">
              <a:rPr lang="en-US" smtClean="0"/>
              <a:t>38</a:t>
            </a:fld>
            <a:endParaRPr lang="en-US"/>
          </a:p>
        </p:txBody>
      </p:sp>
    </p:spTree>
    <p:extLst>
      <p:ext uri="{BB962C8B-B14F-4D97-AF65-F5344CB8AC3E}">
        <p14:creationId xmlns:p14="http://schemas.microsoft.com/office/powerpoint/2010/main" val="26223955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Rectangle 7">
            <a:extLst>
              <a:ext uri="{FF2B5EF4-FFF2-40B4-BE49-F238E27FC236}">
                <a16:creationId xmlns:a16="http://schemas.microsoft.com/office/drawing/2014/main" id="{0751ED66-052F-F345-A866-5D9267BEF018}"/>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defTabSz="909638"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defTabSz="909638"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defTabSz="909638"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defTabSz="909638"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defTabSz="909638"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defTabSz="909638"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defTabSz="909638"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defTabSz="909638"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09638" rtl="0" eaLnBrk="1" fontAlgn="base" latinLnBrk="0" hangingPunct="1">
              <a:lnSpc>
                <a:spcPct val="100000"/>
              </a:lnSpc>
              <a:spcBef>
                <a:spcPct val="0"/>
              </a:spcBef>
              <a:spcAft>
                <a:spcPct val="0"/>
              </a:spcAft>
              <a:buClrTx/>
              <a:buSzTx/>
              <a:buFontTx/>
              <a:buNone/>
              <a:tabLst/>
              <a:defRPr/>
            </a:pPr>
            <a:fld id="{5217DDF5-C42C-4C43-AFC1-C054C587D8BE}"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pPr marL="0" marR="0" lvl="0" indent="0" algn="r" defTabSz="909638" rtl="0" eaLnBrk="1" fontAlgn="base" latinLnBrk="0" hangingPunct="1">
                <a:lnSpc>
                  <a:spcPct val="100000"/>
                </a:lnSpc>
                <a:spcBef>
                  <a:spcPct val="0"/>
                </a:spcBef>
                <a:spcAft>
                  <a:spcPct val="0"/>
                </a:spcAft>
                <a:buClrTx/>
                <a:buSzTx/>
                <a:buFontTx/>
                <a:buNone/>
                <a:tabLst/>
                <a:defRPr/>
              </a:pPr>
              <a:t>2</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
        <p:nvSpPr>
          <p:cNvPr id="82946" name="Rectangle 2">
            <a:extLst>
              <a:ext uri="{FF2B5EF4-FFF2-40B4-BE49-F238E27FC236}">
                <a16:creationId xmlns:a16="http://schemas.microsoft.com/office/drawing/2014/main" id="{FC9B272A-7862-5246-B92D-650FA9ED5C6F}"/>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2947" name="Rectangle 3">
            <a:extLst>
              <a:ext uri="{FF2B5EF4-FFF2-40B4-BE49-F238E27FC236}">
                <a16:creationId xmlns:a16="http://schemas.microsoft.com/office/drawing/2014/main" id="{8EAD5BDE-EBA0-8B46-A345-E988A62A24E1}"/>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7993778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n-US" baseline="0" dirty="0"/>
          </a:p>
        </p:txBody>
      </p:sp>
      <p:sp>
        <p:nvSpPr>
          <p:cNvPr id="4" name="Marcador de número de diapositiva 3"/>
          <p:cNvSpPr>
            <a:spLocks noGrp="1"/>
          </p:cNvSpPr>
          <p:nvPr>
            <p:ph type="sldNum" sz="quarter" idx="10"/>
          </p:nvPr>
        </p:nvSpPr>
        <p:spPr/>
        <p:txBody>
          <a:bodyPr/>
          <a:lstStyle/>
          <a:p>
            <a:fld id="{33A2F704-0392-374E-9548-FE28CBDE16B0}" type="slidenum">
              <a:rPr lang="en-US" smtClean="0"/>
              <a:t>39</a:t>
            </a:fld>
            <a:endParaRPr lang="en-US"/>
          </a:p>
        </p:txBody>
      </p:sp>
    </p:spTree>
    <p:extLst>
      <p:ext uri="{BB962C8B-B14F-4D97-AF65-F5344CB8AC3E}">
        <p14:creationId xmlns:p14="http://schemas.microsoft.com/office/powerpoint/2010/main" val="262239550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1181100" y="696913"/>
            <a:ext cx="4648200" cy="3486150"/>
          </a:xfrm>
        </p:spPr>
      </p:sp>
      <p:sp>
        <p:nvSpPr>
          <p:cNvPr id="3" name="Marcador de notas 2"/>
          <p:cNvSpPr>
            <a:spLocks noGrp="1"/>
          </p:cNvSpPr>
          <p:nvPr>
            <p:ph type="body" idx="1"/>
          </p:nvPr>
        </p:nvSpPr>
        <p:spPr/>
        <p:txBody>
          <a:bodyPr/>
          <a:lstStyle/>
          <a:p>
            <a:endParaRPr lang="en-US" baseline="0" dirty="0"/>
          </a:p>
        </p:txBody>
      </p:sp>
      <p:sp>
        <p:nvSpPr>
          <p:cNvPr id="4" name="Marcador de número de diapositiva 3"/>
          <p:cNvSpPr>
            <a:spLocks noGrp="1"/>
          </p:cNvSpPr>
          <p:nvPr>
            <p:ph type="sldNum" sz="quarter" idx="10"/>
          </p:nvPr>
        </p:nvSpPr>
        <p:spPr/>
        <p:txBody>
          <a:bodyPr/>
          <a:lstStyle/>
          <a:p>
            <a:fld id="{33A2F704-0392-374E-9548-FE28CBDE16B0}" type="slidenum">
              <a:rPr lang="en-US" smtClean="0"/>
              <a:t>41</a:t>
            </a:fld>
            <a:endParaRPr lang="en-US"/>
          </a:p>
        </p:txBody>
      </p:sp>
    </p:spTree>
    <p:extLst>
      <p:ext uri="{BB962C8B-B14F-4D97-AF65-F5344CB8AC3E}">
        <p14:creationId xmlns:p14="http://schemas.microsoft.com/office/powerpoint/2010/main" val="210472339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1181100" y="696913"/>
            <a:ext cx="4648200" cy="3486150"/>
          </a:xfrm>
        </p:spPr>
      </p:sp>
      <p:sp>
        <p:nvSpPr>
          <p:cNvPr id="3" name="Marcador de notas 2"/>
          <p:cNvSpPr>
            <a:spLocks noGrp="1"/>
          </p:cNvSpPr>
          <p:nvPr>
            <p:ph type="body" idx="1"/>
          </p:nvPr>
        </p:nvSpPr>
        <p:spPr/>
        <p:txBody>
          <a:bodyPr/>
          <a:lstStyle/>
          <a:p>
            <a:endParaRPr lang="en-US" baseline="0" dirty="0"/>
          </a:p>
        </p:txBody>
      </p:sp>
      <p:sp>
        <p:nvSpPr>
          <p:cNvPr id="4" name="Marcador de número de diapositiva 3"/>
          <p:cNvSpPr>
            <a:spLocks noGrp="1"/>
          </p:cNvSpPr>
          <p:nvPr>
            <p:ph type="sldNum" sz="quarter" idx="10"/>
          </p:nvPr>
        </p:nvSpPr>
        <p:spPr/>
        <p:txBody>
          <a:bodyPr/>
          <a:lstStyle/>
          <a:p>
            <a:fld id="{33A2F704-0392-374E-9548-FE28CBDE16B0}" type="slidenum">
              <a:rPr lang="en-US" smtClean="0"/>
              <a:t>42</a:t>
            </a:fld>
            <a:endParaRPr lang="en-US"/>
          </a:p>
        </p:txBody>
      </p:sp>
    </p:spTree>
    <p:extLst>
      <p:ext uri="{BB962C8B-B14F-4D97-AF65-F5344CB8AC3E}">
        <p14:creationId xmlns:p14="http://schemas.microsoft.com/office/powerpoint/2010/main" val="108727615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6145" name="Rectangle 7">
            <a:extLst>
              <a:ext uri="{FF2B5EF4-FFF2-40B4-BE49-F238E27FC236}">
                <a16:creationId xmlns:a16="http://schemas.microsoft.com/office/drawing/2014/main" id="{4970873D-26C9-4F4E-BB94-4E1EC127E8F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112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24E82DFE-E98A-254F-BFEC-3824591F8463}" type="slidenum">
              <a:rPr lang="en-US" altLang="en-US" smtClean="0">
                <a:solidFill>
                  <a:srgbClr val="000000"/>
                </a:solidFill>
                <a:latin typeface="Arial" panose="020B0604020202020204" pitchFamily="34" charset="0"/>
              </a:rPr>
              <a:pPr>
                <a:spcBef>
                  <a:spcPct val="0"/>
                </a:spcBef>
              </a:pPr>
              <a:t>44</a:t>
            </a:fld>
            <a:endParaRPr lang="en-US" altLang="en-US">
              <a:solidFill>
                <a:srgbClr val="000000"/>
              </a:solidFill>
              <a:latin typeface="Arial" panose="020B0604020202020204" pitchFamily="34" charset="0"/>
            </a:endParaRPr>
          </a:p>
        </p:txBody>
      </p:sp>
      <p:sp>
        <p:nvSpPr>
          <p:cNvPr id="646146" name="Rectangle 2">
            <a:extLst>
              <a:ext uri="{FF2B5EF4-FFF2-40B4-BE49-F238E27FC236}">
                <a16:creationId xmlns:a16="http://schemas.microsoft.com/office/drawing/2014/main" id="{C2A0FF1F-825F-734E-90D6-E0ED72CA90C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6147" name="Rectangle 3">
            <a:extLst>
              <a:ext uri="{FF2B5EF4-FFF2-40B4-BE49-F238E27FC236}">
                <a16:creationId xmlns:a16="http://schemas.microsoft.com/office/drawing/2014/main" id="{9CF49887-C12A-984F-8FC8-8B47E5DE79B6}"/>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eaLnBrk="1" hangingPunct="1">
              <a:spcBef>
                <a:spcPct val="0"/>
              </a:spcBef>
            </a:pPr>
            <a:endParaRPr lang="en-US" altLang="en-US" dirty="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10092888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Slide Image Placeholder 1">
            <a:extLst>
              <a:ext uri="{FF2B5EF4-FFF2-40B4-BE49-F238E27FC236}">
                <a16:creationId xmlns:a16="http://schemas.microsoft.com/office/drawing/2014/main" id="{F1B71060-4BED-264E-B5AB-5D060FC9E9FB}"/>
              </a:ext>
            </a:extLst>
          </p:cNvPr>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4994" name="Notes Placeholder 2">
            <a:extLst>
              <a:ext uri="{FF2B5EF4-FFF2-40B4-BE49-F238E27FC236}">
                <a16:creationId xmlns:a16="http://schemas.microsoft.com/office/drawing/2014/main" id="{F3B43675-ED60-3540-9853-82CA7DDDCBC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i="0" u="none" strike="noStrike" kern="1200" dirty="0">
                <a:solidFill>
                  <a:schemeClr val="tx1"/>
                </a:solidFill>
                <a:effectLst/>
                <a:latin typeface="+mn-lt"/>
                <a:ea typeface="ＭＳ Ｐゴシック" charset="0"/>
                <a:cs typeface="ＭＳ Ｐゴシック" charset="0"/>
              </a:rPr>
              <a:t>The A100 GPU includes 40 MB of L2 cache, which is 6.7x larger than V100 L2 </a:t>
            </a:r>
            <a:r>
              <a:rPr lang="en-US" sz="1200" b="0" i="0" u="none" strike="noStrike" kern="1200" dirty="0" err="1">
                <a:solidFill>
                  <a:schemeClr val="tx1"/>
                </a:solidFill>
                <a:effectLst/>
                <a:latin typeface="+mn-lt"/>
                <a:ea typeface="ＭＳ Ｐゴシック" charset="0"/>
                <a:cs typeface="ＭＳ Ｐゴシック" charset="0"/>
              </a:rPr>
              <a:t>cache.The</a:t>
            </a:r>
            <a:r>
              <a:rPr lang="en-US" sz="1200" b="0" i="0" u="none" strike="noStrike" kern="1200" dirty="0">
                <a:solidFill>
                  <a:schemeClr val="tx1"/>
                </a:solidFill>
                <a:effectLst/>
                <a:latin typeface="+mn-lt"/>
                <a:ea typeface="ＭＳ Ｐゴシック" charset="0"/>
                <a:cs typeface="ＭＳ Ｐゴシック" charset="0"/>
              </a:rPr>
              <a:t> L2 cache is divided into two partitions to enable higher bandwidth and lower latency memory access. Each L2 partition localizes and caches data for memory accesses from SMs in the GPCs directly connected to the partition. This structure enables A100 to deliver a 2.3x L2 bandwidth increase over V100 (see </a:t>
            </a:r>
            <a:r>
              <a:rPr lang="en-US" sz="1200" dirty="0"/>
              <a:t>https://</a:t>
            </a:r>
            <a:r>
              <a:rPr lang="en-US" sz="1200" dirty="0" err="1"/>
              <a:t>developer.nvidia.com</a:t>
            </a:r>
            <a:r>
              <a:rPr lang="en-US" sz="1200" dirty="0"/>
              <a:t>/blog/</a:t>
            </a:r>
            <a:r>
              <a:rPr lang="en-US" sz="1200" dirty="0" err="1"/>
              <a:t>nvidia</a:t>
            </a:r>
            <a:r>
              <a:rPr lang="en-US" sz="1200" dirty="0"/>
              <a:t>-ampere-architecture-in-depth/</a:t>
            </a:r>
            <a:r>
              <a:rPr lang="en-US" sz="1200" dirty="0">
                <a:latin typeface="Arial" panose="020B0604020202020204" pitchFamily="34" charset="0"/>
                <a:ea typeface="ＭＳ Ｐゴシック" panose="020B0600070205080204" pitchFamily="34" charset="-128"/>
              </a:rPr>
              <a:t>).</a:t>
            </a:r>
            <a:endParaRPr lang="en-US" sz="1200" dirty="0"/>
          </a:p>
        </p:txBody>
      </p:sp>
      <p:sp>
        <p:nvSpPr>
          <p:cNvPr id="84995" name="Slide Number Placeholder 3">
            <a:extLst>
              <a:ext uri="{FF2B5EF4-FFF2-40B4-BE49-F238E27FC236}">
                <a16:creationId xmlns:a16="http://schemas.microsoft.com/office/drawing/2014/main" id="{DA2FEC94-CE7C-7F4D-9AEB-C4F824521BD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defTabSz="912813"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defTabSz="912813"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defTabSz="912813"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defTabSz="912813"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2813" rtl="0" eaLnBrk="1" fontAlgn="base" latinLnBrk="0" hangingPunct="1">
              <a:lnSpc>
                <a:spcPct val="100000"/>
              </a:lnSpc>
              <a:spcBef>
                <a:spcPct val="0"/>
              </a:spcBef>
              <a:spcAft>
                <a:spcPct val="0"/>
              </a:spcAft>
              <a:buClrTx/>
              <a:buSzTx/>
              <a:buFontTx/>
              <a:buNone/>
              <a:tabLst/>
              <a:defRPr/>
            </a:pPr>
            <a:fld id="{E5EA8C3D-9B74-7A43-B7E8-1232C63E8CDC}"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pPr marL="0" marR="0" lvl="0" indent="0" algn="r" defTabSz="912813" rtl="0" eaLnBrk="1" fontAlgn="base" latinLnBrk="0" hangingPunct="1">
                <a:lnSpc>
                  <a:spcPct val="100000"/>
                </a:lnSpc>
                <a:spcBef>
                  <a:spcPct val="0"/>
                </a:spcBef>
                <a:spcAft>
                  <a:spcPct val="0"/>
                </a:spcAft>
                <a:buClrTx/>
                <a:buSzTx/>
                <a:buFontTx/>
                <a:buNone/>
                <a:tabLst/>
                <a:defRPr/>
              </a:pPr>
              <a:t>3</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8216939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Slide Image Placeholder 1">
            <a:extLst>
              <a:ext uri="{FF2B5EF4-FFF2-40B4-BE49-F238E27FC236}">
                <a16:creationId xmlns:a16="http://schemas.microsoft.com/office/drawing/2014/main" id="{F1B71060-4BED-264E-B5AB-5D060FC9E9FB}"/>
              </a:ext>
            </a:extLst>
          </p:cNvPr>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4994" name="Notes Placeholder 2">
            <a:extLst>
              <a:ext uri="{FF2B5EF4-FFF2-40B4-BE49-F238E27FC236}">
                <a16:creationId xmlns:a16="http://schemas.microsoft.com/office/drawing/2014/main" id="{F3B43675-ED60-3540-9853-82CA7DDDCBC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i="0" u="none" strike="noStrike" kern="1200" dirty="0">
                <a:solidFill>
                  <a:schemeClr val="tx1"/>
                </a:solidFill>
                <a:effectLst/>
                <a:latin typeface="+mn-lt"/>
                <a:ea typeface="ＭＳ Ｐゴシック" charset="0"/>
                <a:cs typeface="ＭＳ Ｐゴシック" charset="0"/>
              </a:rPr>
              <a:t>A100 fine-grained structured sparsity prunes trained weights with a 2-out-of-4 non-zero pattern, followed by a simple and universal recipe for fine-tuning the non-zero weights. The weights are compressed for a 2x reduction in data footprint and bandwidth, and the A100 Sparse Tensor Core doubles math throughput by skipping the zeros (see </a:t>
            </a:r>
            <a:r>
              <a:rPr lang="en-US" sz="1200" dirty="0"/>
              <a:t>https://</a:t>
            </a:r>
            <a:r>
              <a:rPr lang="en-US" sz="1200" dirty="0" err="1"/>
              <a:t>developer.nvidia.com</a:t>
            </a:r>
            <a:r>
              <a:rPr lang="en-US" sz="1200" dirty="0"/>
              <a:t>/blog/</a:t>
            </a:r>
            <a:r>
              <a:rPr lang="en-US" sz="1200" dirty="0" err="1"/>
              <a:t>nvidia</a:t>
            </a:r>
            <a:r>
              <a:rPr lang="en-US" sz="1200" dirty="0"/>
              <a:t>-ampere-architecture-in-depth/</a:t>
            </a:r>
            <a:r>
              <a:rPr lang="en-US" sz="1200" i="0" dirty="0">
                <a:latin typeface="Arial" panose="020B0604020202020204" pitchFamily="34" charset="0"/>
                <a:ea typeface="ＭＳ Ｐゴシック" panose="020B0600070205080204" pitchFamily="34" charset="-128"/>
              </a:rPr>
              <a:t>).</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dirty="0"/>
          </a:p>
        </p:txBody>
      </p:sp>
      <p:sp>
        <p:nvSpPr>
          <p:cNvPr id="84995" name="Slide Number Placeholder 3">
            <a:extLst>
              <a:ext uri="{FF2B5EF4-FFF2-40B4-BE49-F238E27FC236}">
                <a16:creationId xmlns:a16="http://schemas.microsoft.com/office/drawing/2014/main" id="{DA2FEC94-CE7C-7F4D-9AEB-C4F824521BD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defTabSz="912813"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defTabSz="912813"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defTabSz="912813"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defTabSz="912813"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2813" rtl="0" eaLnBrk="1" fontAlgn="base" latinLnBrk="0" hangingPunct="1">
              <a:lnSpc>
                <a:spcPct val="100000"/>
              </a:lnSpc>
              <a:spcBef>
                <a:spcPct val="0"/>
              </a:spcBef>
              <a:spcAft>
                <a:spcPct val="0"/>
              </a:spcAft>
              <a:buClrTx/>
              <a:buSzTx/>
              <a:buFontTx/>
              <a:buNone/>
              <a:tabLst/>
              <a:defRPr/>
            </a:pPr>
            <a:fld id="{E5EA8C3D-9B74-7A43-B7E8-1232C63E8CDC}"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pPr marL="0" marR="0" lvl="0" indent="0" algn="r" defTabSz="912813" rtl="0" eaLnBrk="1" fontAlgn="base" latinLnBrk="0" hangingPunct="1">
                <a:lnSpc>
                  <a:spcPct val="100000"/>
                </a:lnSpc>
                <a:spcBef>
                  <a:spcPct val="0"/>
                </a:spcBef>
                <a:spcAft>
                  <a:spcPct val="0"/>
                </a:spcAft>
                <a:buClrTx/>
                <a:buSzTx/>
                <a:buFontTx/>
                <a:buNone/>
                <a:tabLst/>
                <a:defRPr/>
              </a:pPr>
              <a:t>4</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6386853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Slide Image Placeholder 1">
            <a:extLst>
              <a:ext uri="{FF2B5EF4-FFF2-40B4-BE49-F238E27FC236}">
                <a16:creationId xmlns:a16="http://schemas.microsoft.com/office/drawing/2014/main" id="{F1B71060-4BED-264E-B5AB-5D060FC9E9FB}"/>
              </a:ext>
            </a:extLst>
          </p:cNvPr>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4994" name="Notes Placeholder 2">
            <a:extLst>
              <a:ext uri="{FF2B5EF4-FFF2-40B4-BE49-F238E27FC236}">
                <a16:creationId xmlns:a16="http://schemas.microsoft.com/office/drawing/2014/main" id="{F3B43675-ED60-3540-9853-82CA7DDDCBC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latin typeface="Arial" panose="020B0604020202020204" pitchFamily="34" charset="0"/>
              <a:ea typeface="ＭＳ Ｐゴシック" panose="020B0600070205080204" pitchFamily="34" charset="-128"/>
            </a:endParaRPr>
          </a:p>
        </p:txBody>
      </p:sp>
      <p:sp>
        <p:nvSpPr>
          <p:cNvPr id="84995" name="Slide Number Placeholder 3">
            <a:extLst>
              <a:ext uri="{FF2B5EF4-FFF2-40B4-BE49-F238E27FC236}">
                <a16:creationId xmlns:a16="http://schemas.microsoft.com/office/drawing/2014/main" id="{DA2FEC94-CE7C-7F4D-9AEB-C4F824521BD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defTabSz="912813"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defTabSz="912813"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defTabSz="912813"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defTabSz="912813"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2813" rtl="0" eaLnBrk="1" fontAlgn="base" latinLnBrk="0" hangingPunct="1">
              <a:lnSpc>
                <a:spcPct val="100000"/>
              </a:lnSpc>
              <a:spcBef>
                <a:spcPct val="0"/>
              </a:spcBef>
              <a:spcAft>
                <a:spcPct val="0"/>
              </a:spcAft>
              <a:buClrTx/>
              <a:buSzTx/>
              <a:buFontTx/>
              <a:buNone/>
              <a:tabLst/>
              <a:defRPr/>
            </a:pPr>
            <a:fld id="{E5EA8C3D-9B74-7A43-B7E8-1232C63E8CDC}"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pPr marL="0" marR="0" lvl="0" indent="0" algn="r" defTabSz="912813" rtl="0" eaLnBrk="1" fontAlgn="base" latinLnBrk="0" hangingPunct="1">
                <a:lnSpc>
                  <a:spcPct val="100000"/>
                </a:lnSpc>
                <a:spcBef>
                  <a:spcPct val="0"/>
                </a:spcBef>
                <a:spcAft>
                  <a:spcPct val="0"/>
                </a:spcAft>
                <a:buClrTx/>
                <a:buSzTx/>
                <a:buFontTx/>
                <a:buNone/>
                <a:tabLst/>
                <a:defRPr/>
              </a:pPr>
              <a:t>5</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19737743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Slide Image Placeholder 1">
            <a:extLst>
              <a:ext uri="{FF2B5EF4-FFF2-40B4-BE49-F238E27FC236}">
                <a16:creationId xmlns:a16="http://schemas.microsoft.com/office/drawing/2014/main" id="{F1B71060-4BED-264E-B5AB-5D060FC9E9FB}"/>
              </a:ext>
            </a:extLst>
          </p:cNvPr>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4994" name="Notes Placeholder 2">
            <a:extLst>
              <a:ext uri="{FF2B5EF4-FFF2-40B4-BE49-F238E27FC236}">
                <a16:creationId xmlns:a16="http://schemas.microsoft.com/office/drawing/2014/main" id="{F3B43675-ED60-3540-9853-82CA7DDDCBC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latin typeface="Arial" panose="020B0604020202020204" pitchFamily="34" charset="0"/>
              <a:ea typeface="ＭＳ Ｐゴシック" panose="020B0600070205080204" pitchFamily="34" charset="-128"/>
            </a:endParaRPr>
          </a:p>
        </p:txBody>
      </p:sp>
      <p:sp>
        <p:nvSpPr>
          <p:cNvPr id="84995" name="Slide Number Placeholder 3">
            <a:extLst>
              <a:ext uri="{FF2B5EF4-FFF2-40B4-BE49-F238E27FC236}">
                <a16:creationId xmlns:a16="http://schemas.microsoft.com/office/drawing/2014/main" id="{DA2FEC94-CE7C-7F4D-9AEB-C4F824521BD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defTabSz="912813"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defTabSz="912813"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defTabSz="912813"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defTabSz="912813"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2813" rtl="0" eaLnBrk="1" fontAlgn="base" latinLnBrk="0" hangingPunct="1">
              <a:lnSpc>
                <a:spcPct val="100000"/>
              </a:lnSpc>
              <a:spcBef>
                <a:spcPct val="0"/>
              </a:spcBef>
              <a:spcAft>
                <a:spcPct val="0"/>
              </a:spcAft>
              <a:buClrTx/>
              <a:buSzTx/>
              <a:buFontTx/>
              <a:buNone/>
              <a:tabLst/>
              <a:defRPr/>
            </a:pPr>
            <a:fld id="{E5EA8C3D-9B74-7A43-B7E8-1232C63E8CDC}"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pPr marL="0" marR="0" lvl="0" indent="0" algn="r" defTabSz="912813" rtl="0" eaLnBrk="1" fontAlgn="base" latinLnBrk="0" hangingPunct="1">
                <a:lnSpc>
                  <a:spcPct val="100000"/>
                </a:lnSpc>
                <a:spcBef>
                  <a:spcPct val="0"/>
                </a:spcBef>
                <a:spcAft>
                  <a:spcPct val="0"/>
                </a:spcAft>
                <a:buClrTx/>
                <a:buSzTx/>
                <a:buFontTx/>
                <a:buNone/>
                <a:tabLst/>
                <a:defRPr/>
              </a:pPr>
              <a:t>6</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11819176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Slide Image Placeholder 1">
            <a:extLst>
              <a:ext uri="{FF2B5EF4-FFF2-40B4-BE49-F238E27FC236}">
                <a16:creationId xmlns:a16="http://schemas.microsoft.com/office/drawing/2014/main" id="{F1B71060-4BED-264E-B5AB-5D060FC9E9FB}"/>
              </a:ext>
            </a:extLst>
          </p:cNvPr>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4994" name="Notes Placeholder 2">
            <a:extLst>
              <a:ext uri="{FF2B5EF4-FFF2-40B4-BE49-F238E27FC236}">
                <a16:creationId xmlns:a16="http://schemas.microsoft.com/office/drawing/2014/main" id="{F3B43675-ED60-3540-9853-82CA7DDDCBC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i="0" u="none" strike="noStrike" kern="1200" dirty="0">
                <a:solidFill>
                  <a:schemeClr val="tx1"/>
                </a:solidFill>
                <a:effectLst/>
                <a:latin typeface="+mn-lt"/>
                <a:ea typeface="ＭＳ Ｐゴシック" charset="0"/>
                <a:cs typeface="ＭＳ Ｐゴシック" charset="0"/>
              </a:rPr>
              <a:t>The A100 GPU includes 40 MB of L2 cache, which is 6.7x larger than V100 L2 </a:t>
            </a:r>
            <a:r>
              <a:rPr lang="en-US" sz="1200" b="0" i="0" u="none" strike="noStrike" kern="1200" dirty="0" err="1">
                <a:solidFill>
                  <a:schemeClr val="tx1"/>
                </a:solidFill>
                <a:effectLst/>
                <a:latin typeface="+mn-lt"/>
                <a:ea typeface="ＭＳ Ｐゴシック" charset="0"/>
                <a:cs typeface="ＭＳ Ｐゴシック" charset="0"/>
              </a:rPr>
              <a:t>cache.The</a:t>
            </a:r>
            <a:r>
              <a:rPr lang="en-US" sz="1200" b="0" i="0" u="none" strike="noStrike" kern="1200" dirty="0">
                <a:solidFill>
                  <a:schemeClr val="tx1"/>
                </a:solidFill>
                <a:effectLst/>
                <a:latin typeface="+mn-lt"/>
                <a:ea typeface="ＭＳ Ｐゴシック" charset="0"/>
                <a:cs typeface="ＭＳ Ｐゴシック" charset="0"/>
              </a:rPr>
              <a:t> L2 cache is divided into two partitions to enable higher bandwidth and lower latency memory access. Each L2 partition localizes and caches data for memory accesses from SMs in the GPCs directly connected to the partition. This structure enables A100 to deliver a 2.3x L2 bandwidth increase over V100 (see </a:t>
            </a:r>
            <a:r>
              <a:rPr lang="en-US" sz="1200" dirty="0"/>
              <a:t>https://</a:t>
            </a:r>
            <a:r>
              <a:rPr lang="en-US" sz="1200" dirty="0" err="1"/>
              <a:t>developer.nvidia.com</a:t>
            </a:r>
            <a:r>
              <a:rPr lang="en-US" sz="1200" dirty="0"/>
              <a:t>/blog/</a:t>
            </a:r>
            <a:r>
              <a:rPr lang="en-US" sz="1200" dirty="0" err="1"/>
              <a:t>nvidia</a:t>
            </a:r>
            <a:r>
              <a:rPr lang="en-US" sz="1200" dirty="0"/>
              <a:t>-ampere-architecture-in-depth/</a:t>
            </a:r>
            <a:r>
              <a:rPr lang="en-US" sz="1200" dirty="0">
                <a:latin typeface="Arial" panose="020B0604020202020204" pitchFamily="34" charset="0"/>
                <a:ea typeface="ＭＳ Ｐゴシック" panose="020B0600070205080204" pitchFamily="34" charset="-128"/>
              </a:rPr>
              <a:t>).</a:t>
            </a:r>
            <a:endParaRPr lang="en-US" sz="1200" dirty="0"/>
          </a:p>
        </p:txBody>
      </p:sp>
      <p:sp>
        <p:nvSpPr>
          <p:cNvPr id="84995" name="Slide Number Placeholder 3">
            <a:extLst>
              <a:ext uri="{FF2B5EF4-FFF2-40B4-BE49-F238E27FC236}">
                <a16:creationId xmlns:a16="http://schemas.microsoft.com/office/drawing/2014/main" id="{DA2FEC94-CE7C-7F4D-9AEB-C4F824521BD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defTabSz="912813"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defTabSz="912813"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defTabSz="912813"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defTabSz="912813"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2813" rtl="0" eaLnBrk="1" fontAlgn="base" latinLnBrk="0" hangingPunct="1">
              <a:lnSpc>
                <a:spcPct val="100000"/>
              </a:lnSpc>
              <a:spcBef>
                <a:spcPct val="0"/>
              </a:spcBef>
              <a:spcAft>
                <a:spcPct val="0"/>
              </a:spcAft>
              <a:buClrTx/>
              <a:buSzTx/>
              <a:buFontTx/>
              <a:buNone/>
              <a:tabLst/>
              <a:defRPr/>
            </a:pPr>
            <a:fld id="{E5EA8C3D-9B74-7A43-B7E8-1232C63E8CDC}"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pPr marL="0" marR="0" lvl="0" indent="0" algn="r" defTabSz="912813" rtl="0" eaLnBrk="1" fontAlgn="base" latinLnBrk="0" hangingPunct="1">
                <a:lnSpc>
                  <a:spcPct val="100000"/>
                </a:lnSpc>
                <a:spcBef>
                  <a:spcPct val="0"/>
                </a:spcBef>
                <a:spcAft>
                  <a:spcPct val="0"/>
                </a:spcAft>
                <a:buClrTx/>
                <a:buSzTx/>
                <a:buFontTx/>
                <a:buNone/>
                <a:tabLst/>
                <a:defRPr/>
              </a:pPr>
              <a:t>7</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31274332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Slide Image Placeholder 1">
            <a:extLst>
              <a:ext uri="{FF2B5EF4-FFF2-40B4-BE49-F238E27FC236}">
                <a16:creationId xmlns:a16="http://schemas.microsoft.com/office/drawing/2014/main" id="{F1B71060-4BED-264E-B5AB-5D060FC9E9FB}"/>
              </a:ext>
            </a:extLst>
          </p:cNvPr>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4994" name="Notes Placeholder 2">
            <a:extLst>
              <a:ext uri="{FF2B5EF4-FFF2-40B4-BE49-F238E27FC236}">
                <a16:creationId xmlns:a16="http://schemas.microsoft.com/office/drawing/2014/main" id="{F3B43675-ED60-3540-9853-82CA7DDDCBC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i="0" u="none" strike="noStrike" kern="1200" dirty="0">
                <a:solidFill>
                  <a:schemeClr val="tx1"/>
                </a:solidFill>
                <a:effectLst/>
                <a:latin typeface="+mn-lt"/>
                <a:ea typeface="ＭＳ Ｐゴシック" charset="0"/>
                <a:cs typeface="ＭＳ Ｐゴシック" charset="0"/>
              </a:rPr>
              <a:t>A100 fine-grained structured sparsity prunes trained weights with a 2-out-of-4 non-zero pattern, followed by a simple and universal recipe for fine-tuning the non-zero weights. The weights are compressed for a 2x reduction in data footprint and bandwidth, and the A100 Sparse Tensor Core doubles math throughput by skipping the zeros (see </a:t>
            </a:r>
            <a:r>
              <a:rPr lang="en-US" sz="1200" dirty="0"/>
              <a:t>https://</a:t>
            </a:r>
            <a:r>
              <a:rPr lang="en-US" sz="1200" dirty="0" err="1"/>
              <a:t>developer.nvidia.com</a:t>
            </a:r>
            <a:r>
              <a:rPr lang="en-US" sz="1200" dirty="0"/>
              <a:t>/blog/</a:t>
            </a:r>
            <a:r>
              <a:rPr lang="en-US" sz="1200" dirty="0" err="1"/>
              <a:t>nvidia</a:t>
            </a:r>
            <a:r>
              <a:rPr lang="en-US" sz="1200" dirty="0"/>
              <a:t>-ampere-architecture-in-depth/</a:t>
            </a:r>
            <a:r>
              <a:rPr lang="en-US" sz="1200" i="0" dirty="0">
                <a:latin typeface="Arial" panose="020B0604020202020204" pitchFamily="34" charset="0"/>
                <a:ea typeface="ＭＳ Ｐゴシック" panose="020B0600070205080204" pitchFamily="34" charset="-128"/>
              </a:rPr>
              <a:t>).</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dirty="0"/>
          </a:p>
        </p:txBody>
      </p:sp>
      <p:sp>
        <p:nvSpPr>
          <p:cNvPr id="84995" name="Slide Number Placeholder 3">
            <a:extLst>
              <a:ext uri="{FF2B5EF4-FFF2-40B4-BE49-F238E27FC236}">
                <a16:creationId xmlns:a16="http://schemas.microsoft.com/office/drawing/2014/main" id="{DA2FEC94-CE7C-7F4D-9AEB-C4F824521BD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defTabSz="912813"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defTabSz="912813"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defTabSz="912813"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defTabSz="912813"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2813" rtl="0" eaLnBrk="1" fontAlgn="base" latinLnBrk="0" hangingPunct="1">
              <a:lnSpc>
                <a:spcPct val="100000"/>
              </a:lnSpc>
              <a:spcBef>
                <a:spcPct val="0"/>
              </a:spcBef>
              <a:spcAft>
                <a:spcPct val="0"/>
              </a:spcAft>
              <a:buClrTx/>
              <a:buSzTx/>
              <a:buFontTx/>
              <a:buNone/>
              <a:tabLst/>
              <a:defRPr/>
            </a:pPr>
            <a:fld id="{E5EA8C3D-9B74-7A43-B7E8-1232C63E8CDC}"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pPr marL="0" marR="0" lvl="0" indent="0" algn="r" defTabSz="912813" rtl="0" eaLnBrk="1" fontAlgn="base" latinLnBrk="0" hangingPunct="1">
                <a:lnSpc>
                  <a:spcPct val="100000"/>
                </a:lnSpc>
                <a:spcBef>
                  <a:spcPct val="0"/>
                </a:spcBef>
                <a:spcAft>
                  <a:spcPct val="0"/>
                </a:spcAft>
                <a:buClrTx/>
                <a:buSzTx/>
                <a:buFontTx/>
                <a:buNone/>
                <a:tabLst/>
                <a:defRPr/>
              </a:pPr>
              <a:t>8</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17155202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Slide Image Placeholder 1">
            <a:extLst>
              <a:ext uri="{FF2B5EF4-FFF2-40B4-BE49-F238E27FC236}">
                <a16:creationId xmlns:a16="http://schemas.microsoft.com/office/drawing/2014/main" id="{98225960-2654-FF43-A15E-0EBCA8105589}"/>
              </a:ext>
            </a:extLst>
          </p:cNvPr>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514" name="Notes Placeholder 2">
            <a:extLst>
              <a:ext uri="{FF2B5EF4-FFF2-40B4-BE49-F238E27FC236}">
                <a16:creationId xmlns:a16="http://schemas.microsoft.com/office/drawing/2014/main" id="{3F4FB8D6-FEE8-724F-8776-7E1773CEA80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latin typeface="Arial" panose="020B0604020202020204" pitchFamily="34" charset="0"/>
                <a:ea typeface="ＭＳ Ｐゴシック" panose="020B0600070205080204" pitchFamily="34" charset="-128"/>
              </a:rPr>
              <a:t>With a large number of shader threads multiplexed on the same execution re- sources, our architecture employs fine-grained multithreading  where individual threads are interleaved by the fetch unit to proactively hide the potential latency of stalls before they occur. As illustrated by Figure, warps are issued fairly in a round-robin queue. When a thread is blocked by a memory request, shader core simply removes that thread</a:t>
            </a:r>
            <a:r>
              <a:rPr lang="ja-JP" altLang="en-US">
                <a:latin typeface="Arial" panose="020B0604020202020204" pitchFamily="34" charset="0"/>
                <a:ea typeface="ＭＳ Ｐゴシック" panose="020B0600070205080204" pitchFamily="34" charset="-128"/>
              </a:rPr>
              <a:t>’</a:t>
            </a:r>
            <a:r>
              <a:rPr lang="en-US" altLang="ja-JP">
                <a:latin typeface="Arial" panose="020B0604020202020204" pitchFamily="34" charset="0"/>
                <a:ea typeface="ＭＳ Ｐゴシック" panose="020B0600070205080204" pitchFamily="34" charset="-128"/>
              </a:rPr>
              <a:t>s warp from the pool of </a:t>
            </a:r>
            <a:r>
              <a:rPr lang="ja-JP" altLang="en-US">
                <a:latin typeface="Arial" panose="020B0604020202020204" pitchFamily="34" charset="0"/>
                <a:ea typeface="ＭＳ Ｐゴシック" panose="020B0600070205080204" pitchFamily="34" charset="-128"/>
              </a:rPr>
              <a:t>“</a:t>
            </a:r>
            <a:r>
              <a:rPr lang="en-US" altLang="ja-JP">
                <a:latin typeface="Arial" panose="020B0604020202020204" pitchFamily="34" charset="0"/>
                <a:ea typeface="ＭＳ Ｐゴシック" panose="020B0600070205080204" pitchFamily="34" charset="-128"/>
              </a:rPr>
              <a:t>ready</a:t>
            </a:r>
            <a:r>
              <a:rPr lang="ja-JP" altLang="en-US">
                <a:latin typeface="Arial" panose="020B0604020202020204" pitchFamily="34" charset="0"/>
                <a:ea typeface="ＭＳ Ｐゴシック" panose="020B0600070205080204" pitchFamily="34" charset="-128"/>
              </a:rPr>
              <a:t>”</a:t>
            </a:r>
            <a:r>
              <a:rPr lang="en-US" altLang="ja-JP">
                <a:latin typeface="Arial" panose="020B0604020202020204" pitchFamily="34" charset="0"/>
                <a:ea typeface="ＭＳ Ｐゴシック" panose="020B0600070205080204" pitchFamily="34" charset="-128"/>
              </a:rPr>
              <a:t> warps and thereby allows other threads to proceed while the memory system processes its request.</a:t>
            </a:r>
          </a:p>
          <a:p>
            <a:r>
              <a:rPr lang="en-US" altLang="en-US">
                <a:latin typeface="Arial" panose="020B0604020202020204" pitchFamily="34" charset="0"/>
                <a:ea typeface="ＭＳ Ｐゴシック" panose="020B0600070205080204" pitchFamily="34" charset="-128"/>
              </a:rPr>
              <a:t> With a large number of threads (1024 per shader core) interleaved on the same pipeline, FGMT effectively hides the latency of most memory operations since the pipeline is occupied with instructions from other threads while memory operations complete. also hides the pipeline latency so that data bypassing logic can potentially be omitted to save area with minimal impact on performance. simplify the dependency check logic design by restricting each thread to have at most one instruction running in the pipeline at any time.</a:t>
            </a:r>
          </a:p>
          <a:p>
            <a:endParaRPr lang="en-US" altLang="en-US">
              <a:latin typeface="Arial" panose="020B0604020202020204" pitchFamily="34" charset="0"/>
              <a:ea typeface="ＭＳ Ｐゴシック" panose="020B0600070205080204" pitchFamily="34" charset="-128"/>
            </a:endParaRPr>
          </a:p>
        </p:txBody>
      </p:sp>
      <p:sp>
        <p:nvSpPr>
          <p:cNvPr id="64515" name="Slide Number Placeholder 3">
            <a:extLst>
              <a:ext uri="{FF2B5EF4-FFF2-40B4-BE49-F238E27FC236}">
                <a16:creationId xmlns:a16="http://schemas.microsoft.com/office/drawing/2014/main" id="{CFE9DC1B-FA3A-A04F-BB69-33E75AE96F2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defTabSz="912813"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defTabSz="912813"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defTabSz="912813"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defTabSz="912813"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2813" rtl="0" eaLnBrk="1" fontAlgn="base" latinLnBrk="0" hangingPunct="1">
              <a:lnSpc>
                <a:spcPct val="100000"/>
              </a:lnSpc>
              <a:spcBef>
                <a:spcPct val="0"/>
              </a:spcBef>
              <a:spcAft>
                <a:spcPct val="0"/>
              </a:spcAft>
              <a:buClrTx/>
              <a:buSzTx/>
              <a:buFontTx/>
              <a:buNone/>
              <a:tabLst/>
              <a:defRPr/>
            </a:pPr>
            <a:fld id="{0D9A54B6-E4AF-4940-AF5B-A83ECE8D6C50}"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pPr marL="0" marR="0" lvl="0" indent="0" algn="r" defTabSz="912813" rtl="0" eaLnBrk="1" fontAlgn="base" latinLnBrk="0" hangingPunct="1">
                <a:lnSpc>
                  <a:spcPct val="100000"/>
                </a:lnSpc>
                <a:spcBef>
                  <a:spcPct val="0"/>
                </a:spcBef>
                <a:spcAft>
                  <a:spcPct val="0"/>
                </a:spcAft>
                <a:buClrTx/>
                <a:buSzTx/>
                <a:buFontTx/>
                <a:buNone/>
                <a:tabLst/>
                <a:defRPr/>
              </a:pPr>
              <a:t>9</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10183654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9.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2.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3.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4.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5.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6.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4.xml"/></Relationships>
</file>

<file path=ppt/slideLayouts/_rels/slideLayout248.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49.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0.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1.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2.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3.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4.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5.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6.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7.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8.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9.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260.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1.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2.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3.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4.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5.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6.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67.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68.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69.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270.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1.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2.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3.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4.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5.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6.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7.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78.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79.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280.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1.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2.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3.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4.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5.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6.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7.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8.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89.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290.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91.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92.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93.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94.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95.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96.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97.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98.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99.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00.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01.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02.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03.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04.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05.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06.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07.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08.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09.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7.xml"/><Relationship Id="rId4" Type="http://schemas.openxmlformats.org/officeDocument/2006/relationships/image" Target="../media/image5.emf"/></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p>
        </p:txBody>
      </p:sp>
      <p:sp>
        <p:nvSpPr>
          <p:cNvPr id="101378" name="Rectangle 2"/>
          <p:cNvSpPr>
            <a:spLocks noGrp="1" noChangeArrowheads="1"/>
          </p:cNvSpPr>
          <p:nvPr>
            <p:ph type="ctrTitle"/>
          </p:nvPr>
        </p:nvSpPr>
        <p:spPr>
          <a:xfrm>
            <a:off x="685800" y="1124744"/>
            <a:ext cx="7924800" cy="2232248"/>
          </a:xfrm>
        </p:spPr>
        <p:txBody>
          <a:bodyPr/>
          <a:lstStyle>
            <a:lvl1pPr>
              <a:defRPr sz="4800"/>
            </a:lvl1pPr>
          </a:lstStyle>
          <a:p>
            <a:r>
              <a:rPr lang="en-US" altLang="en-US" dirty="0"/>
              <a:t>Click to edit Master title style</a:t>
            </a:r>
          </a:p>
        </p:txBody>
      </p:sp>
      <p:sp>
        <p:nvSpPr>
          <p:cNvPr id="101379" name="Rectangle 3"/>
          <p:cNvSpPr>
            <a:spLocks noGrp="1" noChangeArrowheads="1"/>
          </p:cNvSpPr>
          <p:nvPr>
            <p:ph type="subTitle" idx="1"/>
          </p:nvPr>
        </p:nvSpPr>
        <p:spPr>
          <a:xfrm>
            <a:off x="685800" y="3404592"/>
            <a:ext cx="7848600" cy="1248544"/>
          </a:xfrm>
        </p:spPr>
        <p:txBody>
          <a:bodyPr/>
          <a:lstStyle>
            <a:lvl1pPr marL="0" indent="0" algn="ctr">
              <a:buFont typeface="Wingdings" pitchFamily="2" charset="2"/>
              <a:buNone/>
              <a:defRPr/>
            </a:lvl1pPr>
          </a:lstStyle>
          <a:p>
            <a:r>
              <a:rPr lang="en-US" altLang="en-US" dirty="0"/>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r>
              <a:rPr lang="en-US" altLang="en-US"/>
              <a:t>Juan Gómez Luna Peking University. Beijing, September 7, 2015 </a:t>
            </a: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pPr/>
              <a:t>‹#›</a:t>
            </a:fld>
            <a:endParaRPr lang="en-US"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pPr/>
              <a:t>‹#›</a:t>
            </a:fld>
            <a:endParaRPr lang="en-US" altLang="en-US"/>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526820733"/>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1"/>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1"/>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552077888"/>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lIns="91425" tIns="45713" rIns="91425" bIns="45713"/>
          <a:lstStyle/>
          <a:p>
            <a:pPr defTabSz="914259"/>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lIns="91425" tIns="45713" rIns="91425" bIns="45713"/>
          <a:lstStyle/>
          <a:p>
            <a:pPr defTabSz="914259">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lIns="91425" tIns="45713" rIns="91425" bIns="45713"/>
          <a:lstStyle/>
          <a:p>
            <a:pPr defTabSz="914259">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1"/>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1"/>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25" tIns="45713" rIns="91425" bIns="45713" numCol="1" anchor="b" anchorCtr="0" compatLnSpc="1">
            <a:prstTxWarp prst="textNoShape">
              <a:avLst/>
            </a:prstTxWarp>
          </a:bodyPr>
          <a:lstStyle>
            <a:lvl1pPr>
              <a:defRPr sz="1200">
                <a:latin typeface="Garamond" pitchFamily="18" charset="0"/>
              </a:defRPr>
            </a:lvl1pPr>
          </a:lstStyle>
          <a:p>
            <a:pPr defTabSz="914259"/>
            <a:endParaRPr lang="en-US" altLang="en-US">
              <a:solidFill>
                <a:srgbClr val="000000"/>
              </a:solidFill>
            </a:endParaRPr>
          </a:p>
        </p:txBody>
      </p:sp>
      <p:sp>
        <p:nvSpPr>
          <p:cNvPr id="8" name="Rectangle 5"/>
          <p:cNvSpPr>
            <a:spLocks noGrp="1" noChangeArrowheads="1"/>
          </p:cNvSpPr>
          <p:nvPr>
            <p:ph type="ftr" sz="quarter" idx="11"/>
          </p:nvPr>
        </p:nvSpPr>
        <p:spPr>
          <a:xfrm>
            <a:off x="3124201" y="6243638"/>
            <a:ext cx="2895600" cy="457200"/>
          </a:xfrm>
        </p:spPr>
        <p:txBody>
          <a:bodyPr/>
          <a:lstStyle>
            <a:lvl1pPr>
              <a:defRPr/>
            </a:lvl1pPr>
          </a:lstStyle>
          <a:p>
            <a:r>
              <a:rPr lang="en-US" altLang="en-US">
                <a:solidFill>
                  <a:srgbClr val="000000"/>
                </a:solidFill>
              </a:rPr>
              <a:t>Juan Gómez Luna Peking University. Beijing, September 7, 2015 </a:t>
            </a: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02606719"/>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369601064"/>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3"/>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6"/>
            <a:ext cx="7772400" cy="1500187"/>
          </a:xfrm>
        </p:spPr>
        <p:txBody>
          <a:bodyPr anchor="b"/>
          <a:lstStyle>
            <a:lvl1pPr marL="0" indent="0">
              <a:buNone/>
              <a:defRPr sz="2000"/>
            </a:lvl1pPr>
            <a:lvl2pPr marL="457130" indent="0">
              <a:buNone/>
              <a:defRPr sz="1800"/>
            </a:lvl2pPr>
            <a:lvl3pPr marL="914259" indent="0">
              <a:buNone/>
              <a:defRPr sz="1600"/>
            </a:lvl3pPr>
            <a:lvl4pPr marL="1371390" indent="0">
              <a:buNone/>
              <a:defRPr sz="1400"/>
            </a:lvl4pPr>
            <a:lvl5pPr marL="1828519" indent="0">
              <a:buNone/>
              <a:defRPr sz="1400"/>
            </a:lvl5pPr>
            <a:lvl6pPr marL="2285649" indent="0">
              <a:buNone/>
              <a:defRPr sz="1400"/>
            </a:lvl6pPr>
            <a:lvl7pPr marL="2742780" indent="0">
              <a:buNone/>
              <a:defRPr sz="1400"/>
            </a:lvl7pPr>
            <a:lvl8pPr marL="3199908" indent="0">
              <a:buNone/>
              <a:defRPr sz="1400"/>
            </a:lvl8pPr>
            <a:lvl9pPr marL="3657039"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947941158"/>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42369188"/>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130" indent="0">
              <a:buNone/>
              <a:defRPr sz="2000" b="1"/>
            </a:lvl2pPr>
            <a:lvl3pPr marL="914259" indent="0">
              <a:buNone/>
              <a:defRPr sz="1800" b="1"/>
            </a:lvl3pPr>
            <a:lvl4pPr marL="1371390" indent="0">
              <a:buNone/>
              <a:defRPr sz="1600" b="1"/>
            </a:lvl4pPr>
            <a:lvl5pPr marL="1828519" indent="0">
              <a:buNone/>
              <a:defRPr sz="1600" b="1"/>
            </a:lvl5pPr>
            <a:lvl6pPr marL="2285649" indent="0">
              <a:buNone/>
              <a:defRPr sz="1600" b="1"/>
            </a:lvl6pPr>
            <a:lvl7pPr marL="2742780" indent="0">
              <a:buNone/>
              <a:defRPr sz="1600" b="1"/>
            </a:lvl7pPr>
            <a:lvl8pPr marL="3199908" indent="0">
              <a:buNone/>
              <a:defRPr sz="1600" b="1"/>
            </a:lvl8pPr>
            <a:lvl9pPr marL="3657039"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130" indent="0">
              <a:buNone/>
              <a:defRPr sz="2000" b="1"/>
            </a:lvl2pPr>
            <a:lvl3pPr marL="914259" indent="0">
              <a:buNone/>
              <a:defRPr sz="1800" b="1"/>
            </a:lvl3pPr>
            <a:lvl4pPr marL="1371390" indent="0">
              <a:buNone/>
              <a:defRPr sz="1600" b="1"/>
            </a:lvl4pPr>
            <a:lvl5pPr marL="1828519" indent="0">
              <a:buNone/>
              <a:defRPr sz="1600" b="1"/>
            </a:lvl5pPr>
            <a:lvl6pPr marL="2285649" indent="0">
              <a:buNone/>
              <a:defRPr sz="1600" b="1"/>
            </a:lvl6pPr>
            <a:lvl7pPr marL="2742780" indent="0">
              <a:buNone/>
              <a:defRPr sz="1600" b="1"/>
            </a:lvl7pPr>
            <a:lvl8pPr marL="3199908" indent="0">
              <a:buNone/>
              <a:defRPr sz="1600" b="1"/>
            </a:lvl8pPr>
            <a:lvl9pPr marL="3657039"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0461306"/>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63792512"/>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820236361"/>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3"/>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2" y="1435101"/>
            <a:ext cx="3008313" cy="4691063"/>
          </a:xfrm>
        </p:spPr>
        <p:txBody>
          <a:bodyPr/>
          <a:lstStyle>
            <a:lvl1pPr marL="0" indent="0">
              <a:buNone/>
              <a:defRPr sz="1400"/>
            </a:lvl1pPr>
            <a:lvl2pPr marL="457130" indent="0">
              <a:buNone/>
              <a:defRPr sz="1200"/>
            </a:lvl2pPr>
            <a:lvl3pPr marL="914259" indent="0">
              <a:buNone/>
              <a:defRPr sz="1000"/>
            </a:lvl3pPr>
            <a:lvl4pPr marL="1371390" indent="0">
              <a:buNone/>
              <a:defRPr sz="900"/>
            </a:lvl4pPr>
            <a:lvl5pPr marL="1828519" indent="0">
              <a:buNone/>
              <a:defRPr sz="900"/>
            </a:lvl5pPr>
            <a:lvl6pPr marL="2285649" indent="0">
              <a:buNone/>
              <a:defRPr sz="900"/>
            </a:lvl6pPr>
            <a:lvl7pPr marL="2742780" indent="0">
              <a:buNone/>
              <a:defRPr sz="900"/>
            </a:lvl7pPr>
            <a:lvl8pPr marL="3199908" indent="0">
              <a:buNone/>
              <a:defRPr sz="900"/>
            </a:lvl8pPr>
            <a:lvl9pPr marL="3657039"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5766662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pPr/>
              <a:t>‹#›</a:t>
            </a:fld>
            <a:endParaRPr lang="en-US" altLang="en-US"/>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130" indent="0">
              <a:buNone/>
              <a:defRPr sz="2800"/>
            </a:lvl2pPr>
            <a:lvl3pPr marL="914259" indent="0">
              <a:buNone/>
              <a:defRPr sz="2400"/>
            </a:lvl3pPr>
            <a:lvl4pPr marL="1371390" indent="0">
              <a:buNone/>
              <a:defRPr sz="2000"/>
            </a:lvl4pPr>
            <a:lvl5pPr marL="1828519" indent="0">
              <a:buNone/>
              <a:defRPr sz="2000"/>
            </a:lvl5pPr>
            <a:lvl6pPr marL="2285649" indent="0">
              <a:buNone/>
              <a:defRPr sz="2000"/>
            </a:lvl6pPr>
            <a:lvl7pPr marL="2742780" indent="0">
              <a:buNone/>
              <a:defRPr sz="2000"/>
            </a:lvl7pPr>
            <a:lvl8pPr marL="3199908" indent="0">
              <a:buNone/>
              <a:defRPr sz="2000"/>
            </a:lvl8pPr>
            <a:lvl9pPr marL="3657039"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130" indent="0">
              <a:buNone/>
              <a:defRPr sz="1200"/>
            </a:lvl2pPr>
            <a:lvl3pPr marL="914259" indent="0">
              <a:buNone/>
              <a:defRPr sz="1000"/>
            </a:lvl3pPr>
            <a:lvl4pPr marL="1371390" indent="0">
              <a:buNone/>
              <a:defRPr sz="900"/>
            </a:lvl4pPr>
            <a:lvl5pPr marL="1828519" indent="0">
              <a:buNone/>
              <a:defRPr sz="900"/>
            </a:lvl5pPr>
            <a:lvl6pPr marL="2285649" indent="0">
              <a:buNone/>
              <a:defRPr sz="900"/>
            </a:lvl6pPr>
            <a:lvl7pPr marL="2742780" indent="0">
              <a:buNone/>
              <a:defRPr sz="900"/>
            </a:lvl7pPr>
            <a:lvl8pPr marL="3199908" indent="0">
              <a:buNone/>
              <a:defRPr sz="900"/>
            </a:lvl8pPr>
            <a:lvl9pPr marL="3657039"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71785251"/>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573190055"/>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1"/>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1"/>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86774506"/>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r>
              <a:rPr lang="en-US" altLang="en-US">
                <a:solidFill>
                  <a:srgbClr val="000000"/>
                </a:solidFill>
              </a:rPr>
              <a:t>Juan Gómez Luna Peking University. Beijing, September 7, 2015 </a:t>
            </a:r>
            <a:endParaRPr lang="en-US" altLang="en-US" dirty="0">
              <a:solidFill>
                <a:srgbClr val="000000"/>
              </a:solidFill>
            </a:endParaRP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14546172"/>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xfrm>
            <a:off x="3124200" y="6248400"/>
            <a:ext cx="2895600" cy="395310"/>
          </a:xfrm>
          <a:ln/>
        </p:spPr>
        <p:txBody>
          <a:bodyPr/>
          <a:lstStyle>
            <a:lvl1pPr>
              <a:defRPr/>
            </a:lvl1pPr>
          </a:lstStyle>
          <a:p>
            <a:r>
              <a:rPr lang="en-US" altLang="en-US">
                <a:solidFill>
                  <a:srgbClr val="000000"/>
                </a:solidFill>
              </a:rPr>
              <a:t>Juan Gómez Luna Peking University. Beijing, September 7, 2015 </a:t>
            </a:r>
            <a:endParaRPr lang="en-US" altLang="en-US" dirty="0">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642110258"/>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endParaRPr lang="en-US" altLang="en-US" dirty="0">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64919528"/>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endParaRPr lang="en-US" altLang="en-US" dirty="0">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291959976"/>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endParaRPr lang="en-US" altLang="en-US" dirty="0">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40789655"/>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182437517"/>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6798394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r>
              <a:rPr lang="en-US" altLang="en-US">
                <a:solidFill>
                  <a:srgbClr val="000000"/>
                </a:solidFill>
              </a:rPr>
              <a:t>Juan Gómez Luna Peking University. Beijing, September 7, 2015 </a:t>
            </a: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211737585"/>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6838992"/>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089253517"/>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192485112"/>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465939329"/>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r>
              <a:rPr lang="en-US" altLang="en-US">
                <a:solidFill>
                  <a:srgbClr val="000000"/>
                </a:solidFill>
              </a:rPr>
              <a:t>Juan Gómez Luna Peking University. Beijing, September 7, 2015 </a:t>
            </a: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97987462"/>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367334739"/>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398974618"/>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02148924"/>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146244487"/>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42777686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243594966"/>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59915277"/>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783009747"/>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2938578"/>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79996562"/>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799823875"/>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r>
              <a:rPr lang="en-US" altLang="en-US">
                <a:solidFill>
                  <a:srgbClr val="000000"/>
                </a:solidFill>
              </a:rPr>
              <a:t>Juan Gómez Luna Peking University. Beijing, September 7, 2015 </a:t>
            </a: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426627791"/>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884908108"/>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84252285"/>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3481355"/>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27268047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413963788"/>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915242114"/>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39464020"/>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876771237"/>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894381690"/>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755737539"/>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875964383"/>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lIns="91416" tIns="45709" rIns="91416" bIns="45709"/>
          <a:lstStyle/>
          <a:p>
            <a:pPr defTabSz="914165"/>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lIns="91416" tIns="45709" rIns="91416" bIns="45709"/>
          <a:lstStyle/>
          <a:p>
            <a:pPr defTabSz="914165">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lIns="91416" tIns="45709" rIns="91416" bIns="45709"/>
          <a:lstStyle/>
          <a:p>
            <a:pPr defTabSz="914165">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1"/>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1"/>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16" tIns="45709" rIns="91416" bIns="45709" numCol="1" anchor="b" anchorCtr="0" compatLnSpc="1">
            <a:prstTxWarp prst="textNoShape">
              <a:avLst/>
            </a:prstTxWarp>
          </a:bodyPr>
          <a:lstStyle>
            <a:lvl1pPr>
              <a:defRPr sz="1200">
                <a:latin typeface="Garamond" pitchFamily="18" charset="0"/>
              </a:defRPr>
            </a:lvl1pPr>
          </a:lstStyle>
          <a:p>
            <a:pPr defTabSz="914165"/>
            <a:endParaRPr lang="en-US" altLang="en-US">
              <a:solidFill>
                <a:srgbClr val="000000"/>
              </a:solidFill>
            </a:endParaRPr>
          </a:p>
        </p:txBody>
      </p:sp>
      <p:sp>
        <p:nvSpPr>
          <p:cNvPr id="8" name="Rectangle 5"/>
          <p:cNvSpPr>
            <a:spLocks noGrp="1" noChangeArrowheads="1"/>
          </p:cNvSpPr>
          <p:nvPr>
            <p:ph type="ftr" sz="quarter" idx="11"/>
          </p:nvPr>
        </p:nvSpPr>
        <p:spPr>
          <a:xfrm>
            <a:off x="3124201" y="6243638"/>
            <a:ext cx="2895600" cy="457200"/>
          </a:xfrm>
        </p:spPr>
        <p:txBody>
          <a:bodyPr/>
          <a:lstStyle>
            <a:lvl1pPr>
              <a:defRPr/>
            </a:lvl1pPr>
          </a:lstStyle>
          <a:p>
            <a:r>
              <a:rPr lang="en-US" altLang="en-US">
                <a:solidFill>
                  <a:srgbClr val="000000"/>
                </a:solidFill>
              </a:rPr>
              <a:t>Juan Gómez Luna Peking University. Beijing, September 7, 2015 </a:t>
            </a: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747102026"/>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851157730"/>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5"/>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8"/>
            <a:ext cx="7772400" cy="1500187"/>
          </a:xfrm>
        </p:spPr>
        <p:txBody>
          <a:bodyPr anchor="b"/>
          <a:lstStyle>
            <a:lvl1pPr marL="0" indent="0">
              <a:buNone/>
              <a:defRPr sz="2000"/>
            </a:lvl1pPr>
            <a:lvl2pPr marL="457082" indent="0">
              <a:buNone/>
              <a:defRPr sz="1800"/>
            </a:lvl2pPr>
            <a:lvl3pPr marL="914165" indent="0">
              <a:buNone/>
              <a:defRPr sz="1600"/>
            </a:lvl3pPr>
            <a:lvl4pPr marL="1371250" indent="0">
              <a:buNone/>
              <a:defRPr sz="1400"/>
            </a:lvl4pPr>
            <a:lvl5pPr marL="1828332" indent="0">
              <a:buNone/>
              <a:defRPr sz="1400"/>
            </a:lvl5pPr>
            <a:lvl6pPr marL="2285415" indent="0">
              <a:buNone/>
              <a:defRPr sz="1400"/>
            </a:lvl6pPr>
            <a:lvl7pPr marL="2742500" indent="0">
              <a:buNone/>
              <a:defRPr sz="1400"/>
            </a:lvl7pPr>
            <a:lvl8pPr marL="3199580" indent="0">
              <a:buNone/>
              <a:defRPr sz="1400"/>
            </a:lvl8pPr>
            <a:lvl9pPr marL="3656665"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18104299"/>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2990048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740197620"/>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082" indent="0">
              <a:buNone/>
              <a:defRPr sz="2000" b="1"/>
            </a:lvl2pPr>
            <a:lvl3pPr marL="914165" indent="0">
              <a:buNone/>
              <a:defRPr sz="1800" b="1"/>
            </a:lvl3pPr>
            <a:lvl4pPr marL="1371250" indent="0">
              <a:buNone/>
              <a:defRPr sz="1600" b="1"/>
            </a:lvl4pPr>
            <a:lvl5pPr marL="1828332" indent="0">
              <a:buNone/>
              <a:defRPr sz="1600" b="1"/>
            </a:lvl5pPr>
            <a:lvl6pPr marL="2285415" indent="0">
              <a:buNone/>
              <a:defRPr sz="1600" b="1"/>
            </a:lvl6pPr>
            <a:lvl7pPr marL="2742500" indent="0">
              <a:buNone/>
              <a:defRPr sz="1600" b="1"/>
            </a:lvl7pPr>
            <a:lvl8pPr marL="3199580" indent="0">
              <a:buNone/>
              <a:defRPr sz="1600" b="1"/>
            </a:lvl8pPr>
            <a:lvl9pPr marL="3656665"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082" indent="0">
              <a:buNone/>
              <a:defRPr sz="2000" b="1"/>
            </a:lvl2pPr>
            <a:lvl3pPr marL="914165" indent="0">
              <a:buNone/>
              <a:defRPr sz="1800" b="1"/>
            </a:lvl3pPr>
            <a:lvl4pPr marL="1371250" indent="0">
              <a:buNone/>
              <a:defRPr sz="1600" b="1"/>
            </a:lvl4pPr>
            <a:lvl5pPr marL="1828332" indent="0">
              <a:buNone/>
              <a:defRPr sz="1600" b="1"/>
            </a:lvl5pPr>
            <a:lvl6pPr marL="2285415" indent="0">
              <a:buNone/>
              <a:defRPr sz="1600" b="1"/>
            </a:lvl6pPr>
            <a:lvl7pPr marL="2742500" indent="0">
              <a:buNone/>
              <a:defRPr sz="1600" b="1"/>
            </a:lvl7pPr>
            <a:lvl8pPr marL="3199580" indent="0">
              <a:buNone/>
              <a:defRPr sz="1600" b="1"/>
            </a:lvl8pPr>
            <a:lvl9pPr marL="3656665"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453385155"/>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42013795"/>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812506705"/>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5"/>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2" y="1435101"/>
            <a:ext cx="3008313" cy="4691063"/>
          </a:xfrm>
        </p:spPr>
        <p:txBody>
          <a:bodyPr/>
          <a:lstStyle>
            <a:lvl1pPr marL="0" indent="0">
              <a:buNone/>
              <a:defRPr sz="1400"/>
            </a:lvl1pPr>
            <a:lvl2pPr marL="457082" indent="0">
              <a:buNone/>
              <a:defRPr sz="1200"/>
            </a:lvl2pPr>
            <a:lvl3pPr marL="914165" indent="0">
              <a:buNone/>
              <a:defRPr sz="1000"/>
            </a:lvl3pPr>
            <a:lvl4pPr marL="1371250" indent="0">
              <a:buNone/>
              <a:defRPr sz="900"/>
            </a:lvl4pPr>
            <a:lvl5pPr marL="1828332" indent="0">
              <a:buNone/>
              <a:defRPr sz="900"/>
            </a:lvl5pPr>
            <a:lvl6pPr marL="2285415" indent="0">
              <a:buNone/>
              <a:defRPr sz="900"/>
            </a:lvl6pPr>
            <a:lvl7pPr marL="2742500" indent="0">
              <a:buNone/>
              <a:defRPr sz="900"/>
            </a:lvl7pPr>
            <a:lvl8pPr marL="3199580" indent="0">
              <a:buNone/>
              <a:defRPr sz="900"/>
            </a:lvl8pPr>
            <a:lvl9pPr marL="3656665"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256184746"/>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082" indent="0">
              <a:buNone/>
              <a:defRPr sz="2800"/>
            </a:lvl2pPr>
            <a:lvl3pPr marL="914165" indent="0">
              <a:buNone/>
              <a:defRPr sz="2400"/>
            </a:lvl3pPr>
            <a:lvl4pPr marL="1371250" indent="0">
              <a:buNone/>
              <a:defRPr sz="2000"/>
            </a:lvl4pPr>
            <a:lvl5pPr marL="1828332" indent="0">
              <a:buNone/>
              <a:defRPr sz="2000"/>
            </a:lvl5pPr>
            <a:lvl6pPr marL="2285415" indent="0">
              <a:buNone/>
              <a:defRPr sz="2000"/>
            </a:lvl6pPr>
            <a:lvl7pPr marL="2742500" indent="0">
              <a:buNone/>
              <a:defRPr sz="2000"/>
            </a:lvl7pPr>
            <a:lvl8pPr marL="3199580" indent="0">
              <a:buNone/>
              <a:defRPr sz="2000"/>
            </a:lvl8pPr>
            <a:lvl9pPr marL="3656665"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082" indent="0">
              <a:buNone/>
              <a:defRPr sz="1200"/>
            </a:lvl2pPr>
            <a:lvl3pPr marL="914165" indent="0">
              <a:buNone/>
              <a:defRPr sz="1000"/>
            </a:lvl3pPr>
            <a:lvl4pPr marL="1371250" indent="0">
              <a:buNone/>
              <a:defRPr sz="900"/>
            </a:lvl4pPr>
            <a:lvl5pPr marL="1828332" indent="0">
              <a:buNone/>
              <a:defRPr sz="900"/>
            </a:lvl5pPr>
            <a:lvl6pPr marL="2285415" indent="0">
              <a:buNone/>
              <a:defRPr sz="900"/>
            </a:lvl6pPr>
            <a:lvl7pPr marL="2742500" indent="0">
              <a:buNone/>
              <a:defRPr sz="900"/>
            </a:lvl7pPr>
            <a:lvl8pPr marL="3199580" indent="0">
              <a:buNone/>
              <a:defRPr sz="900"/>
            </a:lvl8pPr>
            <a:lvl9pPr marL="3656665"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599774164"/>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289804165"/>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1"/>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1"/>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045264924"/>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lIns="91416" tIns="45709" rIns="91416" bIns="45709"/>
          <a:lstStyle/>
          <a:p>
            <a:pPr defTabSz="914165"/>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lIns="91416" tIns="45709" rIns="91416" bIns="45709"/>
          <a:lstStyle/>
          <a:p>
            <a:pPr defTabSz="914165">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lIns="91416" tIns="45709" rIns="91416" bIns="45709"/>
          <a:lstStyle/>
          <a:p>
            <a:pPr defTabSz="914165">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1"/>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1"/>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16" tIns="45709" rIns="91416" bIns="45709" numCol="1" anchor="b" anchorCtr="0" compatLnSpc="1">
            <a:prstTxWarp prst="textNoShape">
              <a:avLst/>
            </a:prstTxWarp>
          </a:bodyPr>
          <a:lstStyle>
            <a:lvl1pPr>
              <a:defRPr sz="1200">
                <a:latin typeface="Garamond" pitchFamily="18" charset="0"/>
              </a:defRPr>
            </a:lvl1pPr>
          </a:lstStyle>
          <a:p>
            <a:pPr defTabSz="914165"/>
            <a:endParaRPr lang="en-US" altLang="en-US">
              <a:solidFill>
                <a:srgbClr val="000000"/>
              </a:solidFill>
            </a:endParaRPr>
          </a:p>
        </p:txBody>
      </p:sp>
      <p:sp>
        <p:nvSpPr>
          <p:cNvPr id="8" name="Rectangle 5"/>
          <p:cNvSpPr>
            <a:spLocks noGrp="1" noChangeArrowheads="1"/>
          </p:cNvSpPr>
          <p:nvPr>
            <p:ph type="ftr" sz="quarter" idx="11"/>
          </p:nvPr>
        </p:nvSpPr>
        <p:spPr>
          <a:xfrm>
            <a:off x="3124201" y="6243638"/>
            <a:ext cx="2895600" cy="457200"/>
          </a:xfrm>
        </p:spPr>
        <p:txBody>
          <a:bodyPr/>
          <a:lstStyle>
            <a:lvl1pPr>
              <a:defRPr/>
            </a:lvl1pPr>
          </a:lstStyle>
          <a:p>
            <a:r>
              <a:rPr lang="en-US" altLang="en-US">
                <a:solidFill>
                  <a:srgbClr val="000000"/>
                </a:solidFill>
              </a:rPr>
              <a:t>Juan Gómez Luna Peking University. Beijing, September 7, 2015 </a:t>
            </a: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604588555"/>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37595845"/>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5"/>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8"/>
            <a:ext cx="7772400" cy="1500187"/>
          </a:xfrm>
        </p:spPr>
        <p:txBody>
          <a:bodyPr anchor="b"/>
          <a:lstStyle>
            <a:lvl1pPr marL="0" indent="0">
              <a:buNone/>
              <a:defRPr sz="2000"/>
            </a:lvl1pPr>
            <a:lvl2pPr marL="457082" indent="0">
              <a:buNone/>
              <a:defRPr sz="1800"/>
            </a:lvl2pPr>
            <a:lvl3pPr marL="914165" indent="0">
              <a:buNone/>
              <a:defRPr sz="1600"/>
            </a:lvl3pPr>
            <a:lvl4pPr marL="1371250" indent="0">
              <a:buNone/>
              <a:defRPr sz="1400"/>
            </a:lvl4pPr>
            <a:lvl5pPr marL="1828332" indent="0">
              <a:buNone/>
              <a:defRPr sz="1400"/>
            </a:lvl5pPr>
            <a:lvl6pPr marL="2285415" indent="0">
              <a:buNone/>
              <a:defRPr sz="1400"/>
            </a:lvl6pPr>
            <a:lvl7pPr marL="2742500" indent="0">
              <a:buNone/>
              <a:defRPr sz="1400"/>
            </a:lvl7pPr>
            <a:lvl8pPr marL="3199580" indent="0">
              <a:buNone/>
              <a:defRPr sz="1400"/>
            </a:lvl8pPr>
            <a:lvl9pPr marL="3656665"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1486560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864914348"/>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509087117"/>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082" indent="0">
              <a:buNone/>
              <a:defRPr sz="2000" b="1"/>
            </a:lvl2pPr>
            <a:lvl3pPr marL="914165" indent="0">
              <a:buNone/>
              <a:defRPr sz="1800" b="1"/>
            </a:lvl3pPr>
            <a:lvl4pPr marL="1371250" indent="0">
              <a:buNone/>
              <a:defRPr sz="1600" b="1"/>
            </a:lvl4pPr>
            <a:lvl5pPr marL="1828332" indent="0">
              <a:buNone/>
              <a:defRPr sz="1600" b="1"/>
            </a:lvl5pPr>
            <a:lvl6pPr marL="2285415" indent="0">
              <a:buNone/>
              <a:defRPr sz="1600" b="1"/>
            </a:lvl6pPr>
            <a:lvl7pPr marL="2742500" indent="0">
              <a:buNone/>
              <a:defRPr sz="1600" b="1"/>
            </a:lvl7pPr>
            <a:lvl8pPr marL="3199580" indent="0">
              <a:buNone/>
              <a:defRPr sz="1600" b="1"/>
            </a:lvl8pPr>
            <a:lvl9pPr marL="3656665"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082" indent="0">
              <a:buNone/>
              <a:defRPr sz="2000" b="1"/>
            </a:lvl2pPr>
            <a:lvl3pPr marL="914165" indent="0">
              <a:buNone/>
              <a:defRPr sz="1800" b="1"/>
            </a:lvl3pPr>
            <a:lvl4pPr marL="1371250" indent="0">
              <a:buNone/>
              <a:defRPr sz="1600" b="1"/>
            </a:lvl4pPr>
            <a:lvl5pPr marL="1828332" indent="0">
              <a:buNone/>
              <a:defRPr sz="1600" b="1"/>
            </a:lvl5pPr>
            <a:lvl6pPr marL="2285415" indent="0">
              <a:buNone/>
              <a:defRPr sz="1600" b="1"/>
            </a:lvl6pPr>
            <a:lvl7pPr marL="2742500" indent="0">
              <a:buNone/>
              <a:defRPr sz="1600" b="1"/>
            </a:lvl7pPr>
            <a:lvl8pPr marL="3199580" indent="0">
              <a:buNone/>
              <a:defRPr sz="1600" b="1"/>
            </a:lvl8pPr>
            <a:lvl9pPr marL="3656665"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476221515"/>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03218779"/>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119316749"/>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5"/>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2" y="1435101"/>
            <a:ext cx="3008313" cy="4691063"/>
          </a:xfrm>
        </p:spPr>
        <p:txBody>
          <a:bodyPr/>
          <a:lstStyle>
            <a:lvl1pPr marL="0" indent="0">
              <a:buNone/>
              <a:defRPr sz="1400"/>
            </a:lvl1pPr>
            <a:lvl2pPr marL="457082" indent="0">
              <a:buNone/>
              <a:defRPr sz="1200"/>
            </a:lvl2pPr>
            <a:lvl3pPr marL="914165" indent="0">
              <a:buNone/>
              <a:defRPr sz="1000"/>
            </a:lvl3pPr>
            <a:lvl4pPr marL="1371250" indent="0">
              <a:buNone/>
              <a:defRPr sz="900"/>
            </a:lvl4pPr>
            <a:lvl5pPr marL="1828332" indent="0">
              <a:buNone/>
              <a:defRPr sz="900"/>
            </a:lvl5pPr>
            <a:lvl6pPr marL="2285415" indent="0">
              <a:buNone/>
              <a:defRPr sz="900"/>
            </a:lvl6pPr>
            <a:lvl7pPr marL="2742500" indent="0">
              <a:buNone/>
              <a:defRPr sz="900"/>
            </a:lvl7pPr>
            <a:lvl8pPr marL="3199580" indent="0">
              <a:buNone/>
              <a:defRPr sz="900"/>
            </a:lvl8pPr>
            <a:lvl9pPr marL="3656665"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609382393"/>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082" indent="0">
              <a:buNone/>
              <a:defRPr sz="2800"/>
            </a:lvl2pPr>
            <a:lvl3pPr marL="914165" indent="0">
              <a:buNone/>
              <a:defRPr sz="2400"/>
            </a:lvl3pPr>
            <a:lvl4pPr marL="1371250" indent="0">
              <a:buNone/>
              <a:defRPr sz="2000"/>
            </a:lvl4pPr>
            <a:lvl5pPr marL="1828332" indent="0">
              <a:buNone/>
              <a:defRPr sz="2000"/>
            </a:lvl5pPr>
            <a:lvl6pPr marL="2285415" indent="0">
              <a:buNone/>
              <a:defRPr sz="2000"/>
            </a:lvl6pPr>
            <a:lvl7pPr marL="2742500" indent="0">
              <a:buNone/>
              <a:defRPr sz="2000"/>
            </a:lvl7pPr>
            <a:lvl8pPr marL="3199580" indent="0">
              <a:buNone/>
              <a:defRPr sz="2000"/>
            </a:lvl8pPr>
            <a:lvl9pPr marL="3656665"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082" indent="0">
              <a:buNone/>
              <a:defRPr sz="1200"/>
            </a:lvl2pPr>
            <a:lvl3pPr marL="914165" indent="0">
              <a:buNone/>
              <a:defRPr sz="1000"/>
            </a:lvl3pPr>
            <a:lvl4pPr marL="1371250" indent="0">
              <a:buNone/>
              <a:defRPr sz="900"/>
            </a:lvl4pPr>
            <a:lvl5pPr marL="1828332" indent="0">
              <a:buNone/>
              <a:defRPr sz="900"/>
            </a:lvl5pPr>
            <a:lvl6pPr marL="2285415" indent="0">
              <a:buNone/>
              <a:defRPr sz="900"/>
            </a:lvl6pPr>
            <a:lvl7pPr marL="2742500" indent="0">
              <a:buNone/>
              <a:defRPr sz="900"/>
            </a:lvl7pPr>
            <a:lvl8pPr marL="3199580" indent="0">
              <a:buNone/>
              <a:defRPr sz="900"/>
            </a:lvl8pPr>
            <a:lvl9pPr marL="3656665"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51510711"/>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243736569"/>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1"/>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1"/>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24059779"/>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lIns="91402" tIns="45702" rIns="91402" bIns="45702"/>
          <a:lstStyle/>
          <a:p>
            <a:pPr defTabSz="914024"/>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lIns="91402" tIns="45702" rIns="91402" bIns="45702"/>
          <a:lstStyle/>
          <a:p>
            <a:pPr defTabSz="914024">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lIns="91402" tIns="45702" rIns="91402" bIns="45702"/>
          <a:lstStyle/>
          <a:p>
            <a:pPr defTabSz="914024">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1"/>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1"/>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02" tIns="45702" rIns="91402" bIns="45702" numCol="1" anchor="b" anchorCtr="0" compatLnSpc="1">
            <a:prstTxWarp prst="textNoShape">
              <a:avLst/>
            </a:prstTxWarp>
          </a:bodyPr>
          <a:lstStyle>
            <a:lvl1pPr>
              <a:defRPr sz="1200">
                <a:latin typeface="Garamond" pitchFamily="18" charset="0"/>
              </a:defRPr>
            </a:lvl1pPr>
          </a:lstStyle>
          <a:p>
            <a:pPr defTabSz="914024"/>
            <a:endParaRPr lang="en-US" altLang="en-US">
              <a:solidFill>
                <a:srgbClr val="000000"/>
              </a:solidFill>
            </a:endParaRPr>
          </a:p>
        </p:txBody>
      </p:sp>
      <p:sp>
        <p:nvSpPr>
          <p:cNvPr id="8" name="Rectangle 5"/>
          <p:cNvSpPr>
            <a:spLocks noGrp="1" noChangeArrowheads="1"/>
          </p:cNvSpPr>
          <p:nvPr>
            <p:ph type="ftr" sz="quarter" idx="11"/>
          </p:nvPr>
        </p:nvSpPr>
        <p:spPr>
          <a:xfrm>
            <a:off x="3124201" y="6243638"/>
            <a:ext cx="2895600" cy="457200"/>
          </a:xfrm>
        </p:spPr>
        <p:txBody>
          <a:bodyPr/>
          <a:lstStyle>
            <a:lvl1pPr>
              <a:defRPr/>
            </a:lvl1pPr>
          </a:lstStyle>
          <a:p>
            <a:r>
              <a:rPr lang="en-US" altLang="en-US">
                <a:solidFill>
                  <a:srgbClr val="000000"/>
                </a:solidFill>
              </a:rPr>
              <a:t>Juan Gómez Luna Peking University. Beijing, September 7, 2015 </a:t>
            </a: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57974614"/>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88830796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60563103"/>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8"/>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21"/>
            <a:ext cx="7772400" cy="1500187"/>
          </a:xfrm>
        </p:spPr>
        <p:txBody>
          <a:bodyPr anchor="b"/>
          <a:lstStyle>
            <a:lvl1pPr marL="0" indent="0">
              <a:buNone/>
              <a:defRPr sz="2000"/>
            </a:lvl1pPr>
            <a:lvl2pPr marL="457011" indent="0">
              <a:buNone/>
              <a:defRPr sz="1800"/>
            </a:lvl2pPr>
            <a:lvl3pPr marL="914024" indent="0">
              <a:buNone/>
              <a:defRPr sz="1600"/>
            </a:lvl3pPr>
            <a:lvl4pPr marL="1371040" indent="0">
              <a:buNone/>
              <a:defRPr sz="1400"/>
            </a:lvl4pPr>
            <a:lvl5pPr marL="1828052" indent="0">
              <a:buNone/>
              <a:defRPr sz="1400"/>
            </a:lvl5pPr>
            <a:lvl6pPr marL="2285064" indent="0">
              <a:buNone/>
              <a:defRPr sz="1400"/>
            </a:lvl6pPr>
            <a:lvl7pPr marL="2742079" indent="0">
              <a:buNone/>
              <a:defRPr sz="1400"/>
            </a:lvl7pPr>
            <a:lvl8pPr marL="3199088" indent="0">
              <a:buNone/>
              <a:defRPr sz="1400"/>
            </a:lvl8pPr>
            <a:lvl9pPr marL="3656104"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470766992"/>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2769532"/>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011" indent="0">
              <a:buNone/>
              <a:defRPr sz="2000" b="1"/>
            </a:lvl2pPr>
            <a:lvl3pPr marL="914024" indent="0">
              <a:buNone/>
              <a:defRPr sz="1800" b="1"/>
            </a:lvl3pPr>
            <a:lvl4pPr marL="1371040" indent="0">
              <a:buNone/>
              <a:defRPr sz="1600" b="1"/>
            </a:lvl4pPr>
            <a:lvl5pPr marL="1828052" indent="0">
              <a:buNone/>
              <a:defRPr sz="1600" b="1"/>
            </a:lvl5pPr>
            <a:lvl6pPr marL="2285064" indent="0">
              <a:buNone/>
              <a:defRPr sz="1600" b="1"/>
            </a:lvl6pPr>
            <a:lvl7pPr marL="2742079" indent="0">
              <a:buNone/>
              <a:defRPr sz="1600" b="1"/>
            </a:lvl7pPr>
            <a:lvl8pPr marL="3199088" indent="0">
              <a:buNone/>
              <a:defRPr sz="1600" b="1"/>
            </a:lvl8pPr>
            <a:lvl9pPr marL="3656104"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011" indent="0">
              <a:buNone/>
              <a:defRPr sz="2000" b="1"/>
            </a:lvl2pPr>
            <a:lvl3pPr marL="914024" indent="0">
              <a:buNone/>
              <a:defRPr sz="1800" b="1"/>
            </a:lvl3pPr>
            <a:lvl4pPr marL="1371040" indent="0">
              <a:buNone/>
              <a:defRPr sz="1600" b="1"/>
            </a:lvl4pPr>
            <a:lvl5pPr marL="1828052" indent="0">
              <a:buNone/>
              <a:defRPr sz="1600" b="1"/>
            </a:lvl5pPr>
            <a:lvl6pPr marL="2285064" indent="0">
              <a:buNone/>
              <a:defRPr sz="1600" b="1"/>
            </a:lvl6pPr>
            <a:lvl7pPr marL="2742079" indent="0">
              <a:buNone/>
              <a:defRPr sz="1600" b="1"/>
            </a:lvl7pPr>
            <a:lvl8pPr marL="3199088" indent="0">
              <a:buNone/>
              <a:defRPr sz="1600" b="1"/>
            </a:lvl8pPr>
            <a:lvl9pPr marL="3656104"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228072713"/>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64840216"/>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63551887"/>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8"/>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2" y="1435101"/>
            <a:ext cx="3008313" cy="4691063"/>
          </a:xfrm>
        </p:spPr>
        <p:txBody>
          <a:bodyPr/>
          <a:lstStyle>
            <a:lvl1pPr marL="0" indent="0">
              <a:buNone/>
              <a:defRPr sz="1400"/>
            </a:lvl1pPr>
            <a:lvl2pPr marL="457011" indent="0">
              <a:buNone/>
              <a:defRPr sz="1200"/>
            </a:lvl2pPr>
            <a:lvl3pPr marL="914024" indent="0">
              <a:buNone/>
              <a:defRPr sz="1000"/>
            </a:lvl3pPr>
            <a:lvl4pPr marL="1371040" indent="0">
              <a:buNone/>
              <a:defRPr sz="900"/>
            </a:lvl4pPr>
            <a:lvl5pPr marL="1828052" indent="0">
              <a:buNone/>
              <a:defRPr sz="900"/>
            </a:lvl5pPr>
            <a:lvl6pPr marL="2285064" indent="0">
              <a:buNone/>
              <a:defRPr sz="900"/>
            </a:lvl6pPr>
            <a:lvl7pPr marL="2742079" indent="0">
              <a:buNone/>
              <a:defRPr sz="900"/>
            </a:lvl7pPr>
            <a:lvl8pPr marL="3199088" indent="0">
              <a:buNone/>
              <a:defRPr sz="900"/>
            </a:lvl8pPr>
            <a:lvl9pPr marL="3656104"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12893416"/>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011" indent="0">
              <a:buNone/>
              <a:defRPr sz="2800"/>
            </a:lvl2pPr>
            <a:lvl3pPr marL="914024" indent="0">
              <a:buNone/>
              <a:defRPr sz="2400"/>
            </a:lvl3pPr>
            <a:lvl4pPr marL="1371040" indent="0">
              <a:buNone/>
              <a:defRPr sz="2000"/>
            </a:lvl4pPr>
            <a:lvl5pPr marL="1828052" indent="0">
              <a:buNone/>
              <a:defRPr sz="2000"/>
            </a:lvl5pPr>
            <a:lvl6pPr marL="2285064" indent="0">
              <a:buNone/>
              <a:defRPr sz="2000"/>
            </a:lvl6pPr>
            <a:lvl7pPr marL="2742079" indent="0">
              <a:buNone/>
              <a:defRPr sz="2000"/>
            </a:lvl7pPr>
            <a:lvl8pPr marL="3199088" indent="0">
              <a:buNone/>
              <a:defRPr sz="2000"/>
            </a:lvl8pPr>
            <a:lvl9pPr marL="3656104"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011" indent="0">
              <a:buNone/>
              <a:defRPr sz="1200"/>
            </a:lvl2pPr>
            <a:lvl3pPr marL="914024" indent="0">
              <a:buNone/>
              <a:defRPr sz="1000"/>
            </a:lvl3pPr>
            <a:lvl4pPr marL="1371040" indent="0">
              <a:buNone/>
              <a:defRPr sz="900"/>
            </a:lvl4pPr>
            <a:lvl5pPr marL="1828052" indent="0">
              <a:buNone/>
              <a:defRPr sz="900"/>
            </a:lvl5pPr>
            <a:lvl6pPr marL="2285064" indent="0">
              <a:buNone/>
              <a:defRPr sz="900"/>
            </a:lvl6pPr>
            <a:lvl7pPr marL="2742079" indent="0">
              <a:buNone/>
              <a:defRPr sz="900"/>
            </a:lvl7pPr>
            <a:lvl8pPr marL="3199088" indent="0">
              <a:buNone/>
              <a:defRPr sz="900"/>
            </a:lvl8pPr>
            <a:lvl9pPr marL="3656104"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55623611"/>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571074657"/>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1"/>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1"/>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644777081"/>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r>
              <a:rPr lang="en-US" altLang="en-US">
                <a:solidFill>
                  <a:srgbClr val="000000"/>
                </a:solidFill>
              </a:rPr>
              <a:t>Juan Gómez Luna Peking University. Beijing, September 7, 2015 </a:t>
            </a: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8287891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060163028"/>
      </p:ext>
    </p:extLst>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280489629"/>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615560"/>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795459952"/>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211123489"/>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748066245"/>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249883743"/>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30224853"/>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712647908"/>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70390558"/>
      </p:ext>
    </p:extLst>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68403745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86337853"/>
      </p:ext>
    </p:extLst>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7" descr="safari.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80975" y="6411913"/>
            <a:ext cx="1025525" cy="2968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5" name="Rectangle 1029"/>
          <p:cNvSpPr>
            <a:spLocks noGrp="1" noChangeArrowheads="1"/>
          </p:cNvSpPr>
          <p:nvPr>
            <p:ph type="ftr" sz="quarter" idx="10"/>
          </p:nvPr>
        </p:nvSpPr>
        <p:spPr/>
        <p:txBody>
          <a:bodyPr/>
          <a:lstStyle>
            <a:lvl1pPr>
              <a:defRPr/>
            </a:lvl1pPr>
          </a:lstStyle>
          <a:p>
            <a:pPr>
              <a:defRPr/>
            </a:pPr>
            <a:r>
              <a:rPr lang="en-US"/>
              <a:t>Juan Gómez Luna Peking University. Beijing, September 7, 2015 </a:t>
            </a:r>
          </a:p>
        </p:txBody>
      </p:sp>
      <p:sp>
        <p:nvSpPr>
          <p:cNvPr id="6" name="Rectangle 1030"/>
          <p:cNvSpPr>
            <a:spLocks noGrp="1" noChangeArrowheads="1"/>
          </p:cNvSpPr>
          <p:nvPr>
            <p:ph type="sldNum" sz="quarter" idx="11"/>
          </p:nvPr>
        </p:nvSpPr>
        <p:spPr/>
        <p:txBody>
          <a:bodyPr/>
          <a:lstStyle>
            <a:lvl1pPr>
              <a:defRPr/>
            </a:lvl1pPr>
          </a:lstStyle>
          <a:p>
            <a:pPr>
              <a:defRPr/>
            </a:pPr>
            <a:fld id="{02CDD642-5717-9C43-BCF7-E4F88A58C1C2}" type="slidenum">
              <a:rPr lang="en-US"/>
              <a:pPr>
                <a:defRPr/>
              </a:pPr>
              <a:t>‹#›</a:t>
            </a:fld>
            <a:endParaRPr lang="en-US"/>
          </a:p>
        </p:txBody>
      </p:sp>
    </p:spTree>
    <p:extLst>
      <p:ext uri="{BB962C8B-B14F-4D97-AF65-F5344CB8AC3E}">
        <p14:creationId xmlns:p14="http://schemas.microsoft.com/office/powerpoint/2010/main" val="1254422593"/>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pPr>
              <a:defRPr/>
            </a:pPr>
            <a:r>
              <a:rPr lang="en-US"/>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pPr>
              <a:defRPr/>
            </a:pPr>
            <a:fld id="{FD84AC23-9DE4-C746-BC02-D3085298AE85}" type="slidenum">
              <a:rPr lang="en-US"/>
              <a:pPr>
                <a:defRPr/>
              </a:pPr>
              <a:t>‹#›</a:t>
            </a:fld>
            <a:endParaRPr lang="en-US"/>
          </a:p>
        </p:txBody>
      </p:sp>
    </p:spTree>
    <p:extLst>
      <p:ext uri="{BB962C8B-B14F-4D97-AF65-F5344CB8AC3E}">
        <p14:creationId xmlns:p14="http://schemas.microsoft.com/office/powerpoint/2010/main" val="3369825448"/>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pPr>
              <a:defRPr/>
            </a:pPr>
            <a:r>
              <a:rPr lang="en-US"/>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pPr>
              <a:defRPr/>
            </a:pPr>
            <a:fld id="{39065027-C458-0F45-A175-76C38D629A02}" type="slidenum">
              <a:rPr lang="en-US"/>
              <a:pPr>
                <a:defRPr/>
              </a:pPr>
              <a:t>‹#›</a:t>
            </a:fld>
            <a:endParaRPr lang="en-US"/>
          </a:p>
        </p:txBody>
      </p:sp>
    </p:spTree>
    <p:extLst>
      <p:ext uri="{BB962C8B-B14F-4D97-AF65-F5344CB8AC3E}">
        <p14:creationId xmlns:p14="http://schemas.microsoft.com/office/powerpoint/2010/main" val="4240962719"/>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pPr>
              <a:defRPr/>
            </a:pPr>
            <a:r>
              <a:rPr lang="en-US"/>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pPr>
              <a:defRPr/>
            </a:pPr>
            <a:fld id="{0B3F2552-3716-B24B-9F3D-FF7B024E8C3A}" type="slidenum">
              <a:rPr lang="en-US"/>
              <a:pPr>
                <a:defRPr/>
              </a:pPr>
              <a:t>‹#›</a:t>
            </a:fld>
            <a:endParaRPr lang="en-US"/>
          </a:p>
        </p:txBody>
      </p:sp>
    </p:spTree>
    <p:extLst>
      <p:ext uri="{BB962C8B-B14F-4D97-AF65-F5344CB8AC3E}">
        <p14:creationId xmlns:p14="http://schemas.microsoft.com/office/powerpoint/2010/main" val="3349633555"/>
      </p:ext>
    </p:extLst>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pPr>
              <a:defRPr/>
            </a:pPr>
            <a:r>
              <a:rPr lang="en-US"/>
              <a:t>Juan Gómez Luna Peking University. Beijing, September 7, 2015 </a:t>
            </a:r>
          </a:p>
        </p:txBody>
      </p:sp>
      <p:sp>
        <p:nvSpPr>
          <p:cNvPr id="8" name="Rectangle 1030"/>
          <p:cNvSpPr>
            <a:spLocks noGrp="1" noChangeArrowheads="1"/>
          </p:cNvSpPr>
          <p:nvPr>
            <p:ph type="sldNum" sz="quarter" idx="11"/>
          </p:nvPr>
        </p:nvSpPr>
        <p:spPr>
          <a:ln/>
        </p:spPr>
        <p:txBody>
          <a:bodyPr/>
          <a:lstStyle>
            <a:lvl1pPr>
              <a:defRPr/>
            </a:lvl1pPr>
          </a:lstStyle>
          <a:p>
            <a:pPr>
              <a:defRPr/>
            </a:pPr>
            <a:fld id="{C07D5230-971F-2E41-8CFA-14A60A5B226D}" type="slidenum">
              <a:rPr lang="en-US"/>
              <a:pPr>
                <a:defRPr/>
              </a:pPr>
              <a:t>‹#›</a:t>
            </a:fld>
            <a:endParaRPr lang="en-US"/>
          </a:p>
        </p:txBody>
      </p:sp>
    </p:spTree>
    <p:extLst>
      <p:ext uri="{BB962C8B-B14F-4D97-AF65-F5344CB8AC3E}">
        <p14:creationId xmlns:p14="http://schemas.microsoft.com/office/powerpoint/2010/main" val="686320648"/>
      </p:ext>
    </p:extLst>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pPr>
              <a:defRPr/>
            </a:pPr>
            <a:r>
              <a:rPr lang="en-US"/>
              <a:t>Juan Gómez Luna Peking University. Beijing, September 7, 2015 </a:t>
            </a:r>
          </a:p>
        </p:txBody>
      </p:sp>
      <p:sp>
        <p:nvSpPr>
          <p:cNvPr id="4" name="Rectangle 1030"/>
          <p:cNvSpPr>
            <a:spLocks noGrp="1" noChangeArrowheads="1"/>
          </p:cNvSpPr>
          <p:nvPr>
            <p:ph type="sldNum" sz="quarter" idx="11"/>
          </p:nvPr>
        </p:nvSpPr>
        <p:spPr>
          <a:ln/>
        </p:spPr>
        <p:txBody>
          <a:bodyPr/>
          <a:lstStyle>
            <a:lvl1pPr>
              <a:defRPr/>
            </a:lvl1pPr>
          </a:lstStyle>
          <a:p>
            <a:pPr>
              <a:defRPr/>
            </a:pPr>
            <a:fld id="{380DEAA0-2A78-7C4C-AC1D-0745BDD65952}" type="slidenum">
              <a:rPr lang="en-US"/>
              <a:pPr>
                <a:defRPr/>
              </a:pPr>
              <a:t>‹#›</a:t>
            </a:fld>
            <a:endParaRPr lang="en-US"/>
          </a:p>
        </p:txBody>
      </p:sp>
    </p:spTree>
    <p:extLst>
      <p:ext uri="{BB962C8B-B14F-4D97-AF65-F5344CB8AC3E}">
        <p14:creationId xmlns:p14="http://schemas.microsoft.com/office/powerpoint/2010/main" val="1329154556"/>
      </p:ext>
    </p:extLst>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pPr>
              <a:defRPr/>
            </a:pPr>
            <a:r>
              <a:rPr lang="en-US"/>
              <a:t>Juan Gómez Luna Peking University. Beijing, September 7, 2015 </a:t>
            </a:r>
          </a:p>
        </p:txBody>
      </p:sp>
      <p:sp>
        <p:nvSpPr>
          <p:cNvPr id="3" name="Rectangle 1030"/>
          <p:cNvSpPr>
            <a:spLocks noGrp="1" noChangeArrowheads="1"/>
          </p:cNvSpPr>
          <p:nvPr>
            <p:ph type="sldNum" sz="quarter" idx="11"/>
          </p:nvPr>
        </p:nvSpPr>
        <p:spPr>
          <a:ln/>
        </p:spPr>
        <p:txBody>
          <a:bodyPr/>
          <a:lstStyle>
            <a:lvl1pPr>
              <a:defRPr/>
            </a:lvl1pPr>
          </a:lstStyle>
          <a:p>
            <a:pPr>
              <a:defRPr/>
            </a:pPr>
            <a:fld id="{A4DA15DC-7DB6-2E4F-8E40-D436CE9278D6}" type="slidenum">
              <a:rPr lang="en-US"/>
              <a:pPr>
                <a:defRPr/>
              </a:pPr>
              <a:t>‹#›</a:t>
            </a:fld>
            <a:endParaRPr lang="en-US"/>
          </a:p>
        </p:txBody>
      </p:sp>
    </p:spTree>
    <p:extLst>
      <p:ext uri="{BB962C8B-B14F-4D97-AF65-F5344CB8AC3E}">
        <p14:creationId xmlns:p14="http://schemas.microsoft.com/office/powerpoint/2010/main" val="1328609927"/>
      </p:ext>
    </p:extLst>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pPr>
              <a:defRPr/>
            </a:pPr>
            <a:r>
              <a:rPr lang="en-US"/>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pPr>
              <a:defRPr/>
            </a:pPr>
            <a:fld id="{B69972F1-201A-1341-A138-68D5169749F5}" type="slidenum">
              <a:rPr lang="en-US"/>
              <a:pPr>
                <a:defRPr/>
              </a:pPr>
              <a:t>‹#›</a:t>
            </a:fld>
            <a:endParaRPr lang="en-US"/>
          </a:p>
        </p:txBody>
      </p:sp>
    </p:spTree>
    <p:extLst>
      <p:ext uri="{BB962C8B-B14F-4D97-AF65-F5344CB8AC3E}">
        <p14:creationId xmlns:p14="http://schemas.microsoft.com/office/powerpoint/2010/main" val="3583802723"/>
      </p:ext>
    </p:extLst>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pPr>
              <a:defRPr/>
            </a:pPr>
            <a:r>
              <a:rPr lang="en-US"/>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pPr>
              <a:defRPr/>
            </a:pPr>
            <a:fld id="{4E7A4686-03CC-5744-B2F1-C7CFBAB9DD97}" type="slidenum">
              <a:rPr lang="en-US"/>
              <a:pPr>
                <a:defRPr/>
              </a:pPr>
              <a:t>‹#›</a:t>
            </a:fld>
            <a:endParaRPr lang="en-US"/>
          </a:p>
        </p:txBody>
      </p:sp>
    </p:spTree>
    <p:extLst>
      <p:ext uri="{BB962C8B-B14F-4D97-AF65-F5344CB8AC3E}">
        <p14:creationId xmlns:p14="http://schemas.microsoft.com/office/powerpoint/2010/main" val="511547140"/>
      </p:ext>
    </p:extLst>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pPr>
              <a:defRPr/>
            </a:pPr>
            <a:r>
              <a:rPr lang="en-US"/>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pPr>
              <a:defRPr/>
            </a:pPr>
            <a:fld id="{D4A60323-C27F-274D-98DD-E8A584096F1A}" type="slidenum">
              <a:rPr lang="en-US"/>
              <a:pPr>
                <a:defRPr/>
              </a:pPr>
              <a:t>‹#›</a:t>
            </a:fld>
            <a:endParaRPr lang="en-US"/>
          </a:p>
        </p:txBody>
      </p:sp>
    </p:spTree>
    <p:extLst>
      <p:ext uri="{BB962C8B-B14F-4D97-AF65-F5344CB8AC3E}">
        <p14:creationId xmlns:p14="http://schemas.microsoft.com/office/powerpoint/2010/main" val="28422462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pPr/>
              <a:t>‹#›</a:t>
            </a:fld>
            <a:endParaRPr lang="en-US"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281889560"/>
      </p:ext>
    </p:extLst>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pPr>
              <a:defRPr/>
            </a:pPr>
            <a:r>
              <a:rPr lang="en-US"/>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pPr>
              <a:defRPr/>
            </a:pPr>
            <a:fld id="{0198D1A2-8B05-D448-BEED-1DCCC56698B6}" type="slidenum">
              <a:rPr lang="en-US"/>
              <a:pPr>
                <a:defRPr/>
              </a:pPr>
              <a:t>‹#›</a:t>
            </a:fld>
            <a:endParaRPr lang="en-US"/>
          </a:p>
        </p:txBody>
      </p:sp>
    </p:spTree>
    <p:extLst>
      <p:ext uri="{BB962C8B-B14F-4D97-AF65-F5344CB8AC3E}">
        <p14:creationId xmlns:p14="http://schemas.microsoft.com/office/powerpoint/2010/main" val="276210459"/>
      </p:ext>
    </p:extLst>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610600" cy="1066800"/>
          </a:xfrm>
        </p:spPr>
        <p:txBody>
          <a:bodyPr/>
          <a:lstStyle/>
          <a:p>
            <a:r>
              <a:rPr lang="en-US"/>
              <a:t>Click to edit Master title style</a:t>
            </a:r>
          </a:p>
        </p:txBody>
      </p:sp>
      <p:sp>
        <p:nvSpPr>
          <p:cNvPr id="3" name="Table Placeholder 2"/>
          <p:cNvSpPr>
            <a:spLocks noGrp="1"/>
          </p:cNvSpPr>
          <p:nvPr>
            <p:ph type="tbl" idx="1"/>
          </p:nvPr>
        </p:nvSpPr>
        <p:spPr>
          <a:xfrm>
            <a:off x="228600" y="1371600"/>
            <a:ext cx="8610600" cy="4876800"/>
          </a:xfrm>
        </p:spPr>
        <p:txBody>
          <a:bodyPr/>
          <a:lstStyle/>
          <a:p>
            <a:pPr lvl="0"/>
            <a:endParaRPr lang="en-US" noProof="0"/>
          </a:p>
        </p:txBody>
      </p:sp>
      <p:sp>
        <p:nvSpPr>
          <p:cNvPr id="4" name="Rectangle 1029"/>
          <p:cNvSpPr>
            <a:spLocks noGrp="1" noChangeArrowheads="1"/>
          </p:cNvSpPr>
          <p:nvPr>
            <p:ph type="ftr" sz="quarter" idx="10"/>
          </p:nvPr>
        </p:nvSpPr>
        <p:spPr>
          <a:ln/>
        </p:spPr>
        <p:txBody>
          <a:bodyPr/>
          <a:lstStyle>
            <a:lvl1pPr>
              <a:defRPr/>
            </a:lvl1pPr>
          </a:lstStyle>
          <a:p>
            <a:pPr>
              <a:defRPr/>
            </a:pPr>
            <a:r>
              <a:rPr lang="en-US"/>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pPr>
              <a:defRPr/>
            </a:pPr>
            <a:fld id="{70B2FA06-CF86-2545-AF2A-570D639DE5A2}" type="slidenum">
              <a:rPr lang="en-US"/>
              <a:pPr>
                <a:defRPr/>
              </a:pPr>
              <a:t>‹#›</a:t>
            </a:fld>
            <a:endParaRPr lang="en-US"/>
          </a:p>
        </p:txBody>
      </p:sp>
    </p:spTree>
    <p:extLst>
      <p:ext uri="{BB962C8B-B14F-4D97-AF65-F5344CB8AC3E}">
        <p14:creationId xmlns:p14="http://schemas.microsoft.com/office/powerpoint/2010/main" val="2828830028"/>
      </p:ext>
    </p:extLst>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r>
              <a:rPr lang="en-US" altLang="en-US">
                <a:solidFill>
                  <a:srgbClr val="000000"/>
                </a:solidFill>
              </a:rPr>
              <a:t>Juan Gómez Luna Peking University. Beijing, September 7, 2015 </a:t>
            </a: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70461737"/>
      </p:ext>
    </p:extLst>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lvl1pPr>
              <a:defRPr sz="280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083977340"/>
      </p:ext>
    </p:extLst>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748964163"/>
      </p:ext>
    </p:extLst>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564227174"/>
      </p:ext>
    </p:extLst>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423425256"/>
      </p:ext>
    </p:extLst>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590028508"/>
      </p:ext>
    </p:extLst>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021796304"/>
      </p:ext>
    </p:extLst>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71948357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787858197"/>
      </p:ext>
    </p:extLst>
  </p:cSld>
  <p:clrMapOvr>
    <a:masterClrMapping/>
  </p:clrMapOvr>
</p:sldLayout>
</file>

<file path=ppt/slideLayouts/slideLayout2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782701788"/>
      </p:ext>
    </p:extLst>
  </p:cSld>
  <p:clrMapOvr>
    <a:masterClrMapping/>
  </p:clrMapOvr>
</p:sldLayout>
</file>

<file path=ppt/slideLayouts/slideLayout2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89848879"/>
      </p:ext>
    </p:extLst>
  </p:cSld>
  <p:clrMapOvr>
    <a:masterClrMapping/>
  </p:clrMapOvr>
</p:sldLayout>
</file>

<file path=ppt/slideLayouts/slideLayout2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746933164"/>
      </p:ext>
    </p:extLst>
  </p:cSld>
  <p:clrMapOvr>
    <a:masterClrMapping/>
  </p:clrMapOvr>
</p:sldLayout>
</file>

<file path=ppt/slideLayouts/slideLayout21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lIns="91402" tIns="45702" rIns="91402" bIns="45702"/>
          <a:lstStyle/>
          <a:p>
            <a:pPr defTabSz="914024"/>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lIns="91402" tIns="45702" rIns="91402" bIns="45702"/>
          <a:lstStyle/>
          <a:p>
            <a:pPr defTabSz="914024">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lIns="91402" tIns="45702" rIns="91402" bIns="45702"/>
          <a:lstStyle/>
          <a:p>
            <a:pPr defTabSz="914024">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1"/>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1"/>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02" tIns="45702" rIns="91402" bIns="45702" numCol="1" anchor="b" anchorCtr="0" compatLnSpc="1">
            <a:prstTxWarp prst="textNoShape">
              <a:avLst/>
            </a:prstTxWarp>
          </a:bodyPr>
          <a:lstStyle>
            <a:lvl1pPr>
              <a:defRPr sz="1200">
                <a:latin typeface="Garamond" pitchFamily="18" charset="0"/>
              </a:defRPr>
            </a:lvl1pPr>
          </a:lstStyle>
          <a:p>
            <a:pPr defTabSz="914024"/>
            <a:endParaRPr lang="en-US" altLang="en-US">
              <a:solidFill>
                <a:srgbClr val="000000"/>
              </a:solidFill>
            </a:endParaRPr>
          </a:p>
        </p:txBody>
      </p:sp>
      <p:sp>
        <p:nvSpPr>
          <p:cNvPr id="8" name="Rectangle 5"/>
          <p:cNvSpPr>
            <a:spLocks noGrp="1" noChangeArrowheads="1"/>
          </p:cNvSpPr>
          <p:nvPr>
            <p:ph type="ftr" sz="quarter" idx="11"/>
          </p:nvPr>
        </p:nvSpPr>
        <p:spPr>
          <a:xfrm>
            <a:off x="3124201" y="6243638"/>
            <a:ext cx="2895600" cy="457200"/>
          </a:xfrm>
        </p:spPr>
        <p:txBody>
          <a:bodyPr/>
          <a:lstStyle>
            <a:lvl1pPr>
              <a:defRPr/>
            </a:lvl1pPr>
          </a:lstStyle>
          <a:p>
            <a:r>
              <a:rPr lang="en-US" altLang="en-US">
                <a:solidFill>
                  <a:srgbClr val="000000"/>
                </a:solidFill>
              </a:rPr>
              <a:t>Juan Gómez Luna Peking University. Beijing, September 7, 2015 </a:t>
            </a: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44599387"/>
      </p:ext>
    </p:extLst>
  </p:cSld>
  <p:clrMapOvr>
    <a:masterClrMapping/>
  </p:clrMapOvr>
</p:sldLayout>
</file>

<file path=ppt/slideLayouts/slideLayout2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398560067"/>
      </p:ext>
    </p:extLst>
  </p:cSld>
  <p:clrMapOvr>
    <a:masterClrMapping/>
  </p:clrMapOvr>
</p:sldLayout>
</file>

<file path=ppt/slideLayouts/slideLayout2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8"/>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21"/>
            <a:ext cx="7772400" cy="1500187"/>
          </a:xfrm>
        </p:spPr>
        <p:txBody>
          <a:bodyPr anchor="b"/>
          <a:lstStyle>
            <a:lvl1pPr marL="0" indent="0">
              <a:buNone/>
              <a:defRPr sz="2000"/>
            </a:lvl1pPr>
            <a:lvl2pPr marL="457011" indent="0">
              <a:buNone/>
              <a:defRPr sz="1800"/>
            </a:lvl2pPr>
            <a:lvl3pPr marL="914024" indent="0">
              <a:buNone/>
              <a:defRPr sz="1600"/>
            </a:lvl3pPr>
            <a:lvl4pPr marL="1371040" indent="0">
              <a:buNone/>
              <a:defRPr sz="1400"/>
            </a:lvl4pPr>
            <a:lvl5pPr marL="1828052" indent="0">
              <a:buNone/>
              <a:defRPr sz="1400"/>
            </a:lvl5pPr>
            <a:lvl6pPr marL="2285064" indent="0">
              <a:buNone/>
              <a:defRPr sz="1400"/>
            </a:lvl6pPr>
            <a:lvl7pPr marL="2742079" indent="0">
              <a:buNone/>
              <a:defRPr sz="1400"/>
            </a:lvl7pPr>
            <a:lvl8pPr marL="3199088" indent="0">
              <a:buNone/>
              <a:defRPr sz="1400"/>
            </a:lvl8pPr>
            <a:lvl9pPr marL="3656104"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217234862"/>
      </p:ext>
    </p:extLst>
  </p:cSld>
  <p:clrMapOvr>
    <a:masterClrMapping/>
  </p:clrMapOvr>
</p:sldLayout>
</file>

<file path=ppt/slideLayouts/slideLayout2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903120778"/>
      </p:ext>
    </p:extLst>
  </p:cSld>
  <p:clrMapOvr>
    <a:masterClrMapping/>
  </p:clrMapOvr>
</p:sldLayout>
</file>

<file path=ppt/slideLayouts/slideLayout2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011" indent="0">
              <a:buNone/>
              <a:defRPr sz="2000" b="1"/>
            </a:lvl2pPr>
            <a:lvl3pPr marL="914024" indent="0">
              <a:buNone/>
              <a:defRPr sz="1800" b="1"/>
            </a:lvl3pPr>
            <a:lvl4pPr marL="1371040" indent="0">
              <a:buNone/>
              <a:defRPr sz="1600" b="1"/>
            </a:lvl4pPr>
            <a:lvl5pPr marL="1828052" indent="0">
              <a:buNone/>
              <a:defRPr sz="1600" b="1"/>
            </a:lvl5pPr>
            <a:lvl6pPr marL="2285064" indent="0">
              <a:buNone/>
              <a:defRPr sz="1600" b="1"/>
            </a:lvl6pPr>
            <a:lvl7pPr marL="2742079" indent="0">
              <a:buNone/>
              <a:defRPr sz="1600" b="1"/>
            </a:lvl7pPr>
            <a:lvl8pPr marL="3199088" indent="0">
              <a:buNone/>
              <a:defRPr sz="1600" b="1"/>
            </a:lvl8pPr>
            <a:lvl9pPr marL="3656104"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011" indent="0">
              <a:buNone/>
              <a:defRPr sz="2000" b="1"/>
            </a:lvl2pPr>
            <a:lvl3pPr marL="914024" indent="0">
              <a:buNone/>
              <a:defRPr sz="1800" b="1"/>
            </a:lvl3pPr>
            <a:lvl4pPr marL="1371040" indent="0">
              <a:buNone/>
              <a:defRPr sz="1600" b="1"/>
            </a:lvl4pPr>
            <a:lvl5pPr marL="1828052" indent="0">
              <a:buNone/>
              <a:defRPr sz="1600" b="1"/>
            </a:lvl5pPr>
            <a:lvl6pPr marL="2285064" indent="0">
              <a:buNone/>
              <a:defRPr sz="1600" b="1"/>
            </a:lvl6pPr>
            <a:lvl7pPr marL="2742079" indent="0">
              <a:buNone/>
              <a:defRPr sz="1600" b="1"/>
            </a:lvl7pPr>
            <a:lvl8pPr marL="3199088" indent="0">
              <a:buNone/>
              <a:defRPr sz="1600" b="1"/>
            </a:lvl8pPr>
            <a:lvl9pPr marL="3656104"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107624576"/>
      </p:ext>
    </p:extLst>
  </p:cSld>
  <p:clrMapOvr>
    <a:masterClrMapping/>
  </p:clrMapOvr>
</p:sldLayout>
</file>

<file path=ppt/slideLayouts/slideLayout2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588977436"/>
      </p:ext>
    </p:extLst>
  </p:cSld>
  <p:clrMapOvr>
    <a:masterClrMapping/>
  </p:clrMapOvr>
</p:sldLayout>
</file>

<file path=ppt/slideLayouts/slideLayout2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17973962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102321076"/>
      </p:ext>
    </p:extLst>
  </p:cSld>
  <p:clrMapOvr>
    <a:masterClrMapping/>
  </p:clrMapOvr>
</p:sldLayout>
</file>

<file path=ppt/slideLayouts/slideLayout2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8"/>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2" y="1435101"/>
            <a:ext cx="3008313" cy="4691063"/>
          </a:xfrm>
        </p:spPr>
        <p:txBody>
          <a:bodyPr/>
          <a:lstStyle>
            <a:lvl1pPr marL="0" indent="0">
              <a:buNone/>
              <a:defRPr sz="1400"/>
            </a:lvl1pPr>
            <a:lvl2pPr marL="457011" indent="0">
              <a:buNone/>
              <a:defRPr sz="1200"/>
            </a:lvl2pPr>
            <a:lvl3pPr marL="914024" indent="0">
              <a:buNone/>
              <a:defRPr sz="1000"/>
            </a:lvl3pPr>
            <a:lvl4pPr marL="1371040" indent="0">
              <a:buNone/>
              <a:defRPr sz="900"/>
            </a:lvl4pPr>
            <a:lvl5pPr marL="1828052" indent="0">
              <a:buNone/>
              <a:defRPr sz="900"/>
            </a:lvl5pPr>
            <a:lvl6pPr marL="2285064" indent="0">
              <a:buNone/>
              <a:defRPr sz="900"/>
            </a:lvl6pPr>
            <a:lvl7pPr marL="2742079" indent="0">
              <a:buNone/>
              <a:defRPr sz="900"/>
            </a:lvl7pPr>
            <a:lvl8pPr marL="3199088" indent="0">
              <a:buNone/>
              <a:defRPr sz="900"/>
            </a:lvl8pPr>
            <a:lvl9pPr marL="3656104"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50802086"/>
      </p:ext>
    </p:extLst>
  </p:cSld>
  <p:clrMapOvr>
    <a:masterClrMapping/>
  </p:clrMapOvr>
</p:sldLayout>
</file>

<file path=ppt/slideLayouts/slideLayout2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011" indent="0">
              <a:buNone/>
              <a:defRPr sz="2800"/>
            </a:lvl2pPr>
            <a:lvl3pPr marL="914024" indent="0">
              <a:buNone/>
              <a:defRPr sz="2400"/>
            </a:lvl3pPr>
            <a:lvl4pPr marL="1371040" indent="0">
              <a:buNone/>
              <a:defRPr sz="2000"/>
            </a:lvl4pPr>
            <a:lvl5pPr marL="1828052" indent="0">
              <a:buNone/>
              <a:defRPr sz="2000"/>
            </a:lvl5pPr>
            <a:lvl6pPr marL="2285064" indent="0">
              <a:buNone/>
              <a:defRPr sz="2000"/>
            </a:lvl6pPr>
            <a:lvl7pPr marL="2742079" indent="0">
              <a:buNone/>
              <a:defRPr sz="2000"/>
            </a:lvl7pPr>
            <a:lvl8pPr marL="3199088" indent="0">
              <a:buNone/>
              <a:defRPr sz="2000"/>
            </a:lvl8pPr>
            <a:lvl9pPr marL="3656104"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011" indent="0">
              <a:buNone/>
              <a:defRPr sz="1200"/>
            </a:lvl2pPr>
            <a:lvl3pPr marL="914024" indent="0">
              <a:buNone/>
              <a:defRPr sz="1000"/>
            </a:lvl3pPr>
            <a:lvl4pPr marL="1371040" indent="0">
              <a:buNone/>
              <a:defRPr sz="900"/>
            </a:lvl4pPr>
            <a:lvl5pPr marL="1828052" indent="0">
              <a:buNone/>
              <a:defRPr sz="900"/>
            </a:lvl5pPr>
            <a:lvl6pPr marL="2285064" indent="0">
              <a:buNone/>
              <a:defRPr sz="900"/>
            </a:lvl6pPr>
            <a:lvl7pPr marL="2742079" indent="0">
              <a:buNone/>
              <a:defRPr sz="900"/>
            </a:lvl7pPr>
            <a:lvl8pPr marL="3199088" indent="0">
              <a:buNone/>
              <a:defRPr sz="900"/>
            </a:lvl8pPr>
            <a:lvl9pPr marL="3656104"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197001118"/>
      </p:ext>
    </p:extLst>
  </p:cSld>
  <p:clrMapOvr>
    <a:masterClrMapping/>
  </p:clrMapOvr>
</p:sldLayout>
</file>

<file path=ppt/slideLayouts/slideLayout2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923235911"/>
      </p:ext>
    </p:extLst>
  </p:cSld>
  <p:clrMapOvr>
    <a:masterClrMapping/>
  </p:clrMapOvr>
</p:sldLayout>
</file>

<file path=ppt/slideLayouts/slideLayout2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1"/>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1"/>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2948123"/>
      </p:ext>
    </p:extLst>
  </p:cSld>
  <p:clrMapOvr>
    <a:masterClrMapping/>
  </p:clrMapOvr>
</p:sldLayout>
</file>

<file path=ppt/slideLayouts/slideLayout22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lIns="91416" tIns="45709" rIns="91416" bIns="45709"/>
          <a:lstStyle/>
          <a:p>
            <a:pPr defTabSz="914165"/>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lIns="91416" tIns="45709" rIns="91416" bIns="45709"/>
          <a:lstStyle/>
          <a:p>
            <a:pPr defTabSz="914165">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lIns="91416" tIns="45709" rIns="91416" bIns="45709"/>
          <a:lstStyle/>
          <a:p>
            <a:pPr defTabSz="914165">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1"/>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1"/>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16" tIns="45709" rIns="91416" bIns="45709" numCol="1" anchor="b" anchorCtr="0" compatLnSpc="1">
            <a:prstTxWarp prst="textNoShape">
              <a:avLst/>
            </a:prstTxWarp>
          </a:bodyPr>
          <a:lstStyle>
            <a:lvl1pPr>
              <a:defRPr sz="1200">
                <a:latin typeface="Garamond" pitchFamily="18" charset="0"/>
              </a:defRPr>
            </a:lvl1pPr>
          </a:lstStyle>
          <a:p>
            <a:pPr defTabSz="914165"/>
            <a:endParaRPr lang="en-US" altLang="en-US">
              <a:solidFill>
                <a:srgbClr val="000000"/>
              </a:solidFill>
            </a:endParaRPr>
          </a:p>
        </p:txBody>
      </p:sp>
      <p:sp>
        <p:nvSpPr>
          <p:cNvPr id="8" name="Rectangle 5"/>
          <p:cNvSpPr>
            <a:spLocks noGrp="1" noChangeArrowheads="1"/>
          </p:cNvSpPr>
          <p:nvPr>
            <p:ph type="ftr" sz="quarter" idx="11"/>
          </p:nvPr>
        </p:nvSpPr>
        <p:spPr>
          <a:xfrm>
            <a:off x="3124201" y="6243638"/>
            <a:ext cx="2895600" cy="457200"/>
          </a:xfrm>
        </p:spPr>
        <p:txBody>
          <a:bodyPr/>
          <a:lstStyle>
            <a:lvl1pPr>
              <a:defRPr/>
            </a:lvl1pPr>
          </a:lstStyle>
          <a:p>
            <a:r>
              <a:rPr lang="en-US" altLang="en-US">
                <a:solidFill>
                  <a:srgbClr val="000000"/>
                </a:solidFill>
              </a:rPr>
              <a:t>Juan Gómez Luna Peking University. Beijing, September 7, 2015 </a:t>
            </a: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579193878"/>
      </p:ext>
    </p:extLst>
  </p:cSld>
  <p:clrMapOvr>
    <a:masterClrMapping/>
  </p:clrMapOvr>
</p:sldLayout>
</file>

<file path=ppt/slideLayouts/slideLayout2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131185237"/>
      </p:ext>
    </p:extLst>
  </p:cSld>
  <p:clrMapOvr>
    <a:masterClrMapping/>
  </p:clrMapOvr>
</p:sldLayout>
</file>

<file path=ppt/slideLayouts/slideLayout2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5"/>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8"/>
            <a:ext cx="7772400" cy="1500187"/>
          </a:xfrm>
        </p:spPr>
        <p:txBody>
          <a:bodyPr anchor="b"/>
          <a:lstStyle>
            <a:lvl1pPr marL="0" indent="0">
              <a:buNone/>
              <a:defRPr sz="2000"/>
            </a:lvl1pPr>
            <a:lvl2pPr marL="457082" indent="0">
              <a:buNone/>
              <a:defRPr sz="1800"/>
            </a:lvl2pPr>
            <a:lvl3pPr marL="914165" indent="0">
              <a:buNone/>
              <a:defRPr sz="1600"/>
            </a:lvl3pPr>
            <a:lvl4pPr marL="1371250" indent="0">
              <a:buNone/>
              <a:defRPr sz="1400"/>
            </a:lvl4pPr>
            <a:lvl5pPr marL="1828332" indent="0">
              <a:buNone/>
              <a:defRPr sz="1400"/>
            </a:lvl5pPr>
            <a:lvl6pPr marL="2285415" indent="0">
              <a:buNone/>
              <a:defRPr sz="1400"/>
            </a:lvl6pPr>
            <a:lvl7pPr marL="2742500" indent="0">
              <a:buNone/>
              <a:defRPr sz="1400"/>
            </a:lvl7pPr>
            <a:lvl8pPr marL="3199580" indent="0">
              <a:buNone/>
              <a:defRPr sz="1400"/>
            </a:lvl8pPr>
            <a:lvl9pPr marL="3656665"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143883693"/>
      </p:ext>
    </p:extLst>
  </p:cSld>
  <p:clrMapOvr>
    <a:masterClrMapping/>
  </p:clrMapOvr>
</p:sldLayout>
</file>

<file path=ppt/slideLayouts/slideLayout2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769650700"/>
      </p:ext>
    </p:extLst>
  </p:cSld>
  <p:clrMapOvr>
    <a:masterClrMapping/>
  </p:clrMapOvr>
</p:sldLayout>
</file>

<file path=ppt/slideLayouts/slideLayout2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082" indent="0">
              <a:buNone/>
              <a:defRPr sz="2000" b="1"/>
            </a:lvl2pPr>
            <a:lvl3pPr marL="914165" indent="0">
              <a:buNone/>
              <a:defRPr sz="1800" b="1"/>
            </a:lvl3pPr>
            <a:lvl4pPr marL="1371250" indent="0">
              <a:buNone/>
              <a:defRPr sz="1600" b="1"/>
            </a:lvl4pPr>
            <a:lvl5pPr marL="1828332" indent="0">
              <a:buNone/>
              <a:defRPr sz="1600" b="1"/>
            </a:lvl5pPr>
            <a:lvl6pPr marL="2285415" indent="0">
              <a:buNone/>
              <a:defRPr sz="1600" b="1"/>
            </a:lvl6pPr>
            <a:lvl7pPr marL="2742500" indent="0">
              <a:buNone/>
              <a:defRPr sz="1600" b="1"/>
            </a:lvl7pPr>
            <a:lvl8pPr marL="3199580" indent="0">
              <a:buNone/>
              <a:defRPr sz="1600" b="1"/>
            </a:lvl8pPr>
            <a:lvl9pPr marL="3656665"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082" indent="0">
              <a:buNone/>
              <a:defRPr sz="2000" b="1"/>
            </a:lvl2pPr>
            <a:lvl3pPr marL="914165" indent="0">
              <a:buNone/>
              <a:defRPr sz="1800" b="1"/>
            </a:lvl3pPr>
            <a:lvl4pPr marL="1371250" indent="0">
              <a:buNone/>
              <a:defRPr sz="1600" b="1"/>
            </a:lvl4pPr>
            <a:lvl5pPr marL="1828332" indent="0">
              <a:buNone/>
              <a:defRPr sz="1600" b="1"/>
            </a:lvl5pPr>
            <a:lvl6pPr marL="2285415" indent="0">
              <a:buNone/>
              <a:defRPr sz="1600" b="1"/>
            </a:lvl6pPr>
            <a:lvl7pPr marL="2742500" indent="0">
              <a:buNone/>
              <a:defRPr sz="1600" b="1"/>
            </a:lvl7pPr>
            <a:lvl8pPr marL="3199580" indent="0">
              <a:buNone/>
              <a:defRPr sz="1600" b="1"/>
            </a:lvl8pPr>
            <a:lvl9pPr marL="3656665"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40384331"/>
      </p:ext>
    </p:extLst>
  </p:cSld>
  <p:clrMapOvr>
    <a:masterClrMapping/>
  </p:clrMapOvr>
</p:sldLayout>
</file>

<file path=ppt/slideLayouts/slideLayout2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73380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r>
              <a:rPr lang="en-US" altLang="en-US">
                <a:solidFill>
                  <a:srgbClr val="000000"/>
                </a:solidFill>
              </a:rPr>
              <a:t>Juan Gómez Luna Peking University. Beijing, September 7, 2015 </a:t>
            </a: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385399281"/>
      </p:ext>
    </p:extLst>
  </p:cSld>
  <p:clrMapOvr>
    <a:masterClrMapping/>
  </p:clrMapOvr>
</p:sldLayout>
</file>

<file path=ppt/slideLayouts/slideLayout2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509577748"/>
      </p:ext>
    </p:extLst>
  </p:cSld>
  <p:clrMapOvr>
    <a:masterClrMapping/>
  </p:clrMapOvr>
</p:sldLayout>
</file>

<file path=ppt/slideLayouts/slideLayout2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5"/>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2" y="1435101"/>
            <a:ext cx="3008313" cy="4691063"/>
          </a:xfrm>
        </p:spPr>
        <p:txBody>
          <a:bodyPr/>
          <a:lstStyle>
            <a:lvl1pPr marL="0" indent="0">
              <a:buNone/>
              <a:defRPr sz="1400"/>
            </a:lvl1pPr>
            <a:lvl2pPr marL="457082" indent="0">
              <a:buNone/>
              <a:defRPr sz="1200"/>
            </a:lvl2pPr>
            <a:lvl3pPr marL="914165" indent="0">
              <a:buNone/>
              <a:defRPr sz="1000"/>
            </a:lvl3pPr>
            <a:lvl4pPr marL="1371250" indent="0">
              <a:buNone/>
              <a:defRPr sz="900"/>
            </a:lvl4pPr>
            <a:lvl5pPr marL="1828332" indent="0">
              <a:buNone/>
              <a:defRPr sz="900"/>
            </a:lvl5pPr>
            <a:lvl6pPr marL="2285415" indent="0">
              <a:buNone/>
              <a:defRPr sz="900"/>
            </a:lvl6pPr>
            <a:lvl7pPr marL="2742500" indent="0">
              <a:buNone/>
              <a:defRPr sz="900"/>
            </a:lvl7pPr>
            <a:lvl8pPr marL="3199580" indent="0">
              <a:buNone/>
              <a:defRPr sz="900"/>
            </a:lvl8pPr>
            <a:lvl9pPr marL="3656665"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14759025"/>
      </p:ext>
    </p:extLst>
  </p:cSld>
  <p:clrMapOvr>
    <a:masterClrMapping/>
  </p:clrMapOvr>
</p:sldLayout>
</file>

<file path=ppt/slideLayouts/slideLayout2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082" indent="0">
              <a:buNone/>
              <a:defRPr sz="2800"/>
            </a:lvl2pPr>
            <a:lvl3pPr marL="914165" indent="0">
              <a:buNone/>
              <a:defRPr sz="2400"/>
            </a:lvl3pPr>
            <a:lvl4pPr marL="1371250" indent="0">
              <a:buNone/>
              <a:defRPr sz="2000"/>
            </a:lvl4pPr>
            <a:lvl5pPr marL="1828332" indent="0">
              <a:buNone/>
              <a:defRPr sz="2000"/>
            </a:lvl5pPr>
            <a:lvl6pPr marL="2285415" indent="0">
              <a:buNone/>
              <a:defRPr sz="2000"/>
            </a:lvl6pPr>
            <a:lvl7pPr marL="2742500" indent="0">
              <a:buNone/>
              <a:defRPr sz="2000"/>
            </a:lvl7pPr>
            <a:lvl8pPr marL="3199580" indent="0">
              <a:buNone/>
              <a:defRPr sz="2000"/>
            </a:lvl8pPr>
            <a:lvl9pPr marL="3656665"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082" indent="0">
              <a:buNone/>
              <a:defRPr sz="1200"/>
            </a:lvl2pPr>
            <a:lvl3pPr marL="914165" indent="0">
              <a:buNone/>
              <a:defRPr sz="1000"/>
            </a:lvl3pPr>
            <a:lvl4pPr marL="1371250" indent="0">
              <a:buNone/>
              <a:defRPr sz="900"/>
            </a:lvl4pPr>
            <a:lvl5pPr marL="1828332" indent="0">
              <a:buNone/>
              <a:defRPr sz="900"/>
            </a:lvl5pPr>
            <a:lvl6pPr marL="2285415" indent="0">
              <a:buNone/>
              <a:defRPr sz="900"/>
            </a:lvl6pPr>
            <a:lvl7pPr marL="2742500" indent="0">
              <a:buNone/>
              <a:defRPr sz="900"/>
            </a:lvl7pPr>
            <a:lvl8pPr marL="3199580" indent="0">
              <a:buNone/>
              <a:defRPr sz="900"/>
            </a:lvl8pPr>
            <a:lvl9pPr marL="3656665"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28220365"/>
      </p:ext>
    </p:extLst>
  </p:cSld>
  <p:clrMapOvr>
    <a:masterClrMapping/>
  </p:clrMapOvr>
</p:sldLayout>
</file>

<file path=ppt/slideLayouts/slideLayout2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37159023"/>
      </p:ext>
    </p:extLst>
  </p:cSld>
  <p:clrMapOvr>
    <a:masterClrMapping/>
  </p:clrMapOvr>
</p:sldLayout>
</file>

<file path=ppt/slideLayouts/slideLayout2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1"/>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1"/>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929583518"/>
      </p:ext>
    </p:extLst>
  </p:cSld>
  <p:clrMapOvr>
    <a:masterClrMapping/>
  </p:clrMapOvr>
</p:sldLayout>
</file>

<file path=ppt/slideLayouts/slideLayout235.xml><?xml version="1.0" encoding="utf-8"?>
<p:sldLayout xmlns:a="http://schemas.openxmlformats.org/drawingml/2006/main" xmlns:r="http://schemas.openxmlformats.org/officeDocument/2006/relationships" xmlns:p="http://schemas.openxmlformats.org/presentationml/2006/main" type="title" preserve="1">
  <p:cSld name="Title Slide">
    <p:bg>
      <p:bgRef idx="1001">
        <a:schemeClr val="bg1"/>
      </p:bgRef>
    </p:bg>
    <p:spTree>
      <p:nvGrpSpPr>
        <p:cNvPr id="1" name=""/>
        <p:cNvGrpSpPr/>
        <p:nvPr/>
      </p:nvGrpSpPr>
      <p:grpSpPr>
        <a:xfrm>
          <a:off x="0" y="0"/>
          <a:ext cx="0" cy="0"/>
          <a:chOff x="0" y="0"/>
          <a:chExt cx="0" cy="0"/>
        </a:xfrm>
      </p:grpSpPr>
      <p:sp>
        <p:nvSpPr>
          <p:cNvPr id="4" name="Rectangle 3"/>
          <p:cNvSpPr/>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452628" y="770467"/>
            <a:ext cx="8086725" cy="3352800"/>
          </a:xfrm>
        </p:spPr>
        <p:txBody>
          <a:bodyPr anchor="b">
            <a:noAutofit/>
          </a:bodyPr>
          <a:lstStyle>
            <a:lvl1pPr algn="l">
              <a:lnSpc>
                <a:spcPct val="80000"/>
              </a:lnSpc>
              <a:defRPr sz="8000" spc="-120" baseline="0">
                <a:solidFill>
                  <a:srgbClr val="FFFFFF"/>
                </a:solidFill>
              </a:defRPr>
            </a:lvl1pPr>
          </a:lstStyle>
          <a:p>
            <a:r>
              <a:rPr lang="en-US"/>
              <a:t>Click to edit Master title style</a:t>
            </a:r>
            <a:endParaRPr lang="en-US" dirty="0"/>
          </a:p>
        </p:txBody>
      </p:sp>
      <p:sp>
        <p:nvSpPr>
          <p:cNvPr id="3" name="Subtitle 2"/>
          <p:cNvSpPr>
            <a:spLocks noGrp="1"/>
          </p:cNvSpPr>
          <p:nvPr>
            <p:ph type="subTitle" idx="1"/>
          </p:nvPr>
        </p:nvSpPr>
        <p:spPr>
          <a:xfrm>
            <a:off x="500634" y="4198409"/>
            <a:ext cx="6921151" cy="1645920"/>
          </a:xfrm>
        </p:spPr>
        <p:txBody>
          <a:bodyPr>
            <a:normAutofit/>
          </a:bodyPr>
          <a:lstStyle>
            <a:lvl1pPr marL="0" indent="0" algn="l">
              <a:buNone/>
              <a:defRPr sz="2800">
                <a:solidFill>
                  <a:schemeClr val="bg1"/>
                </a:solidFill>
                <a:latin typeface="+mj-lt"/>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6" name="Date Placeholder 5"/>
          <p:cNvSpPr>
            <a:spLocks noGrp="1"/>
          </p:cNvSpPr>
          <p:nvPr>
            <p:ph type="dt" sz="half" idx="10"/>
          </p:nvPr>
        </p:nvSpPr>
        <p:spPr/>
        <p:txBody>
          <a:bodyPr/>
          <a:lstStyle/>
          <a:p>
            <a:endParaRPr lang="en-US">
              <a:solidFill>
                <a:prstClr val="black">
                  <a:alpha val="75000"/>
                </a:prstClr>
              </a:solidFill>
              <a:latin typeface="Calibri"/>
            </a:endParaRPr>
          </a:p>
        </p:txBody>
      </p:sp>
      <p:sp>
        <p:nvSpPr>
          <p:cNvPr id="10" name="Footer Placeholder 9"/>
          <p:cNvSpPr>
            <a:spLocks noGrp="1"/>
          </p:cNvSpPr>
          <p:nvPr>
            <p:ph type="ftr" sz="quarter" idx="11"/>
          </p:nvPr>
        </p:nvSpPr>
        <p:spPr/>
        <p:txBody>
          <a:bodyPr/>
          <a:lstStyle/>
          <a:p>
            <a:r>
              <a:rPr lang="en-US">
                <a:solidFill>
                  <a:prstClr val="black">
                    <a:alpha val="75000"/>
                  </a:prstClr>
                </a:solidFill>
                <a:latin typeface="Calibri"/>
              </a:rPr>
              <a:t>Juan Gómez Luna Peking University. Beijing, September 7, 2015 </a:t>
            </a:r>
            <a:endParaRPr lang="en-US" dirty="0">
              <a:solidFill>
                <a:prstClr val="black">
                  <a:alpha val="75000"/>
                </a:prstClr>
              </a:solidFill>
              <a:latin typeface="Calibri"/>
            </a:endParaRPr>
          </a:p>
        </p:txBody>
      </p:sp>
      <p:sp>
        <p:nvSpPr>
          <p:cNvPr id="11" name="Slide Number Placeholder 10"/>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956466987"/>
      </p:ext>
    </p:extLst>
  </p:cSld>
  <p:clrMapOvr>
    <a:overrideClrMapping bg1="lt1" tx1="dk1" bg2="lt2" tx2="dk2" accent1="accent1" accent2="accent2" accent3="accent3" accent4="accent4" accent5="accent5" accent6="accent6" hlink="hlink" folHlink="folHlink"/>
  </p:clrMapOvr>
</p:sldLayout>
</file>

<file path=ppt/slideLayouts/slideLayout236.xml><?xml version="1.0" encoding="utf-8"?>
<p:sldLayout xmlns:a="http://schemas.openxmlformats.org/drawingml/2006/main" xmlns:r="http://schemas.openxmlformats.org/officeDocument/2006/relationships" xmlns:p="http://schemas.openxmlformats.org/presentationml/2006/main" type="title" preserve="1">
  <p:cSld name="1_Title Slide">
    <p:bg>
      <p:bgRef idx="1001">
        <a:schemeClr val="bg1"/>
      </p:bgRef>
    </p:bg>
    <p:spTree>
      <p:nvGrpSpPr>
        <p:cNvPr id="1" name=""/>
        <p:cNvGrpSpPr/>
        <p:nvPr/>
      </p:nvGrpSpPr>
      <p:grpSpPr>
        <a:xfrm>
          <a:off x="0" y="0"/>
          <a:ext cx="0" cy="0"/>
          <a:chOff x="0" y="0"/>
          <a:chExt cx="0" cy="0"/>
        </a:xfrm>
      </p:grpSpPr>
      <p:sp>
        <p:nvSpPr>
          <p:cNvPr id="2" name="Title 1"/>
          <p:cNvSpPr>
            <a:spLocks noGrp="1"/>
          </p:cNvSpPr>
          <p:nvPr>
            <p:ph type="ctrTitle"/>
          </p:nvPr>
        </p:nvSpPr>
        <p:spPr>
          <a:xfrm>
            <a:off x="528637" y="712594"/>
            <a:ext cx="8086725" cy="2898708"/>
          </a:xfrm>
          <a:noFill/>
        </p:spPr>
        <p:txBody>
          <a:bodyPr anchor="b">
            <a:noAutofit/>
          </a:bodyPr>
          <a:lstStyle>
            <a:lvl1pPr algn="ctr">
              <a:lnSpc>
                <a:spcPct val="80000"/>
              </a:lnSpc>
              <a:defRPr sz="8000" spc="-120" baseline="0">
                <a:solidFill>
                  <a:schemeClr val="tx1"/>
                </a:solidFill>
              </a:defRPr>
            </a:lvl1pPr>
          </a:lstStyle>
          <a:p>
            <a:r>
              <a:rPr lang="en-US" dirty="0"/>
              <a:t>Click to edit Master title style</a:t>
            </a:r>
          </a:p>
        </p:txBody>
      </p:sp>
      <p:sp>
        <p:nvSpPr>
          <p:cNvPr id="3" name="Subtitle 2"/>
          <p:cNvSpPr>
            <a:spLocks noGrp="1"/>
          </p:cNvSpPr>
          <p:nvPr>
            <p:ph type="subTitle" idx="1"/>
          </p:nvPr>
        </p:nvSpPr>
        <p:spPr>
          <a:xfrm>
            <a:off x="528638" y="3897565"/>
            <a:ext cx="8086724" cy="1645920"/>
          </a:xfrm>
        </p:spPr>
        <p:txBody>
          <a:bodyPr>
            <a:normAutofit/>
          </a:bodyPr>
          <a:lstStyle>
            <a:lvl1pPr marL="0" indent="0" algn="ctr">
              <a:buNone/>
              <a:defRPr sz="2800">
                <a:solidFill>
                  <a:schemeClr val="tx1"/>
                </a:solidFill>
                <a:latin typeface="+mj-lt"/>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dirty="0"/>
              <a:t>Click to edit Master subtitle style</a:t>
            </a:r>
          </a:p>
        </p:txBody>
      </p:sp>
      <p:sp>
        <p:nvSpPr>
          <p:cNvPr id="5" name="Date Placeholder 4"/>
          <p:cNvSpPr>
            <a:spLocks noGrp="1"/>
          </p:cNvSpPr>
          <p:nvPr>
            <p:ph type="dt" sz="half" idx="10"/>
          </p:nvPr>
        </p:nvSpPr>
        <p:spPr/>
        <p:txBody>
          <a:bodyPr/>
          <a:lstStyle/>
          <a:p>
            <a:endParaRPr lang="en-US">
              <a:solidFill>
                <a:prstClr val="black">
                  <a:alpha val="75000"/>
                </a:prstClr>
              </a:solidFill>
              <a:latin typeface="Calibri"/>
            </a:endParaRPr>
          </a:p>
        </p:txBody>
      </p:sp>
      <p:sp>
        <p:nvSpPr>
          <p:cNvPr id="6" name="Footer Placeholder 5"/>
          <p:cNvSpPr>
            <a:spLocks noGrp="1"/>
          </p:cNvSpPr>
          <p:nvPr>
            <p:ph type="ftr" sz="quarter" idx="11"/>
          </p:nvPr>
        </p:nvSpPr>
        <p:spPr/>
        <p:txBody>
          <a:bodyPr/>
          <a:lstStyle/>
          <a:p>
            <a:r>
              <a:rPr lang="en-US">
                <a:solidFill>
                  <a:prstClr val="black">
                    <a:alpha val="75000"/>
                  </a:prstClr>
                </a:solidFill>
                <a:latin typeface="Calibri"/>
              </a:rPr>
              <a:t>Juan Gómez Luna Peking University. Beijing, September 7, 2015 </a:t>
            </a:r>
            <a:endParaRPr lang="en-US" dirty="0">
              <a:solidFill>
                <a:prstClr val="black">
                  <a:alpha val="75000"/>
                </a:prstClr>
              </a:solidFill>
              <a:latin typeface="Calibri"/>
            </a:endParaRPr>
          </a:p>
        </p:txBody>
      </p:sp>
      <p:sp>
        <p:nvSpPr>
          <p:cNvPr id="10" name="Slide Number Placeholder 9"/>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4041047578"/>
      </p:ext>
    </p:extLst>
  </p:cSld>
  <p:clrMapOvr>
    <a:overrideClrMapping bg1="lt1" tx1="dk1" bg2="lt2" tx2="dk2" accent1="accent1" accent2="accent2" accent3="accent3" accent4="accent4" accent5="accent5" accent6="accent6" hlink="hlink" folHlink="folHlink"/>
  </p:clrMapOvr>
</p:sldLayout>
</file>

<file path=ppt/slideLayouts/slideLayout237.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11" name="Title Placeholder 1"/>
          <p:cNvSpPr>
            <a:spLocks noGrp="1"/>
          </p:cNvSpPr>
          <p:nvPr>
            <p:ph type="title"/>
          </p:nvPr>
        </p:nvSpPr>
        <p:spPr>
          <a:xfrm>
            <a:off x="0" y="0"/>
            <a:ext cx="9144000" cy="1085850"/>
          </a:xfrm>
          <a:prstGeom prst="rect">
            <a:avLst/>
          </a:prstGeom>
        </p:spPr>
        <p:txBody>
          <a:bodyPr vert="horz" lIns="91440" tIns="45720" rIns="91440" bIns="45720" rtlCol="0" anchor="ctr">
            <a:normAutofit/>
          </a:bodyPr>
          <a:lstStyle>
            <a:lvl1pPr marL="0">
              <a:defRPr/>
            </a:lvl1pPr>
          </a:lstStyle>
          <a:p>
            <a:r>
              <a:rPr lang="en-US" dirty="0"/>
              <a:t>Click to edit Master title style</a:t>
            </a:r>
          </a:p>
        </p:txBody>
      </p:sp>
      <p:sp>
        <p:nvSpPr>
          <p:cNvPr id="24" name="Content Placeholder 22"/>
          <p:cNvSpPr>
            <a:spLocks noGrp="1"/>
          </p:cNvSpPr>
          <p:nvPr>
            <p:ph sz="quarter" idx="11"/>
          </p:nvPr>
        </p:nvSpPr>
        <p:spPr>
          <a:xfrm>
            <a:off x="123825" y="1241652"/>
            <a:ext cx="8897938" cy="5224462"/>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2"/>
          </p:nvPr>
        </p:nvSpPr>
        <p:spPr/>
        <p:txBody>
          <a:bodyPr/>
          <a:lstStyle/>
          <a:p>
            <a:endParaRPr lang="en-US">
              <a:solidFill>
                <a:prstClr val="black">
                  <a:alpha val="75000"/>
                </a:prstClr>
              </a:solidFill>
              <a:latin typeface="Calibri"/>
            </a:endParaRPr>
          </a:p>
        </p:txBody>
      </p:sp>
      <p:sp>
        <p:nvSpPr>
          <p:cNvPr id="6" name="Footer Placeholder 5"/>
          <p:cNvSpPr>
            <a:spLocks noGrp="1"/>
          </p:cNvSpPr>
          <p:nvPr>
            <p:ph type="ftr" sz="quarter" idx="13"/>
          </p:nvPr>
        </p:nvSpPr>
        <p:spPr/>
        <p:txBody>
          <a:bodyPr/>
          <a:lstStyle/>
          <a:p>
            <a:r>
              <a:rPr lang="en-US">
                <a:solidFill>
                  <a:prstClr val="black">
                    <a:alpha val="75000"/>
                  </a:prstClr>
                </a:solidFill>
                <a:latin typeface="Calibri"/>
              </a:rPr>
              <a:t>Juan Gómez Luna Peking University. Beijing, September 7, 2015 </a:t>
            </a:r>
            <a:endParaRPr lang="en-US" dirty="0">
              <a:solidFill>
                <a:prstClr val="black">
                  <a:alpha val="75000"/>
                </a:prstClr>
              </a:solidFill>
              <a:latin typeface="Calibri"/>
            </a:endParaRPr>
          </a:p>
        </p:txBody>
      </p:sp>
      <p:sp>
        <p:nvSpPr>
          <p:cNvPr id="7" name="Slide Number Placeholder 6"/>
          <p:cNvSpPr>
            <a:spLocks noGrp="1"/>
          </p:cNvSpPr>
          <p:nvPr>
            <p:ph type="sldNum" sz="quarter" idx="14"/>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3774591281"/>
      </p:ext>
    </p:extLst>
  </p:cSld>
  <p:clrMapOvr>
    <a:masterClrMapping/>
  </p:clrMapOvr>
</p:sldLayout>
</file>

<file path=ppt/slideLayouts/slideLayout2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52628" y="767419"/>
            <a:ext cx="8085582" cy="3355848"/>
          </a:xfrm>
          <a:solidFill>
            <a:schemeClr val="bg1"/>
          </a:solidFill>
        </p:spPr>
        <p:txBody>
          <a:bodyPr anchor="b">
            <a:normAutofit/>
          </a:bodyPr>
          <a:lstStyle>
            <a:lvl1pPr>
              <a:lnSpc>
                <a:spcPct val="80000"/>
              </a:lnSpc>
              <a:defRPr sz="8000" b="0" baseline="0">
                <a:solidFill>
                  <a:schemeClr val="accent1"/>
                </a:solidFill>
              </a:defRPr>
            </a:lvl1pPr>
          </a:lstStyle>
          <a:p>
            <a:r>
              <a:rPr lang="en-US"/>
              <a:t>Click to edit Master title style</a:t>
            </a:r>
            <a:endParaRPr lang="en-US" dirty="0"/>
          </a:p>
        </p:txBody>
      </p:sp>
      <p:sp>
        <p:nvSpPr>
          <p:cNvPr id="3" name="Text Placeholder 2"/>
          <p:cNvSpPr>
            <a:spLocks noGrp="1"/>
          </p:cNvSpPr>
          <p:nvPr>
            <p:ph type="body" idx="1"/>
          </p:nvPr>
        </p:nvSpPr>
        <p:spPr>
          <a:xfrm>
            <a:off x="500634" y="4187275"/>
            <a:ext cx="6919722" cy="1645920"/>
          </a:xfrm>
        </p:spPr>
        <p:txBody>
          <a:bodyPr anchor="t">
            <a:normAutofit/>
          </a:bodyPr>
          <a:lstStyle>
            <a:lvl1pPr marL="0" indent="0">
              <a:buNone/>
              <a:defRPr sz="2800">
                <a:solidFill>
                  <a:schemeClr val="tx1"/>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a:solidFill>
                <a:prstClr val="black">
                  <a:alpha val="75000"/>
                </a:prstClr>
              </a:solidFill>
              <a:latin typeface="Calibri"/>
            </a:endParaRPr>
          </a:p>
        </p:txBody>
      </p:sp>
      <p:sp>
        <p:nvSpPr>
          <p:cNvPr id="5" name="Footer Placeholder 4"/>
          <p:cNvSpPr>
            <a:spLocks noGrp="1"/>
          </p:cNvSpPr>
          <p:nvPr>
            <p:ph type="ftr" sz="quarter" idx="11"/>
          </p:nvPr>
        </p:nvSpPr>
        <p:spPr/>
        <p:txBody>
          <a:bodyPr/>
          <a:lstStyle/>
          <a:p>
            <a:r>
              <a:rPr lang="en-US">
                <a:solidFill>
                  <a:prstClr val="black">
                    <a:alpha val="75000"/>
                  </a:prstClr>
                </a:solidFill>
                <a:latin typeface="Calibri"/>
              </a:rPr>
              <a:t>Juan Gómez Luna Peking University. Beijing, September 7, 2015 </a:t>
            </a:r>
            <a:endParaRPr lang="en-US" dirty="0">
              <a:solidFill>
                <a:prstClr val="black">
                  <a:alpha val="75000"/>
                </a:prstClr>
              </a:solidFill>
              <a:latin typeface="Calibri"/>
            </a:endParaRPr>
          </a:p>
        </p:txBody>
      </p:sp>
      <p:sp>
        <p:nvSpPr>
          <p:cNvPr id="9" name="Slide Number Placeholder 8"/>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2497539033"/>
      </p:ext>
    </p:extLst>
  </p:cSld>
  <p:clrMapOvr>
    <a:masterClrMapping/>
  </p:clrMapOvr>
</p:sldLayout>
</file>

<file path=ppt/slideLayouts/slideLayout2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88798" y="1208312"/>
            <a:ext cx="4271962" cy="5053693"/>
          </a:xfrm>
        </p:spPr>
        <p:txBody>
          <a:bodyPr/>
          <a:lstStyle>
            <a:lvl1pPr>
              <a:defRPr sz="2200"/>
            </a:lvl1pPr>
            <a:lvl2pPr>
              <a:defRPr sz="1900"/>
            </a:lvl2pPr>
            <a:lvl3pPr>
              <a:defRPr sz="1700"/>
            </a:lvl3pPr>
            <a:lvl4pPr>
              <a:defRPr sz="15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51603" y="1208312"/>
            <a:ext cx="4271962" cy="5053693"/>
          </a:xfrm>
        </p:spPr>
        <p:txBody>
          <a:bodyPr/>
          <a:lstStyle>
            <a:lvl1pPr>
              <a:defRPr sz="2200"/>
            </a:lvl1pPr>
            <a:lvl2pPr>
              <a:defRPr sz="1900"/>
            </a:lvl2pPr>
            <a:lvl3pPr>
              <a:defRPr sz="1700"/>
            </a:lvl3pPr>
            <a:lvl4pPr>
              <a:defRPr sz="15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endParaRPr lang="en-US">
              <a:solidFill>
                <a:prstClr val="black">
                  <a:alpha val="75000"/>
                </a:prstClr>
              </a:solidFill>
              <a:latin typeface="Calibri"/>
            </a:endParaRPr>
          </a:p>
        </p:txBody>
      </p:sp>
      <p:sp>
        <p:nvSpPr>
          <p:cNvPr id="6" name="Footer Placeholder 5"/>
          <p:cNvSpPr>
            <a:spLocks noGrp="1"/>
          </p:cNvSpPr>
          <p:nvPr>
            <p:ph type="ftr" sz="quarter" idx="11"/>
          </p:nvPr>
        </p:nvSpPr>
        <p:spPr/>
        <p:txBody>
          <a:bodyPr/>
          <a:lstStyle/>
          <a:p>
            <a:r>
              <a:rPr lang="en-US">
                <a:solidFill>
                  <a:prstClr val="black">
                    <a:alpha val="75000"/>
                  </a:prstClr>
                </a:solidFill>
                <a:latin typeface="Calibri"/>
              </a:rPr>
              <a:t>Juan Gómez Luna Peking University. Beijing, September 7, 2015 </a:t>
            </a:r>
            <a:endParaRPr lang="en-US" dirty="0">
              <a:solidFill>
                <a:prstClr val="black">
                  <a:alpha val="75000"/>
                </a:prstClr>
              </a:solidFill>
              <a:latin typeface="Calibri"/>
            </a:endParaRPr>
          </a:p>
        </p:txBody>
      </p:sp>
      <p:sp>
        <p:nvSpPr>
          <p:cNvPr id="10" name="Slide Number Placeholder 9"/>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234459576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pic>
        <p:nvPicPr>
          <p:cNvPr id="6" name="Picture 5" descr="safari.png"/>
          <p:cNvPicPr>
            <a:picLocks noChangeAspect="1"/>
          </p:cNvPicPr>
          <p:nvPr userDrawn="1"/>
        </p:nvPicPr>
        <p:blipFill>
          <a:blip r:embed="rId2"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1949994594"/>
      </p:ext>
    </p:extLst>
  </p:cSld>
  <p:clrMapOvr>
    <a:masterClrMapping/>
  </p:clrMapOvr>
</p:sldLayout>
</file>

<file path=ppt/slideLayouts/slideLayout240.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188798" y="1197209"/>
            <a:ext cx="4271962" cy="723400"/>
          </a:xfrm>
        </p:spPr>
        <p:txBody>
          <a:bodyPr anchor="ctr">
            <a:normAutofit/>
          </a:bodyPr>
          <a:lstStyle>
            <a:lvl1pPr marL="0" indent="0">
              <a:spcBef>
                <a:spcPts val="0"/>
              </a:spcBef>
              <a:buNone/>
              <a:defRPr sz="2000" b="0" cap="all" baseline="0">
                <a:solidFill>
                  <a:schemeClr val="tx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188798" y="2029968"/>
            <a:ext cx="4271962" cy="4231057"/>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51603" y="1194345"/>
            <a:ext cx="4271962" cy="722376"/>
          </a:xfrm>
        </p:spPr>
        <p:txBody>
          <a:bodyPr anchor="ctr">
            <a:normAutofit/>
          </a:bodyPr>
          <a:lstStyle>
            <a:lvl1pPr marL="0" indent="0">
              <a:spcBef>
                <a:spcPts val="0"/>
              </a:spcBef>
              <a:buNone/>
              <a:defRPr sz="2000" b="0" cap="all" baseline="0">
                <a:solidFill>
                  <a:schemeClr val="tx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51603" y="2025216"/>
            <a:ext cx="4271962" cy="4235809"/>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Date Placeholder 1"/>
          <p:cNvSpPr>
            <a:spLocks noGrp="1"/>
          </p:cNvSpPr>
          <p:nvPr>
            <p:ph type="dt" sz="half" idx="10"/>
          </p:nvPr>
        </p:nvSpPr>
        <p:spPr/>
        <p:txBody>
          <a:bodyPr/>
          <a:lstStyle/>
          <a:p>
            <a:endParaRPr lang="en-US">
              <a:solidFill>
                <a:prstClr val="black">
                  <a:alpha val="75000"/>
                </a:prstClr>
              </a:solidFill>
              <a:latin typeface="Calibri"/>
            </a:endParaRPr>
          </a:p>
        </p:txBody>
      </p:sp>
      <p:sp>
        <p:nvSpPr>
          <p:cNvPr id="7" name="Footer Placeholder 6"/>
          <p:cNvSpPr>
            <a:spLocks noGrp="1"/>
          </p:cNvSpPr>
          <p:nvPr>
            <p:ph type="ftr" sz="quarter" idx="11"/>
          </p:nvPr>
        </p:nvSpPr>
        <p:spPr/>
        <p:txBody>
          <a:bodyPr/>
          <a:lstStyle/>
          <a:p>
            <a:r>
              <a:rPr lang="en-US">
                <a:solidFill>
                  <a:prstClr val="black">
                    <a:alpha val="75000"/>
                  </a:prstClr>
                </a:solidFill>
                <a:latin typeface="Calibri"/>
              </a:rPr>
              <a:t>Juan Gómez Luna Peking University. Beijing, September 7, 2015 </a:t>
            </a:r>
            <a:endParaRPr lang="en-US" dirty="0">
              <a:solidFill>
                <a:prstClr val="black">
                  <a:alpha val="75000"/>
                </a:prstClr>
              </a:solidFill>
              <a:latin typeface="Calibri"/>
            </a:endParaRPr>
          </a:p>
        </p:txBody>
      </p:sp>
      <p:sp>
        <p:nvSpPr>
          <p:cNvPr id="8" name="Slide Number Placeholder 7"/>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430774320"/>
      </p:ext>
    </p:extLst>
  </p:cSld>
  <p:clrMapOvr>
    <a:masterClrMapping/>
  </p:clrMapOvr>
</p:sldLayout>
</file>

<file path=ppt/slideLayouts/slideLayout2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endParaRPr lang="en-US" dirty="0"/>
          </a:p>
        </p:txBody>
      </p:sp>
      <p:sp>
        <p:nvSpPr>
          <p:cNvPr id="2" name="Date Placeholder 1"/>
          <p:cNvSpPr>
            <a:spLocks noGrp="1"/>
          </p:cNvSpPr>
          <p:nvPr>
            <p:ph type="dt" sz="half" idx="10"/>
          </p:nvPr>
        </p:nvSpPr>
        <p:spPr/>
        <p:txBody>
          <a:bodyPr/>
          <a:lstStyle/>
          <a:p>
            <a:endParaRPr lang="en-US">
              <a:solidFill>
                <a:prstClr val="black">
                  <a:alpha val="75000"/>
                </a:prstClr>
              </a:solidFill>
              <a:latin typeface="Calibri"/>
            </a:endParaRPr>
          </a:p>
        </p:txBody>
      </p:sp>
      <p:sp>
        <p:nvSpPr>
          <p:cNvPr id="7" name="Footer Placeholder 6"/>
          <p:cNvSpPr>
            <a:spLocks noGrp="1"/>
          </p:cNvSpPr>
          <p:nvPr>
            <p:ph type="ftr" sz="quarter" idx="11"/>
          </p:nvPr>
        </p:nvSpPr>
        <p:spPr/>
        <p:txBody>
          <a:bodyPr/>
          <a:lstStyle/>
          <a:p>
            <a:r>
              <a:rPr lang="en-US">
                <a:solidFill>
                  <a:prstClr val="black">
                    <a:alpha val="75000"/>
                  </a:prstClr>
                </a:solidFill>
                <a:latin typeface="Calibri"/>
              </a:rPr>
              <a:t>Juan Gómez Luna Peking University. Beijing, September 7, 2015 </a:t>
            </a:r>
            <a:endParaRPr lang="en-US" dirty="0">
              <a:solidFill>
                <a:prstClr val="black">
                  <a:alpha val="75000"/>
                </a:prstClr>
              </a:solidFill>
              <a:latin typeface="Calibri"/>
            </a:endParaRPr>
          </a:p>
        </p:txBody>
      </p:sp>
      <p:sp>
        <p:nvSpPr>
          <p:cNvPr id="8" name="Slide Number Placeholder 7"/>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1868654668"/>
      </p:ext>
    </p:extLst>
  </p:cSld>
  <p:clrMapOvr>
    <a:masterClrMapping/>
  </p:clrMapOvr>
</p:sldLayout>
</file>

<file path=ppt/slideLayouts/slideLayout2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endParaRPr lang="en-US">
              <a:solidFill>
                <a:prstClr val="black">
                  <a:alpha val="75000"/>
                </a:prstClr>
              </a:solidFill>
              <a:latin typeface="Calibri"/>
            </a:endParaRPr>
          </a:p>
        </p:txBody>
      </p:sp>
      <p:sp>
        <p:nvSpPr>
          <p:cNvPr id="6" name="Footer Placeholder 5"/>
          <p:cNvSpPr>
            <a:spLocks noGrp="1"/>
          </p:cNvSpPr>
          <p:nvPr>
            <p:ph type="ftr" sz="quarter" idx="11"/>
          </p:nvPr>
        </p:nvSpPr>
        <p:spPr/>
        <p:txBody>
          <a:bodyPr/>
          <a:lstStyle/>
          <a:p>
            <a:r>
              <a:rPr lang="en-US">
                <a:solidFill>
                  <a:prstClr val="black">
                    <a:alpha val="75000"/>
                  </a:prstClr>
                </a:solidFill>
                <a:latin typeface="Calibri"/>
              </a:rPr>
              <a:t>Juan Gómez Luna Peking University. Beijing, September 7, 2015 </a:t>
            </a:r>
            <a:endParaRPr lang="en-US" dirty="0">
              <a:solidFill>
                <a:prstClr val="black">
                  <a:alpha val="75000"/>
                </a:prstClr>
              </a:solidFill>
              <a:latin typeface="Calibri"/>
            </a:endParaRPr>
          </a:p>
        </p:txBody>
      </p:sp>
      <p:sp>
        <p:nvSpPr>
          <p:cNvPr id="7" name="Slide Number Placeholder 6"/>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207955635"/>
      </p:ext>
    </p:extLst>
  </p:cSld>
  <p:clrMapOvr>
    <a:masterClrMapping/>
  </p:clrMapOvr>
</p:sldLayout>
</file>

<file path=ppt/slideLayouts/slideLayout24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Rectangle 1"/>
          <p:cNvSpPr/>
          <p:nvPr/>
        </p:nvSpPr>
        <p:spPr>
          <a:xfrm>
            <a:off x="5715000" y="0"/>
            <a:ext cx="3429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sp>
      <p:sp>
        <p:nvSpPr>
          <p:cNvPr id="9" name="Title 8"/>
          <p:cNvSpPr>
            <a:spLocks noGrp="1"/>
          </p:cNvSpPr>
          <p:nvPr>
            <p:ph type="title"/>
          </p:nvPr>
        </p:nvSpPr>
        <p:spPr>
          <a:xfrm>
            <a:off x="6196053" y="542282"/>
            <a:ext cx="2537460" cy="1920240"/>
          </a:xfrm>
        </p:spPr>
        <p:txBody>
          <a:bodyPr anchor="b">
            <a:noAutofit/>
          </a:bodyPr>
          <a:lstStyle>
            <a:lvl1pPr>
              <a:lnSpc>
                <a:spcPct val="85000"/>
              </a:lnSpc>
              <a:defRPr sz="360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571500" y="762000"/>
            <a:ext cx="4572000" cy="4572000"/>
          </a:xfrm>
        </p:spPr>
        <p:txBody>
          <a:bodyPr/>
          <a:lstStyle>
            <a:lvl1pPr>
              <a:defRPr sz="2200"/>
            </a:lvl1pPr>
            <a:lvl2pPr>
              <a:defRPr sz="1900"/>
            </a:lvl2pPr>
            <a:lvl3pPr>
              <a:defRPr sz="1700"/>
            </a:lvl3pPr>
            <a:lvl4pPr>
              <a:defRPr sz="15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06987" y="2511813"/>
            <a:ext cx="2548890" cy="3126987"/>
          </a:xfrm>
        </p:spPr>
        <p:txBody>
          <a:bodyPr>
            <a:normAutofit/>
          </a:bodyPr>
          <a:lstStyle>
            <a:lvl1pPr marL="0" marR="0" indent="0" algn="l" defTabSz="914400" rtl="0" eaLnBrk="1" fontAlgn="auto" latinLnBrk="0" hangingPunct="1">
              <a:lnSpc>
                <a:spcPct val="100000"/>
              </a:lnSpc>
              <a:spcBef>
                <a:spcPts val="1200"/>
              </a:spcBef>
              <a:spcAft>
                <a:spcPts val="0"/>
              </a:spcAft>
              <a:buClrTx/>
              <a:buSzTx/>
              <a:buFontTx/>
              <a:buNone/>
              <a:tabLst/>
              <a:defRPr sz="1500">
                <a:solidFill>
                  <a:srgbClr val="404040"/>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ts val="1400"/>
              </a:spcBef>
              <a:spcAft>
                <a:spcPts val="0"/>
              </a:spcAft>
              <a:buClrTx/>
              <a:buSzTx/>
              <a:buFontTx/>
              <a:buNone/>
              <a:tabLst/>
              <a:defRPr/>
            </a:pPr>
            <a:r>
              <a:rPr lang="en-US"/>
              <a:t>Click to edit Master text styles</a:t>
            </a:r>
          </a:p>
        </p:txBody>
      </p:sp>
      <p:sp>
        <p:nvSpPr>
          <p:cNvPr id="8" name="Date Placeholder 7"/>
          <p:cNvSpPr>
            <a:spLocks noGrp="1"/>
          </p:cNvSpPr>
          <p:nvPr>
            <p:ph type="dt" sz="half" idx="10"/>
          </p:nvPr>
        </p:nvSpPr>
        <p:spPr/>
        <p:txBody>
          <a:bodyPr/>
          <a:lstStyle/>
          <a:p>
            <a:endParaRPr lang="en-US">
              <a:solidFill>
                <a:prstClr val="black">
                  <a:alpha val="75000"/>
                </a:prstClr>
              </a:solidFill>
              <a:latin typeface="Calibri"/>
            </a:endParaRPr>
          </a:p>
        </p:txBody>
      </p:sp>
      <p:sp>
        <p:nvSpPr>
          <p:cNvPr id="10" name="Footer Placeholder 9"/>
          <p:cNvSpPr>
            <a:spLocks noGrp="1"/>
          </p:cNvSpPr>
          <p:nvPr>
            <p:ph type="ftr" sz="quarter" idx="11"/>
          </p:nvPr>
        </p:nvSpPr>
        <p:spPr/>
        <p:txBody>
          <a:bodyPr/>
          <a:lstStyle/>
          <a:p>
            <a:r>
              <a:rPr lang="en-US">
                <a:solidFill>
                  <a:prstClr val="black">
                    <a:alpha val="75000"/>
                  </a:prstClr>
                </a:solidFill>
                <a:latin typeface="Calibri"/>
              </a:rPr>
              <a:t>Juan Gómez Luna Peking University. Beijing, September 7, 2015 </a:t>
            </a:r>
            <a:endParaRPr lang="en-US" dirty="0">
              <a:solidFill>
                <a:prstClr val="black">
                  <a:alpha val="75000"/>
                </a:prstClr>
              </a:solidFill>
              <a:latin typeface="Calibri"/>
            </a:endParaRPr>
          </a:p>
        </p:txBody>
      </p:sp>
      <p:sp>
        <p:nvSpPr>
          <p:cNvPr id="11" name="Slide Number Placeholder 10"/>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1828291441"/>
      </p:ext>
    </p:extLst>
  </p:cSld>
  <p:clrMapOvr>
    <a:masterClrMapping/>
  </p:clrMapOvr>
</p:sldLayout>
</file>

<file path=ppt/slideLayouts/slideLayout244.xml><?xml version="1.0" encoding="utf-8"?>
<p:sldLayout xmlns:a="http://schemas.openxmlformats.org/drawingml/2006/main" xmlns:r="http://schemas.openxmlformats.org/officeDocument/2006/relationships" xmlns:p="http://schemas.openxmlformats.org/presentationml/2006/main" type="picTx" preserve="1">
  <p:cSld name="Picture with Caption">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86918" y="5418668"/>
            <a:ext cx="8085582" cy="613283"/>
          </a:xfrm>
        </p:spPr>
        <p:txBody>
          <a:bodyPr anchor="b">
            <a:normAutofit/>
          </a:bodyPr>
          <a:lstStyle>
            <a:lvl1pPr>
              <a:lnSpc>
                <a:spcPct val="85000"/>
              </a:lnSpc>
              <a:defRPr sz="28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0" y="0"/>
            <a:ext cx="9144000" cy="5330952"/>
          </a:xfrm>
          <a:solidFill>
            <a:schemeClr val="accent1">
              <a:lumMod val="40000"/>
              <a:lumOff val="60000"/>
            </a:schemeClr>
          </a:solidFill>
        </p:spPr>
        <p:txBody>
          <a:bodyPr anchor="t"/>
          <a:lstStyle>
            <a:lvl1pPr marL="0" indent="0" algn="ctr">
              <a:spcBef>
                <a:spcPts val="800"/>
              </a:spcBef>
              <a:buNone/>
              <a:defRPr sz="3200">
                <a:solidFill>
                  <a:srgbClr val="4D4D4D"/>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507492" y="6031951"/>
            <a:ext cx="6922008" cy="411184"/>
          </a:xfrm>
        </p:spPr>
        <p:txBody>
          <a:bodyPr>
            <a:normAutofit/>
          </a:bodyPr>
          <a:lstStyle>
            <a:lvl1pPr marL="0" indent="0">
              <a:lnSpc>
                <a:spcPct val="90000"/>
              </a:lnSpc>
              <a:spcBef>
                <a:spcPts val="1200"/>
              </a:spcBef>
              <a:buNone/>
              <a:defRPr sz="1400">
                <a:solidFill>
                  <a:srgbClr val="262626"/>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Date Placeholder 7"/>
          <p:cNvSpPr>
            <a:spLocks noGrp="1"/>
          </p:cNvSpPr>
          <p:nvPr>
            <p:ph type="dt" sz="half" idx="10"/>
          </p:nvPr>
        </p:nvSpPr>
        <p:spPr/>
        <p:txBody>
          <a:bodyPr/>
          <a:lstStyle/>
          <a:p>
            <a:endParaRPr lang="en-US">
              <a:solidFill>
                <a:prstClr val="white">
                  <a:alpha val="75000"/>
                </a:prstClr>
              </a:solidFill>
              <a:latin typeface="Calibri"/>
            </a:endParaRPr>
          </a:p>
        </p:txBody>
      </p:sp>
      <p:sp>
        <p:nvSpPr>
          <p:cNvPr id="9" name="Footer Placeholder 8"/>
          <p:cNvSpPr>
            <a:spLocks noGrp="1"/>
          </p:cNvSpPr>
          <p:nvPr>
            <p:ph type="ftr" sz="quarter" idx="11"/>
          </p:nvPr>
        </p:nvSpPr>
        <p:spPr/>
        <p:txBody>
          <a:bodyPr/>
          <a:lstStyle/>
          <a:p>
            <a:r>
              <a:rPr lang="en-US">
                <a:solidFill>
                  <a:prstClr val="white">
                    <a:alpha val="75000"/>
                  </a:prstClr>
                </a:solidFill>
                <a:latin typeface="Calibri"/>
              </a:rPr>
              <a:t>Juan Gómez Luna Peking University. Beijing, September 7, 2015 </a:t>
            </a:r>
            <a:endParaRPr lang="en-US" dirty="0">
              <a:solidFill>
                <a:prstClr val="white">
                  <a:alpha val="75000"/>
                </a:prstClr>
              </a:solidFill>
              <a:latin typeface="Calibri"/>
            </a:endParaRPr>
          </a:p>
        </p:txBody>
      </p:sp>
      <p:sp>
        <p:nvSpPr>
          <p:cNvPr id="10" name="Slide Number Placeholder 9"/>
          <p:cNvSpPr>
            <a:spLocks noGrp="1"/>
          </p:cNvSpPr>
          <p:nvPr>
            <p:ph type="sldNum" sz="quarter" idx="12"/>
          </p:nvPr>
        </p:nvSpPr>
        <p:spPr/>
        <p:txBody>
          <a:bodyPr/>
          <a:lstStyle/>
          <a:p>
            <a:fld id="{659951FD-F195-4FF4-B5D0-ABFF8986B8DF}" type="slidenum">
              <a:rPr lang="en-US" smtClean="0">
                <a:solidFill>
                  <a:prstClr val="white"/>
                </a:solidFill>
                <a:latin typeface="Calibri"/>
              </a:rPr>
              <a:pPr/>
              <a:t>‹#›</a:t>
            </a:fld>
            <a:endParaRPr lang="en-US" dirty="0">
              <a:solidFill>
                <a:prstClr val="white"/>
              </a:solidFill>
              <a:latin typeface="Calibri"/>
            </a:endParaRPr>
          </a:p>
        </p:txBody>
      </p:sp>
    </p:spTree>
    <p:extLst>
      <p:ext uri="{BB962C8B-B14F-4D97-AF65-F5344CB8AC3E}">
        <p14:creationId xmlns:p14="http://schemas.microsoft.com/office/powerpoint/2010/main" val="2058623853"/>
      </p:ext>
    </p:extLst>
  </p:cSld>
  <p:clrMapOvr>
    <a:overrideClrMapping bg1="dk1" tx1="lt1" bg2="dk2" tx2="lt2" accent1="accent1" accent2="accent2" accent3="accent3" accent4="accent4" accent5="accent5" accent6="accent6" hlink="hlink" folHlink="folHlink"/>
  </p:clrMapOvr>
</p:sldLayout>
</file>

<file path=ppt/slideLayouts/slideLayout24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endParaRPr lang="en-US">
              <a:solidFill>
                <a:prstClr val="black">
                  <a:alpha val="75000"/>
                </a:prstClr>
              </a:solidFill>
              <a:latin typeface="Calibri"/>
            </a:endParaRPr>
          </a:p>
        </p:txBody>
      </p:sp>
      <p:sp>
        <p:nvSpPr>
          <p:cNvPr id="8" name="Footer Placeholder 7"/>
          <p:cNvSpPr>
            <a:spLocks noGrp="1"/>
          </p:cNvSpPr>
          <p:nvPr>
            <p:ph type="ftr" sz="quarter" idx="11"/>
          </p:nvPr>
        </p:nvSpPr>
        <p:spPr/>
        <p:txBody>
          <a:bodyPr/>
          <a:lstStyle/>
          <a:p>
            <a:r>
              <a:rPr lang="en-US">
                <a:solidFill>
                  <a:prstClr val="black">
                    <a:alpha val="75000"/>
                  </a:prstClr>
                </a:solidFill>
                <a:latin typeface="Calibri"/>
              </a:rPr>
              <a:t>Juan Gómez Luna Peking University. Beijing, September 7, 2015 </a:t>
            </a:r>
            <a:endParaRPr lang="en-US" dirty="0">
              <a:solidFill>
                <a:prstClr val="black">
                  <a:alpha val="75000"/>
                </a:prstClr>
              </a:solidFill>
              <a:latin typeface="Calibri"/>
            </a:endParaRPr>
          </a:p>
        </p:txBody>
      </p:sp>
      <p:sp>
        <p:nvSpPr>
          <p:cNvPr id="9" name="Slide Number Placeholder 8"/>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4262987500"/>
      </p:ext>
    </p:extLst>
  </p:cSld>
  <p:clrMapOvr>
    <a:masterClrMapping/>
  </p:clrMapOvr>
</p:sldLayout>
</file>

<file path=ppt/slideLayouts/slideLayout24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7963" y="695325"/>
            <a:ext cx="1971675" cy="48006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578644" y="714376"/>
            <a:ext cx="5800725" cy="540067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endParaRPr lang="en-US">
              <a:solidFill>
                <a:prstClr val="black">
                  <a:alpha val="75000"/>
                </a:prstClr>
              </a:solidFill>
              <a:latin typeface="Calibri"/>
            </a:endParaRPr>
          </a:p>
        </p:txBody>
      </p:sp>
      <p:sp>
        <p:nvSpPr>
          <p:cNvPr id="8" name="Footer Placeholder 7"/>
          <p:cNvSpPr>
            <a:spLocks noGrp="1"/>
          </p:cNvSpPr>
          <p:nvPr>
            <p:ph type="ftr" sz="quarter" idx="11"/>
          </p:nvPr>
        </p:nvSpPr>
        <p:spPr/>
        <p:txBody>
          <a:bodyPr/>
          <a:lstStyle/>
          <a:p>
            <a:r>
              <a:rPr lang="en-US">
                <a:solidFill>
                  <a:prstClr val="black">
                    <a:alpha val="75000"/>
                  </a:prstClr>
                </a:solidFill>
                <a:latin typeface="Calibri"/>
              </a:rPr>
              <a:t>Juan Gómez Luna Peking University. Beijing, September 7, 2015 </a:t>
            </a:r>
            <a:endParaRPr lang="en-US" dirty="0">
              <a:solidFill>
                <a:prstClr val="black">
                  <a:alpha val="75000"/>
                </a:prstClr>
              </a:solidFill>
              <a:latin typeface="Calibri"/>
            </a:endParaRPr>
          </a:p>
        </p:txBody>
      </p:sp>
      <p:sp>
        <p:nvSpPr>
          <p:cNvPr id="9" name="Slide Number Placeholder 8"/>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1788769312"/>
      </p:ext>
    </p:extLst>
  </p:cSld>
  <p:clrMapOvr>
    <a:masterClrMapping/>
  </p:clrMapOvr>
</p:sldLayout>
</file>

<file path=ppt/slideLayouts/slideLayout24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7" descr="safari.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80975" y="6411913"/>
            <a:ext cx="1025525" cy="2968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5" name="Rectangle 1029"/>
          <p:cNvSpPr>
            <a:spLocks noGrp="1" noChangeArrowheads="1"/>
          </p:cNvSpPr>
          <p:nvPr>
            <p:ph type="ftr" sz="quarter" idx="10"/>
          </p:nvPr>
        </p:nvSpPr>
        <p:spPr/>
        <p:txBody>
          <a:bodyPr/>
          <a:lstStyle>
            <a:lvl1pPr>
              <a:defRPr/>
            </a:lvl1pPr>
          </a:lstStyle>
          <a:p>
            <a:pPr>
              <a:defRPr/>
            </a:pPr>
            <a:r>
              <a:rPr 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p:txBody>
          <a:bodyPr/>
          <a:lstStyle>
            <a:lvl1pPr>
              <a:defRPr/>
            </a:lvl1pPr>
          </a:lstStyle>
          <a:p>
            <a:pPr>
              <a:defRPr/>
            </a:pPr>
            <a:fld id="{ACFCE054-F1E5-374D-A24E-887477C0532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121175784"/>
      </p:ext>
    </p:extLst>
  </p:cSld>
  <p:clrMapOvr>
    <a:masterClrMapping/>
  </p:clrMapOvr>
</p:sldLayout>
</file>

<file path=ppt/slideLayouts/slideLayout24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pPr>
              <a:defRPr/>
            </a:pPr>
            <a:r>
              <a:rPr 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pPr>
              <a:defRPr/>
            </a:pPr>
            <a:fld id="{7292004D-7284-C244-B275-AB956C66515A}"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867124249"/>
      </p:ext>
    </p:extLst>
  </p:cSld>
  <p:clrMapOvr>
    <a:masterClrMapping/>
  </p:clrMapOvr>
</p:sldLayout>
</file>

<file path=ppt/slideLayouts/slideLayout24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pPr>
              <a:defRPr/>
            </a:pPr>
            <a:r>
              <a:rPr 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pPr>
              <a:defRPr/>
            </a:pPr>
            <a:fld id="{B79817D1-13B0-D341-B1C4-34616D3933BB}"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39726562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145493300"/>
      </p:ext>
    </p:extLst>
  </p:cSld>
  <p:clrMapOvr>
    <a:masterClrMapping/>
  </p:clrMapOvr>
</p:sldLayout>
</file>

<file path=ppt/slideLayouts/slideLayout25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pPr>
              <a:defRPr/>
            </a:pPr>
            <a:r>
              <a:rPr 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pPr>
              <a:defRPr/>
            </a:pPr>
            <a:fld id="{62067096-FD7F-A949-B565-8298951E6B88}"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9676231"/>
      </p:ext>
    </p:extLst>
  </p:cSld>
  <p:clrMapOvr>
    <a:masterClrMapping/>
  </p:clrMapOvr>
</p:sldLayout>
</file>

<file path=ppt/slideLayouts/slideLayout25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pPr>
              <a:defRPr/>
            </a:pPr>
            <a:r>
              <a:rPr lang="en-US">
                <a:solidFill>
                  <a:srgbClr val="000000"/>
                </a:solidFill>
              </a:rPr>
              <a:t>Juan Gómez Luna Peking University. Beijing, September 7, 2015 </a:t>
            </a:r>
          </a:p>
        </p:txBody>
      </p:sp>
      <p:sp>
        <p:nvSpPr>
          <p:cNvPr id="8" name="Rectangle 1030"/>
          <p:cNvSpPr>
            <a:spLocks noGrp="1" noChangeArrowheads="1"/>
          </p:cNvSpPr>
          <p:nvPr>
            <p:ph type="sldNum" sz="quarter" idx="11"/>
          </p:nvPr>
        </p:nvSpPr>
        <p:spPr>
          <a:ln/>
        </p:spPr>
        <p:txBody>
          <a:bodyPr/>
          <a:lstStyle>
            <a:lvl1pPr>
              <a:defRPr/>
            </a:lvl1pPr>
          </a:lstStyle>
          <a:p>
            <a:pPr>
              <a:defRPr/>
            </a:pPr>
            <a:fld id="{701077C3-3C60-8640-A1DD-3718D4D0D74D}"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541575383"/>
      </p:ext>
    </p:extLst>
  </p:cSld>
  <p:clrMapOvr>
    <a:masterClrMapping/>
  </p:clrMapOvr>
</p:sldLayout>
</file>

<file path=ppt/slideLayouts/slideLayout25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pPr>
              <a:defRPr/>
            </a:pPr>
            <a:r>
              <a:rPr lang="en-US">
                <a:solidFill>
                  <a:srgbClr val="000000"/>
                </a:solidFill>
              </a:rPr>
              <a:t>Juan Gómez Luna Peking University. Beijing, September 7, 2015 </a:t>
            </a:r>
          </a:p>
        </p:txBody>
      </p:sp>
      <p:sp>
        <p:nvSpPr>
          <p:cNvPr id="4" name="Rectangle 1030"/>
          <p:cNvSpPr>
            <a:spLocks noGrp="1" noChangeArrowheads="1"/>
          </p:cNvSpPr>
          <p:nvPr>
            <p:ph type="sldNum" sz="quarter" idx="11"/>
          </p:nvPr>
        </p:nvSpPr>
        <p:spPr>
          <a:ln/>
        </p:spPr>
        <p:txBody>
          <a:bodyPr/>
          <a:lstStyle>
            <a:lvl1pPr>
              <a:defRPr/>
            </a:lvl1pPr>
          </a:lstStyle>
          <a:p>
            <a:pPr>
              <a:defRPr/>
            </a:pPr>
            <a:fld id="{D4D41FDD-73B6-EC4A-BB35-BA0C8CCC36C9}"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765011113"/>
      </p:ext>
    </p:extLst>
  </p:cSld>
  <p:clrMapOvr>
    <a:masterClrMapping/>
  </p:clrMapOvr>
</p:sldLayout>
</file>

<file path=ppt/slideLayouts/slideLayout25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pPr>
              <a:defRPr/>
            </a:pPr>
            <a:r>
              <a:rPr lang="en-US">
                <a:solidFill>
                  <a:srgbClr val="000000"/>
                </a:solidFill>
              </a:rPr>
              <a:t>Juan Gómez Luna Peking University. Beijing, September 7, 2015 </a:t>
            </a:r>
          </a:p>
        </p:txBody>
      </p:sp>
      <p:sp>
        <p:nvSpPr>
          <p:cNvPr id="3" name="Rectangle 1030"/>
          <p:cNvSpPr>
            <a:spLocks noGrp="1" noChangeArrowheads="1"/>
          </p:cNvSpPr>
          <p:nvPr>
            <p:ph type="sldNum" sz="quarter" idx="11"/>
          </p:nvPr>
        </p:nvSpPr>
        <p:spPr>
          <a:ln/>
        </p:spPr>
        <p:txBody>
          <a:bodyPr/>
          <a:lstStyle>
            <a:lvl1pPr>
              <a:defRPr/>
            </a:lvl1pPr>
          </a:lstStyle>
          <a:p>
            <a:pPr>
              <a:defRPr/>
            </a:pPr>
            <a:fld id="{D88D2B92-4EF8-0940-9F90-1D39CCADBD7F}"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551265468"/>
      </p:ext>
    </p:extLst>
  </p:cSld>
  <p:clrMapOvr>
    <a:masterClrMapping/>
  </p:clrMapOvr>
</p:sldLayout>
</file>

<file path=ppt/slideLayouts/slideLayout25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pPr>
              <a:defRPr/>
            </a:pPr>
            <a:r>
              <a:rPr 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pPr>
              <a:defRPr/>
            </a:pPr>
            <a:fld id="{1224B1A2-EC3E-4448-972E-E198354A3E48}"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104952016"/>
      </p:ext>
    </p:extLst>
  </p:cSld>
  <p:clrMapOvr>
    <a:masterClrMapping/>
  </p:clrMapOvr>
</p:sldLayout>
</file>

<file path=ppt/slideLayouts/slideLayout25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pPr>
              <a:defRPr/>
            </a:pPr>
            <a:r>
              <a:rPr 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pPr>
              <a:defRPr/>
            </a:pPr>
            <a:fld id="{B25B71B7-33A4-004A-B24D-5E8A20C1D7A0}"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604853053"/>
      </p:ext>
    </p:extLst>
  </p:cSld>
  <p:clrMapOvr>
    <a:masterClrMapping/>
  </p:clrMapOvr>
</p:sldLayout>
</file>

<file path=ppt/slideLayouts/slideLayout25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pPr>
              <a:defRPr/>
            </a:pPr>
            <a:r>
              <a:rPr 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pPr>
              <a:defRPr/>
            </a:pPr>
            <a:fld id="{1F5EE445-AD48-2049-A03E-4C865681EA4B}"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16292141"/>
      </p:ext>
    </p:extLst>
  </p:cSld>
  <p:clrMapOvr>
    <a:masterClrMapping/>
  </p:clrMapOvr>
</p:sldLayout>
</file>

<file path=ppt/slideLayouts/slideLayout25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pPr>
              <a:defRPr/>
            </a:pPr>
            <a:r>
              <a:rPr 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pPr>
              <a:defRPr/>
            </a:pPr>
            <a:fld id="{EF8603A9-60B6-0741-B15F-17172804C198}"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95273888"/>
      </p:ext>
    </p:extLst>
  </p:cSld>
  <p:clrMapOvr>
    <a:masterClrMapping/>
  </p:clrMapOvr>
</p:sldLayout>
</file>

<file path=ppt/slideLayouts/slideLayout258.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610600" cy="1066800"/>
          </a:xfrm>
        </p:spPr>
        <p:txBody>
          <a:bodyPr/>
          <a:lstStyle/>
          <a:p>
            <a:r>
              <a:rPr lang="en-US"/>
              <a:t>Click to edit Master title style</a:t>
            </a:r>
          </a:p>
        </p:txBody>
      </p:sp>
      <p:sp>
        <p:nvSpPr>
          <p:cNvPr id="3" name="Table Placeholder 2"/>
          <p:cNvSpPr>
            <a:spLocks noGrp="1"/>
          </p:cNvSpPr>
          <p:nvPr>
            <p:ph type="tbl" idx="1"/>
          </p:nvPr>
        </p:nvSpPr>
        <p:spPr>
          <a:xfrm>
            <a:off x="228600" y="1371600"/>
            <a:ext cx="8610600" cy="4876800"/>
          </a:xfrm>
        </p:spPr>
        <p:txBody>
          <a:bodyPr/>
          <a:lstStyle/>
          <a:p>
            <a:pPr lvl="0"/>
            <a:endParaRPr lang="en-US" noProof="0"/>
          </a:p>
        </p:txBody>
      </p:sp>
      <p:sp>
        <p:nvSpPr>
          <p:cNvPr id="4" name="Rectangle 1029"/>
          <p:cNvSpPr>
            <a:spLocks noGrp="1" noChangeArrowheads="1"/>
          </p:cNvSpPr>
          <p:nvPr>
            <p:ph type="ftr" sz="quarter" idx="10"/>
          </p:nvPr>
        </p:nvSpPr>
        <p:spPr>
          <a:ln/>
        </p:spPr>
        <p:txBody>
          <a:bodyPr/>
          <a:lstStyle>
            <a:lvl1pPr>
              <a:defRPr/>
            </a:lvl1pPr>
          </a:lstStyle>
          <a:p>
            <a:pPr>
              <a:defRPr/>
            </a:pPr>
            <a:r>
              <a:rPr 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pPr>
              <a:defRPr/>
            </a:pPr>
            <a:fld id="{7066D58A-9B40-E846-A790-9B6CD5A58598}"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869410633"/>
      </p:ext>
    </p:extLst>
  </p:cSld>
  <p:clrMapOvr>
    <a:masterClrMapping/>
  </p:clrMapOvr>
</p:sldLayout>
</file>

<file path=ppt/slideLayouts/slideLayout259.xml><?xml version="1.0" encoding="utf-8"?>
<p:sldLayout xmlns:a="http://schemas.openxmlformats.org/drawingml/2006/main" xmlns:r="http://schemas.openxmlformats.org/officeDocument/2006/relationships" xmlns:p="http://schemas.openxmlformats.org/presentationml/2006/main" type="title" preserve="1">
  <p:cSld name="제목 슬라이드">
    <p:spTree>
      <p:nvGrpSpPr>
        <p:cNvPr id="1" name=""/>
        <p:cNvGrpSpPr/>
        <p:nvPr/>
      </p:nvGrpSpPr>
      <p:grpSpPr>
        <a:xfrm>
          <a:off x="0" y="0"/>
          <a:ext cx="0" cy="0"/>
          <a:chOff x="0" y="0"/>
          <a:chExt cx="0" cy="0"/>
        </a:xfrm>
      </p:grpSpPr>
      <p:sp>
        <p:nvSpPr>
          <p:cNvPr id="2" name="제목 1"/>
          <p:cNvSpPr>
            <a:spLocks noGrp="1"/>
          </p:cNvSpPr>
          <p:nvPr>
            <p:ph type="ctrTitle"/>
          </p:nvPr>
        </p:nvSpPr>
        <p:spPr>
          <a:xfrm>
            <a:off x="685800" y="1844824"/>
            <a:ext cx="7772400" cy="1470025"/>
          </a:xfrm>
        </p:spPr>
        <p:txBody>
          <a:bodyPr anchor="ctr"/>
          <a:lstStyle/>
          <a:p>
            <a:r>
              <a:rPr lang="ko-KR" altLang="en-US" dirty="0"/>
              <a:t>마스터 제목 스타일 편집</a:t>
            </a:r>
          </a:p>
        </p:txBody>
      </p:sp>
      <p:sp>
        <p:nvSpPr>
          <p:cNvPr id="3" name="부제목 2"/>
          <p:cNvSpPr>
            <a:spLocks noGrp="1"/>
          </p:cNvSpPr>
          <p:nvPr>
            <p:ph type="subTitle" idx="1"/>
          </p:nvPr>
        </p:nvSpPr>
        <p:spPr>
          <a:xfrm>
            <a:off x="1371600" y="4149080"/>
            <a:ext cx="6400800" cy="1656184"/>
          </a:xfrm>
        </p:spPr>
        <p:txBody>
          <a:bodyPr/>
          <a:lstStyle>
            <a:lvl1pPr marL="0" indent="0" algn="ctr">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ko-KR" altLang="en-US"/>
              <a:t>마스터 부제목 스타일 편집</a:t>
            </a:r>
          </a:p>
        </p:txBody>
      </p:sp>
      <p:sp>
        <p:nvSpPr>
          <p:cNvPr id="4" name="날짜 개체 틀 3"/>
          <p:cNvSpPr>
            <a:spLocks noGrp="1"/>
          </p:cNvSpPr>
          <p:nvPr>
            <p:ph type="dt" sz="half" idx="10"/>
          </p:nvPr>
        </p:nvSpPr>
        <p:spPr>
          <a:xfrm>
            <a:off x="457200" y="6453336"/>
            <a:ext cx="2133600" cy="268139"/>
          </a:xfrm>
        </p:spPr>
        <p:txBody>
          <a:bodyPr/>
          <a:lstStyle/>
          <a:p>
            <a:endParaRPr lang="ko-KR" altLang="en-US">
              <a:solidFill>
                <a:prstClr val="black">
                  <a:tint val="75000"/>
                </a:prstClr>
              </a:solidFill>
              <a:latin typeface="Calibri"/>
              <a:ea typeface="나눔고딕"/>
            </a:endParaRPr>
          </a:p>
        </p:txBody>
      </p:sp>
      <p:sp>
        <p:nvSpPr>
          <p:cNvPr id="5" name="바닥글 개체 틀 4"/>
          <p:cNvSpPr>
            <a:spLocks noGrp="1"/>
          </p:cNvSpPr>
          <p:nvPr>
            <p:ph type="ftr" sz="quarter" idx="11"/>
          </p:nvPr>
        </p:nvSpPr>
        <p:spPr>
          <a:xfrm>
            <a:off x="3124200" y="6453336"/>
            <a:ext cx="2895600" cy="268139"/>
          </a:xfrm>
        </p:spPr>
        <p:txBody>
          <a:bodyPr/>
          <a:lstStyle/>
          <a:p>
            <a:r>
              <a:rPr lang="es-ES" altLang="ko-KR">
                <a:solidFill>
                  <a:prstClr val="black">
                    <a:tint val="75000"/>
                  </a:prstClr>
                </a:solidFill>
                <a:latin typeface="Calibri"/>
                <a:ea typeface="나눔고딕"/>
              </a:rPr>
              <a:t>Juan Gómez Luna Peking University. Beijing, September 7, 2015 </a:t>
            </a:r>
            <a:endParaRPr lang="ko-KR" altLang="en-US">
              <a:solidFill>
                <a:prstClr val="black">
                  <a:tint val="75000"/>
                </a:prstClr>
              </a:solidFill>
              <a:latin typeface="Calibri"/>
              <a:ea typeface="나눔고딕"/>
            </a:endParaRPr>
          </a:p>
        </p:txBody>
      </p:sp>
      <p:sp>
        <p:nvSpPr>
          <p:cNvPr id="6" name="슬라이드 번호 개체 틀 5"/>
          <p:cNvSpPr>
            <a:spLocks noGrp="1"/>
          </p:cNvSpPr>
          <p:nvPr>
            <p:ph type="sldNum" sz="quarter" idx="12"/>
          </p:nvPr>
        </p:nvSpPr>
        <p:spPr>
          <a:xfrm>
            <a:off x="6553200" y="6453336"/>
            <a:ext cx="2133600" cy="268139"/>
          </a:xfrm>
        </p:spPr>
        <p:txBody>
          <a:bodyPr/>
          <a:lstStyle/>
          <a:p>
            <a:fld id="{4BEDD84E-25D4-4983-8AA1-2863C96F08D9}" type="slidenum">
              <a:rPr lang="ko-KR" altLang="en-US" smtClean="0">
                <a:solidFill>
                  <a:prstClr val="black">
                    <a:tint val="75000"/>
                  </a:prstClr>
                </a:solidFill>
                <a:latin typeface="Calibri"/>
                <a:ea typeface="나눔고딕"/>
              </a:rPr>
              <a:pPr/>
              <a:t>‹#›</a:t>
            </a:fld>
            <a:endParaRPr lang="ko-KR" altLang="en-US">
              <a:solidFill>
                <a:prstClr val="black">
                  <a:tint val="75000"/>
                </a:prstClr>
              </a:solidFill>
              <a:latin typeface="Calibri"/>
              <a:ea typeface="나눔고딕"/>
            </a:endParaRPr>
          </a:p>
        </p:txBody>
      </p:sp>
    </p:spTree>
    <p:extLst>
      <p:ext uri="{BB962C8B-B14F-4D97-AF65-F5344CB8AC3E}">
        <p14:creationId xmlns:p14="http://schemas.microsoft.com/office/powerpoint/2010/main" val="26945081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pic>
        <p:nvPicPr>
          <p:cNvPr id="7" name="Picture 6" descr="safari.png"/>
          <p:cNvPicPr>
            <a:picLocks noChangeAspect="1"/>
          </p:cNvPicPr>
          <p:nvPr userDrawn="1"/>
        </p:nvPicPr>
        <p:blipFill>
          <a:blip r:embed="rId2"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1053959205"/>
      </p:ext>
    </p:extLst>
  </p:cSld>
  <p:clrMapOvr>
    <a:masterClrMapping/>
  </p:clrMapOvr>
</p:sldLayout>
</file>

<file path=ppt/slideLayouts/slideLayout260.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제목 1"/>
          <p:cNvSpPr>
            <a:spLocks noGrp="1"/>
          </p:cNvSpPr>
          <p:nvPr>
            <p:ph type="title"/>
          </p:nvPr>
        </p:nvSpPr>
        <p:spPr>
          <a:xfrm>
            <a:off x="457200" y="274638"/>
            <a:ext cx="8229600" cy="778098"/>
          </a:xfrm>
        </p:spPr>
        <p:txBody>
          <a:bodyPr anchor="b"/>
          <a:lstStyle/>
          <a:p>
            <a:r>
              <a:rPr lang="ko-KR" altLang="en-US" dirty="0"/>
              <a:t>마스터 제목 스타일 편집</a:t>
            </a:r>
          </a:p>
        </p:txBody>
      </p:sp>
      <p:sp>
        <p:nvSpPr>
          <p:cNvPr id="3" name="내용 개체 틀 2"/>
          <p:cNvSpPr>
            <a:spLocks noGrp="1"/>
          </p:cNvSpPr>
          <p:nvPr>
            <p:ph idx="1"/>
          </p:nvPr>
        </p:nvSpPr>
        <p:spPr>
          <a:xfrm>
            <a:off x="457200" y="1340768"/>
            <a:ext cx="8229600" cy="4968552"/>
          </a:xfrm>
        </p:spPr>
        <p:txBody>
          <a:bodyPr/>
          <a:lstStyle/>
          <a:p>
            <a:pPr lvl="0"/>
            <a:r>
              <a:rPr lang="ko-KR" altLang="en-US" dirty="0"/>
              <a:t>마스터 텍스트 스타일을 편집합니다</a:t>
            </a:r>
          </a:p>
          <a:p>
            <a:pPr lvl="1"/>
            <a:r>
              <a:rPr lang="ko-KR" altLang="en-US" dirty="0"/>
              <a:t>둘째 수준</a:t>
            </a:r>
          </a:p>
          <a:p>
            <a:pPr lvl="2"/>
            <a:r>
              <a:rPr lang="ko-KR" altLang="en-US" dirty="0"/>
              <a:t>셋째 수준</a:t>
            </a:r>
          </a:p>
          <a:p>
            <a:pPr lvl="3"/>
            <a:r>
              <a:rPr lang="ko-KR" altLang="en-US" dirty="0"/>
              <a:t>넷째 수준</a:t>
            </a:r>
          </a:p>
          <a:p>
            <a:pPr lvl="4"/>
            <a:r>
              <a:rPr lang="ko-KR" altLang="en-US" dirty="0"/>
              <a:t>다섯째 수준</a:t>
            </a:r>
          </a:p>
        </p:txBody>
      </p:sp>
      <p:sp>
        <p:nvSpPr>
          <p:cNvPr id="4" name="날짜 개체 틀 3"/>
          <p:cNvSpPr>
            <a:spLocks noGrp="1"/>
          </p:cNvSpPr>
          <p:nvPr>
            <p:ph type="dt" sz="half" idx="10"/>
          </p:nvPr>
        </p:nvSpPr>
        <p:spPr>
          <a:xfrm>
            <a:off x="457200" y="6453336"/>
            <a:ext cx="2133600" cy="268139"/>
          </a:xfrm>
        </p:spPr>
        <p:txBody>
          <a:bodyPr/>
          <a:lstStyle/>
          <a:p>
            <a:endParaRPr lang="ko-KR" altLang="en-US">
              <a:solidFill>
                <a:prstClr val="black">
                  <a:tint val="75000"/>
                </a:prstClr>
              </a:solidFill>
              <a:latin typeface="Calibri"/>
              <a:ea typeface="나눔고딕"/>
            </a:endParaRPr>
          </a:p>
        </p:txBody>
      </p:sp>
      <p:sp>
        <p:nvSpPr>
          <p:cNvPr id="5" name="바닥글 개체 틀 4"/>
          <p:cNvSpPr>
            <a:spLocks noGrp="1"/>
          </p:cNvSpPr>
          <p:nvPr>
            <p:ph type="ftr" sz="quarter" idx="11"/>
          </p:nvPr>
        </p:nvSpPr>
        <p:spPr>
          <a:xfrm>
            <a:off x="3124200" y="6453336"/>
            <a:ext cx="2895600" cy="268139"/>
          </a:xfrm>
        </p:spPr>
        <p:txBody>
          <a:bodyPr/>
          <a:lstStyle/>
          <a:p>
            <a:r>
              <a:rPr lang="es-ES" altLang="ko-KR">
                <a:solidFill>
                  <a:prstClr val="black">
                    <a:tint val="75000"/>
                  </a:prstClr>
                </a:solidFill>
                <a:latin typeface="Calibri"/>
                <a:ea typeface="나눔고딕"/>
              </a:rPr>
              <a:t>Juan Gómez Luna Peking University. Beijing, September 7, 2015 </a:t>
            </a:r>
            <a:endParaRPr lang="ko-KR" altLang="en-US">
              <a:solidFill>
                <a:prstClr val="black">
                  <a:tint val="75000"/>
                </a:prstClr>
              </a:solidFill>
              <a:latin typeface="Calibri"/>
              <a:ea typeface="나눔고딕"/>
            </a:endParaRPr>
          </a:p>
        </p:txBody>
      </p:sp>
      <p:sp>
        <p:nvSpPr>
          <p:cNvPr id="6" name="슬라이드 번호 개체 틀 5"/>
          <p:cNvSpPr>
            <a:spLocks noGrp="1"/>
          </p:cNvSpPr>
          <p:nvPr>
            <p:ph type="sldNum" sz="quarter" idx="12"/>
          </p:nvPr>
        </p:nvSpPr>
        <p:spPr>
          <a:xfrm>
            <a:off x="6553200" y="6453336"/>
            <a:ext cx="2133600" cy="268139"/>
          </a:xfrm>
        </p:spPr>
        <p:txBody>
          <a:bodyPr/>
          <a:lstStyle/>
          <a:p>
            <a:fld id="{4BEDD84E-25D4-4983-8AA1-2863C96F08D9}" type="slidenum">
              <a:rPr lang="ko-KR" altLang="en-US" smtClean="0">
                <a:solidFill>
                  <a:prstClr val="black">
                    <a:tint val="75000"/>
                  </a:prstClr>
                </a:solidFill>
                <a:latin typeface="Calibri"/>
                <a:ea typeface="나눔고딕"/>
              </a:rPr>
              <a:pPr/>
              <a:t>‹#›</a:t>
            </a:fld>
            <a:endParaRPr lang="ko-KR" altLang="en-US">
              <a:solidFill>
                <a:prstClr val="black">
                  <a:tint val="75000"/>
                </a:prstClr>
              </a:solidFill>
              <a:latin typeface="Calibri"/>
              <a:ea typeface="나눔고딕"/>
            </a:endParaRPr>
          </a:p>
        </p:txBody>
      </p:sp>
      <p:cxnSp>
        <p:nvCxnSpPr>
          <p:cNvPr id="8" name="직선 연결선 7"/>
          <p:cNvCxnSpPr/>
          <p:nvPr userDrawn="1"/>
        </p:nvCxnSpPr>
        <p:spPr>
          <a:xfrm>
            <a:off x="251520" y="1052736"/>
            <a:ext cx="8640960" cy="0"/>
          </a:xfrm>
          <a:prstGeom prst="line">
            <a:avLst/>
          </a:prstGeom>
          <a:ln>
            <a:solidFill>
              <a:schemeClr val="dk1">
                <a:alpha val="70000"/>
              </a:schemeClr>
            </a:solidFill>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1239307237"/>
      </p:ext>
    </p:extLst>
  </p:cSld>
  <p:clrMapOvr>
    <a:masterClrMapping/>
  </p:clrMapOvr>
</p:sldLayout>
</file>

<file path=ppt/slideLayouts/slideLayout261.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p:cNvSpPr>
            <a:spLocks noGrp="1"/>
          </p:cNvSpPr>
          <p:nvPr>
            <p:ph type="title"/>
          </p:nvPr>
        </p:nvSpPr>
        <p:spPr>
          <a:xfrm>
            <a:off x="722313" y="4406900"/>
            <a:ext cx="7772400" cy="1362075"/>
          </a:xfrm>
        </p:spPr>
        <p:txBody>
          <a:bodyPr anchor="t"/>
          <a:lstStyle>
            <a:lvl1pPr algn="l">
              <a:defRPr sz="4000" b="1" cap="all"/>
            </a:lvl1pPr>
          </a:lstStyle>
          <a:p>
            <a:r>
              <a:rPr lang="ko-KR" altLang="en-US"/>
              <a:t>마스터 제목 스타일 편집</a:t>
            </a:r>
          </a:p>
        </p:txBody>
      </p:sp>
      <p:sp>
        <p:nvSpPr>
          <p:cNvPr id="3" name="텍스트 개체 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ko-KR" altLang="en-US"/>
              <a:t>마스터 텍스트 스타일을 편집합니다</a:t>
            </a:r>
          </a:p>
        </p:txBody>
      </p:sp>
      <p:sp>
        <p:nvSpPr>
          <p:cNvPr id="4" name="날짜 개체 틀 3"/>
          <p:cNvSpPr>
            <a:spLocks noGrp="1"/>
          </p:cNvSpPr>
          <p:nvPr>
            <p:ph type="dt" sz="half" idx="10"/>
          </p:nvPr>
        </p:nvSpPr>
        <p:spPr>
          <a:xfrm>
            <a:off x="457200" y="6453336"/>
            <a:ext cx="2133600" cy="268139"/>
          </a:xfrm>
        </p:spPr>
        <p:txBody>
          <a:bodyPr/>
          <a:lstStyle/>
          <a:p>
            <a:endParaRPr lang="ko-KR" altLang="en-US">
              <a:solidFill>
                <a:prstClr val="black">
                  <a:tint val="75000"/>
                </a:prstClr>
              </a:solidFill>
              <a:latin typeface="Calibri"/>
              <a:ea typeface="나눔고딕"/>
            </a:endParaRPr>
          </a:p>
        </p:txBody>
      </p:sp>
      <p:sp>
        <p:nvSpPr>
          <p:cNvPr id="5" name="바닥글 개체 틀 4"/>
          <p:cNvSpPr>
            <a:spLocks noGrp="1"/>
          </p:cNvSpPr>
          <p:nvPr>
            <p:ph type="ftr" sz="quarter" idx="11"/>
          </p:nvPr>
        </p:nvSpPr>
        <p:spPr>
          <a:xfrm>
            <a:off x="3124200" y="6453336"/>
            <a:ext cx="2895600" cy="268139"/>
          </a:xfrm>
        </p:spPr>
        <p:txBody>
          <a:bodyPr/>
          <a:lstStyle/>
          <a:p>
            <a:r>
              <a:rPr lang="es-ES" altLang="ko-KR">
                <a:solidFill>
                  <a:prstClr val="black">
                    <a:tint val="75000"/>
                  </a:prstClr>
                </a:solidFill>
                <a:latin typeface="Calibri"/>
                <a:ea typeface="나눔고딕"/>
              </a:rPr>
              <a:t>Juan Gómez Luna Peking University. Beijing, September 7, 2015 </a:t>
            </a:r>
            <a:endParaRPr lang="ko-KR" altLang="en-US">
              <a:solidFill>
                <a:prstClr val="black">
                  <a:tint val="75000"/>
                </a:prstClr>
              </a:solidFill>
              <a:latin typeface="Calibri"/>
              <a:ea typeface="나눔고딕"/>
            </a:endParaRPr>
          </a:p>
        </p:txBody>
      </p:sp>
      <p:sp>
        <p:nvSpPr>
          <p:cNvPr id="6" name="슬라이드 번호 개체 틀 5"/>
          <p:cNvSpPr>
            <a:spLocks noGrp="1"/>
          </p:cNvSpPr>
          <p:nvPr>
            <p:ph type="sldNum" sz="quarter" idx="12"/>
          </p:nvPr>
        </p:nvSpPr>
        <p:spPr>
          <a:xfrm>
            <a:off x="6553200" y="6453336"/>
            <a:ext cx="2133600" cy="268139"/>
          </a:xfrm>
        </p:spPr>
        <p:txBody>
          <a:bodyPr/>
          <a:lstStyle/>
          <a:p>
            <a:fld id="{4BEDD84E-25D4-4983-8AA1-2863C96F08D9}" type="slidenum">
              <a:rPr lang="ko-KR" altLang="en-US" smtClean="0">
                <a:solidFill>
                  <a:prstClr val="black">
                    <a:tint val="75000"/>
                  </a:prstClr>
                </a:solidFill>
                <a:latin typeface="Calibri"/>
                <a:ea typeface="나눔고딕"/>
              </a:rPr>
              <a:pPr/>
              <a:t>‹#›</a:t>
            </a:fld>
            <a:endParaRPr lang="ko-KR" altLang="en-US">
              <a:solidFill>
                <a:prstClr val="black">
                  <a:tint val="75000"/>
                </a:prstClr>
              </a:solidFill>
              <a:latin typeface="Calibri"/>
              <a:ea typeface="나눔고딕"/>
            </a:endParaRPr>
          </a:p>
        </p:txBody>
      </p:sp>
    </p:spTree>
    <p:extLst>
      <p:ext uri="{BB962C8B-B14F-4D97-AF65-F5344CB8AC3E}">
        <p14:creationId xmlns:p14="http://schemas.microsoft.com/office/powerpoint/2010/main" val="1118285041"/>
      </p:ext>
    </p:extLst>
  </p:cSld>
  <p:clrMapOvr>
    <a:masterClrMapping/>
  </p:clrMapOvr>
</p:sldLayout>
</file>

<file path=ppt/slideLayouts/slideLayout262.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제목 1"/>
          <p:cNvSpPr>
            <a:spLocks noGrp="1"/>
          </p:cNvSpPr>
          <p:nvPr>
            <p:ph type="title"/>
          </p:nvPr>
        </p:nvSpPr>
        <p:spPr>
          <a:xfrm>
            <a:off x="457200" y="274638"/>
            <a:ext cx="8229600" cy="778098"/>
          </a:xfrm>
        </p:spPr>
        <p:txBody>
          <a:bodyPr anchor="b"/>
          <a:lstStyle/>
          <a:p>
            <a:r>
              <a:rPr lang="ko-KR" altLang="en-US"/>
              <a:t>마스터 제목 스타일 편집</a:t>
            </a:r>
          </a:p>
        </p:txBody>
      </p:sp>
      <p:sp>
        <p:nvSpPr>
          <p:cNvPr id="3" name="내용 개체 틀 2"/>
          <p:cNvSpPr>
            <a:spLocks noGrp="1"/>
          </p:cNvSpPr>
          <p:nvPr>
            <p:ph sz="half" idx="1"/>
          </p:nvPr>
        </p:nvSpPr>
        <p:spPr>
          <a:xfrm>
            <a:off x="457200" y="1340768"/>
            <a:ext cx="4038600" cy="496855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4" name="내용 개체 틀 3"/>
          <p:cNvSpPr>
            <a:spLocks noGrp="1"/>
          </p:cNvSpPr>
          <p:nvPr>
            <p:ph sz="half" idx="2"/>
          </p:nvPr>
        </p:nvSpPr>
        <p:spPr>
          <a:xfrm>
            <a:off x="4648200" y="1340768"/>
            <a:ext cx="4038600" cy="496855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5" name="날짜 개체 틀 4"/>
          <p:cNvSpPr>
            <a:spLocks noGrp="1"/>
          </p:cNvSpPr>
          <p:nvPr>
            <p:ph type="dt" sz="half" idx="10"/>
          </p:nvPr>
        </p:nvSpPr>
        <p:spPr>
          <a:xfrm>
            <a:off x="457200" y="6453336"/>
            <a:ext cx="2133600" cy="268139"/>
          </a:xfrm>
        </p:spPr>
        <p:txBody>
          <a:bodyPr/>
          <a:lstStyle/>
          <a:p>
            <a:endParaRPr lang="ko-KR" altLang="en-US">
              <a:solidFill>
                <a:prstClr val="black">
                  <a:tint val="75000"/>
                </a:prstClr>
              </a:solidFill>
              <a:latin typeface="Calibri"/>
              <a:ea typeface="나눔고딕"/>
            </a:endParaRPr>
          </a:p>
        </p:txBody>
      </p:sp>
      <p:sp>
        <p:nvSpPr>
          <p:cNvPr id="6" name="바닥글 개체 틀 5"/>
          <p:cNvSpPr>
            <a:spLocks noGrp="1"/>
          </p:cNvSpPr>
          <p:nvPr>
            <p:ph type="ftr" sz="quarter" idx="11"/>
          </p:nvPr>
        </p:nvSpPr>
        <p:spPr>
          <a:xfrm>
            <a:off x="3124200" y="6453336"/>
            <a:ext cx="2895600" cy="268139"/>
          </a:xfrm>
        </p:spPr>
        <p:txBody>
          <a:bodyPr/>
          <a:lstStyle/>
          <a:p>
            <a:r>
              <a:rPr lang="es-ES" altLang="ko-KR">
                <a:solidFill>
                  <a:prstClr val="black">
                    <a:tint val="75000"/>
                  </a:prstClr>
                </a:solidFill>
                <a:latin typeface="Calibri"/>
                <a:ea typeface="나눔고딕"/>
              </a:rPr>
              <a:t>Juan Gómez Luna Peking University. Beijing, September 7, 2015 </a:t>
            </a:r>
            <a:endParaRPr lang="ko-KR" altLang="en-US">
              <a:solidFill>
                <a:prstClr val="black">
                  <a:tint val="75000"/>
                </a:prstClr>
              </a:solidFill>
              <a:latin typeface="Calibri"/>
              <a:ea typeface="나눔고딕"/>
            </a:endParaRPr>
          </a:p>
        </p:txBody>
      </p:sp>
      <p:sp>
        <p:nvSpPr>
          <p:cNvPr id="7" name="슬라이드 번호 개체 틀 6"/>
          <p:cNvSpPr>
            <a:spLocks noGrp="1"/>
          </p:cNvSpPr>
          <p:nvPr>
            <p:ph type="sldNum" sz="quarter" idx="12"/>
          </p:nvPr>
        </p:nvSpPr>
        <p:spPr>
          <a:xfrm>
            <a:off x="6553200" y="6453336"/>
            <a:ext cx="2133600" cy="268139"/>
          </a:xfrm>
        </p:spPr>
        <p:txBody>
          <a:bodyPr/>
          <a:lstStyle/>
          <a:p>
            <a:fld id="{4BEDD84E-25D4-4983-8AA1-2863C96F08D9}" type="slidenum">
              <a:rPr lang="ko-KR" altLang="en-US" smtClean="0">
                <a:solidFill>
                  <a:prstClr val="black">
                    <a:tint val="75000"/>
                  </a:prstClr>
                </a:solidFill>
                <a:latin typeface="Calibri"/>
                <a:ea typeface="나눔고딕"/>
              </a:rPr>
              <a:pPr/>
              <a:t>‹#›</a:t>
            </a:fld>
            <a:endParaRPr lang="ko-KR" altLang="en-US">
              <a:solidFill>
                <a:prstClr val="black">
                  <a:tint val="75000"/>
                </a:prstClr>
              </a:solidFill>
              <a:latin typeface="Calibri"/>
              <a:ea typeface="나눔고딕"/>
            </a:endParaRPr>
          </a:p>
        </p:txBody>
      </p:sp>
      <p:cxnSp>
        <p:nvCxnSpPr>
          <p:cNvPr id="10" name="직선 연결선 9"/>
          <p:cNvCxnSpPr/>
          <p:nvPr userDrawn="1"/>
        </p:nvCxnSpPr>
        <p:spPr>
          <a:xfrm>
            <a:off x="251520" y="1052736"/>
            <a:ext cx="8640960" cy="0"/>
          </a:xfrm>
          <a:prstGeom prst="line">
            <a:avLst/>
          </a:prstGeom>
          <a:ln>
            <a:solidFill>
              <a:schemeClr val="dk1">
                <a:alpha val="70000"/>
              </a:schemeClr>
            </a:solidFill>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3914290364"/>
      </p:ext>
    </p:extLst>
  </p:cSld>
  <p:clrMapOvr>
    <a:masterClrMapping/>
  </p:clrMapOvr>
</p:sldLayout>
</file>

<file path=ppt/slideLayouts/slideLayout263.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제목 1"/>
          <p:cNvSpPr>
            <a:spLocks noGrp="1"/>
          </p:cNvSpPr>
          <p:nvPr>
            <p:ph type="title"/>
          </p:nvPr>
        </p:nvSpPr>
        <p:spPr>
          <a:xfrm>
            <a:off x="457200" y="274638"/>
            <a:ext cx="8229600" cy="778098"/>
          </a:xfrm>
        </p:spPr>
        <p:txBody>
          <a:bodyPr anchor="b"/>
          <a:lstStyle>
            <a:lvl1pPr>
              <a:defRPr/>
            </a:lvl1pPr>
          </a:lstStyle>
          <a:p>
            <a:r>
              <a:rPr lang="ko-KR" altLang="en-US"/>
              <a:t>마스터 제목 스타일 편집</a:t>
            </a:r>
          </a:p>
        </p:txBody>
      </p:sp>
      <p:sp>
        <p:nvSpPr>
          <p:cNvPr id="3" name="텍스트 개체 틀 2"/>
          <p:cNvSpPr>
            <a:spLocks noGrp="1"/>
          </p:cNvSpPr>
          <p:nvPr>
            <p:ph type="body" idx="1"/>
          </p:nvPr>
        </p:nvSpPr>
        <p:spPr>
          <a:xfrm>
            <a:off x="457200" y="1340768"/>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dirty="0"/>
              <a:t>마스터 텍스트 스타일을 편집합니다</a:t>
            </a:r>
          </a:p>
        </p:txBody>
      </p:sp>
      <p:sp>
        <p:nvSpPr>
          <p:cNvPr id="4" name="내용 개체 틀 3"/>
          <p:cNvSpPr>
            <a:spLocks noGrp="1"/>
          </p:cNvSpPr>
          <p:nvPr>
            <p:ph sz="half" idx="2"/>
          </p:nvPr>
        </p:nvSpPr>
        <p:spPr>
          <a:xfrm>
            <a:off x="457200" y="1988840"/>
            <a:ext cx="4040188" cy="432048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5" name="텍스트 개체 틀 4"/>
          <p:cNvSpPr>
            <a:spLocks noGrp="1"/>
          </p:cNvSpPr>
          <p:nvPr>
            <p:ph type="body" sz="quarter" idx="3"/>
          </p:nvPr>
        </p:nvSpPr>
        <p:spPr>
          <a:xfrm>
            <a:off x="4645025" y="1340768"/>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a:t>마스터 텍스트 스타일을 편집합니다</a:t>
            </a:r>
          </a:p>
        </p:txBody>
      </p:sp>
      <p:sp>
        <p:nvSpPr>
          <p:cNvPr id="6" name="내용 개체 틀 5"/>
          <p:cNvSpPr>
            <a:spLocks noGrp="1"/>
          </p:cNvSpPr>
          <p:nvPr>
            <p:ph sz="quarter" idx="4"/>
          </p:nvPr>
        </p:nvSpPr>
        <p:spPr>
          <a:xfrm>
            <a:off x="4645025" y="1988840"/>
            <a:ext cx="4041775" cy="432048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7" name="날짜 개체 틀 6"/>
          <p:cNvSpPr>
            <a:spLocks noGrp="1"/>
          </p:cNvSpPr>
          <p:nvPr>
            <p:ph type="dt" sz="half" idx="10"/>
          </p:nvPr>
        </p:nvSpPr>
        <p:spPr>
          <a:xfrm>
            <a:off x="457200" y="6453336"/>
            <a:ext cx="2133600" cy="268139"/>
          </a:xfrm>
        </p:spPr>
        <p:txBody>
          <a:bodyPr/>
          <a:lstStyle/>
          <a:p>
            <a:endParaRPr lang="ko-KR" altLang="en-US">
              <a:solidFill>
                <a:prstClr val="black">
                  <a:tint val="75000"/>
                </a:prstClr>
              </a:solidFill>
              <a:latin typeface="Calibri"/>
              <a:ea typeface="나눔고딕"/>
            </a:endParaRPr>
          </a:p>
        </p:txBody>
      </p:sp>
      <p:sp>
        <p:nvSpPr>
          <p:cNvPr id="8" name="바닥글 개체 틀 7"/>
          <p:cNvSpPr>
            <a:spLocks noGrp="1"/>
          </p:cNvSpPr>
          <p:nvPr>
            <p:ph type="ftr" sz="quarter" idx="11"/>
          </p:nvPr>
        </p:nvSpPr>
        <p:spPr>
          <a:xfrm>
            <a:off x="3124200" y="6453336"/>
            <a:ext cx="2895600" cy="268139"/>
          </a:xfrm>
        </p:spPr>
        <p:txBody>
          <a:bodyPr/>
          <a:lstStyle/>
          <a:p>
            <a:r>
              <a:rPr lang="es-ES" altLang="ko-KR">
                <a:solidFill>
                  <a:prstClr val="black">
                    <a:tint val="75000"/>
                  </a:prstClr>
                </a:solidFill>
                <a:latin typeface="Calibri"/>
                <a:ea typeface="나눔고딕"/>
              </a:rPr>
              <a:t>Juan Gómez Luna Peking University. Beijing, September 7, 2015 </a:t>
            </a:r>
            <a:endParaRPr lang="ko-KR" altLang="en-US">
              <a:solidFill>
                <a:prstClr val="black">
                  <a:tint val="75000"/>
                </a:prstClr>
              </a:solidFill>
              <a:latin typeface="Calibri"/>
              <a:ea typeface="나눔고딕"/>
            </a:endParaRPr>
          </a:p>
        </p:txBody>
      </p:sp>
      <p:sp>
        <p:nvSpPr>
          <p:cNvPr id="9" name="슬라이드 번호 개체 틀 8"/>
          <p:cNvSpPr>
            <a:spLocks noGrp="1"/>
          </p:cNvSpPr>
          <p:nvPr>
            <p:ph type="sldNum" sz="quarter" idx="12"/>
          </p:nvPr>
        </p:nvSpPr>
        <p:spPr>
          <a:xfrm>
            <a:off x="6553200" y="6453336"/>
            <a:ext cx="2133600" cy="268139"/>
          </a:xfrm>
        </p:spPr>
        <p:txBody>
          <a:bodyPr/>
          <a:lstStyle/>
          <a:p>
            <a:fld id="{4BEDD84E-25D4-4983-8AA1-2863C96F08D9}" type="slidenum">
              <a:rPr lang="ko-KR" altLang="en-US" smtClean="0">
                <a:solidFill>
                  <a:prstClr val="black">
                    <a:tint val="75000"/>
                  </a:prstClr>
                </a:solidFill>
                <a:latin typeface="Calibri"/>
                <a:ea typeface="나눔고딕"/>
              </a:rPr>
              <a:pPr/>
              <a:t>‹#›</a:t>
            </a:fld>
            <a:endParaRPr lang="ko-KR" altLang="en-US">
              <a:solidFill>
                <a:prstClr val="black">
                  <a:tint val="75000"/>
                </a:prstClr>
              </a:solidFill>
              <a:latin typeface="Calibri"/>
              <a:ea typeface="나눔고딕"/>
            </a:endParaRPr>
          </a:p>
        </p:txBody>
      </p:sp>
      <p:cxnSp>
        <p:nvCxnSpPr>
          <p:cNvPr id="12" name="직선 연결선 11"/>
          <p:cNvCxnSpPr/>
          <p:nvPr userDrawn="1"/>
        </p:nvCxnSpPr>
        <p:spPr>
          <a:xfrm>
            <a:off x="251520" y="1052736"/>
            <a:ext cx="8640960" cy="0"/>
          </a:xfrm>
          <a:prstGeom prst="line">
            <a:avLst/>
          </a:prstGeom>
          <a:ln>
            <a:solidFill>
              <a:schemeClr val="dk1">
                <a:alpha val="70000"/>
              </a:schemeClr>
            </a:solidFill>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4028857536"/>
      </p:ext>
    </p:extLst>
  </p:cSld>
  <p:clrMapOvr>
    <a:masterClrMapping/>
  </p:clrMapOvr>
</p:sldLayout>
</file>

<file path=ppt/slideLayouts/slideLayout264.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제목 1"/>
          <p:cNvSpPr>
            <a:spLocks noGrp="1"/>
          </p:cNvSpPr>
          <p:nvPr>
            <p:ph type="title"/>
          </p:nvPr>
        </p:nvSpPr>
        <p:spPr>
          <a:xfrm>
            <a:off x="457200" y="274638"/>
            <a:ext cx="8229600" cy="778098"/>
          </a:xfrm>
        </p:spPr>
        <p:txBody>
          <a:bodyPr anchor="b"/>
          <a:lstStyle/>
          <a:p>
            <a:r>
              <a:rPr lang="ko-KR" altLang="en-US"/>
              <a:t>마스터 제목 스타일 편집</a:t>
            </a:r>
          </a:p>
        </p:txBody>
      </p:sp>
      <p:sp>
        <p:nvSpPr>
          <p:cNvPr id="3" name="날짜 개체 틀 2"/>
          <p:cNvSpPr>
            <a:spLocks noGrp="1"/>
          </p:cNvSpPr>
          <p:nvPr>
            <p:ph type="dt" sz="half" idx="10"/>
          </p:nvPr>
        </p:nvSpPr>
        <p:spPr>
          <a:xfrm>
            <a:off x="457200" y="6453336"/>
            <a:ext cx="2133600" cy="268139"/>
          </a:xfrm>
        </p:spPr>
        <p:txBody>
          <a:bodyPr/>
          <a:lstStyle/>
          <a:p>
            <a:endParaRPr lang="ko-KR" altLang="en-US">
              <a:solidFill>
                <a:prstClr val="black">
                  <a:tint val="75000"/>
                </a:prstClr>
              </a:solidFill>
              <a:latin typeface="Calibri"/>
              <a:ea typeface="나눔고딕"/>
            </a:endParaRPr>
          </a:p>
        </p:txBody>
      </p:sp>
      <p:sp>
        <p:nvSpPr>
          <p:cNvPr id="4" name="바닥글 개체 틀 3"/>
          <p:cNvSpPr>
            <a:spLocks noGrp="1"/>
          </p:cNvSpPr>
          <p:nvPr>
            <p:ph type="ftr" sz="quarter" idx="11"/>
          </p:nvPr>
        </p:nvSpPr>
        <p:spPr>
          <a:xfrm>
            <a:off x="3124200" y="6453336"/>
            <a:ext cx="2895600" cy="268139"/>
          </a:xfrm>
        </p:spPr>
        <p:txBody>
          <a:bodyPr/>
          <a:lstStyle/>
          <a:p>
            <a:r>
              <a:rPr lang="es-ES" altLang="ko-KR">
                <a:solidFill>
                  <a:prstClr val="black">
                    <a:tint val="75000"/>
                  </a:prstClr>
                </a:solidFill>
                <a:latin typeface="Calibri"/>
                <a:ea typeface="나눔고딕"/>
              </a:rPr>
              <a:t>Juan Gómez Luna Peking University. Beijing, September 7, 2015 </a:t>
            </a:r>
            <a:endParaRPr lang="ko-KR" altLang="en-US">
              <a:solidFill>
                <a:prstClr val="black">
                  <a:tint val="75000"/>
                </a:prstClr>
              </a:solidFill>
              <a:latin typeface="Calibri"/>
              <a:ea typeface="나눔고딕"/>
            </a:endParaRPr>
          </a:p>
        </p:txBody>
      </p:sp>
      <p:sp>
        <p:nvSpPr>
          <p:cNvPr id="5" name="슬라이드 번호 개체 틀 4"/>
          <p:cNvSpPr>
            <a:spLocks noGrp="1"/>
          </p:cNvSpPr>
          <p:nvPr>
            <p:ph type="sldNum" sz="quarter" idx="12"/>
          </p:nvPr>
        </p:nvSpPr>
        <p:spPr>
          <a:xfrm>
            <a:off x="6553200" y="6453336"/>
            <a:ext cx="2133600" cy="268139"/>
          </a:xfrm>
        </p:spPr>
        <p:txBody>
          <a:bodyPr/>
          <a:lstStyle/>
          <a:p>
            <a:fld id="{4BEDD84E-25D4-4983-8AA1-2863C96F08D9}" type="slidenum">
              <a:rPr lang="ko-KR" altLang="en-US" smtClean="0">
                <a:solidFill>
                  <a:prstClr val="black">
                    <a:tint val="75000"/>
                  </a:prstClr>
                </a:solidFill>
                <a:latin typeface="Calibri"/>
                <a:ea typeface="나눔고딕"/>
              </a:rPr>
              <a:pPr/>
              <a:t>‹#›</a:t>
            </a:fld>
            <a:endParaRPr lang="ko-KR" altLang="en-US">
              <a:solidFill>
                <a:prstClr val="black">
                  <a:tint val="75000"/>
                </a:prstClr>
              </a:solidFill>
              <a:latin typeface="Calibri"/>
              <a:ea typeface="나눔고딕"/>
            </a:endParaRPr>
          </a:p>
        </p:txBody>
      </p:sp>
      <p:cxnSp>
        <p:nvCxnSpPr>
          <p:cNvPr id="8" name="직선 연결선 7"/>
          <p:cNvCxnSpPr/>
          <p:nvPr userDrawn="1"/>
        </p:nvCxnSpPr>
        <p:spPr>
          <a:xfrm>
            <a:off x="251520" y="1052736"/>
            <a:ext cx="8640960" cy="0"/>
          </a:xfrm>
          <a:prstGeom prst="line">
            <a:avLst/>
          </a:prstGeom>
          <a:ln>
            <a:solidFill>
              <a:schemeClr val="dk1">
                <a:alpha val="70000"/>
              </a:schemeClr>
            </a:solidFill>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2943871302"/>
      </p:ext>
    </p:extLst>
  </p:cSld>
  <p:clrMapOvr>
    <a:masterClrMapping/>
  </p:clrMapOvr>
</p:sldLayout>
</file>

<file path=ppt/slideLayouts/slideLayout265.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
        <p:nvSpPr>
          <p:cNvPr id="2" name="날짜 개체 틀 1"/>
          <p:cNvSpPr>
            <a:spLocks noGrp="1"/>
          </p:cNvSpPr>
          <p:nvPr>
            <p:ph type="dt" sz="half" idx="10"/>
          </p:nvPr>
        </p:nvSpPr>
        <p:spPr>
          <a:xfrm>
            <a:off x="457200" y="6453336"/>
            <a:ext cx="2133600" cy="268139"/>
          </a:xfrm>
        </p:spPr>
        <p:txBody>
          <a:bodyPr/>
          <a:lstStyle/>
          <a:p>
            <a:endParaRPr lang="ko-KR" altLang="en-US">
              <a:solidFill>
                <a:prstClr val="black">
                  <a:tint val="75000"/>
                </a:prstClr>
              </a:solidFill>
              <a:latin typeface="Calibri"/>
              <a:ea typeface="나눔고딕"/>
            </a:endParaRPr>
          </a:p>
        </p:txBody>
      </p:sp>
      <p:sp>
        <p:nvSpPr>
          <p:cNvPr id="3" name="바닥글 개체 틀 2"/>
          <p:cNvSpPr>
            <a:spLocks noGrp="1"/>
          </p:cNvSpPr>
          <p:nvPr>
            <p:ph type="ftr" sz="quarter" idx="11"/>
          </p:nvPr>
        </p:nvSpPr>
        <p:spPr>
          <a:xfrm>
            <a:off x="3124200" y="6453336"/>
            <a:ext cx="2895600" cy="268139"/>
          </a:xfrm>
        </p:spPr>
        <p:txBody>
          <a:bodyPr/>
          <a:lstStyle/>
          <a:p>
            <a:r>
              <a:rPr lang="es-ES" altLang="ko-KR">
                <a:solidFill>
                  <a:prstClr val="black">
                    <a:tint val="75000"/>
                  </a:prstClr>
                </a:solidFill>
                <a:latin typeface="Calibri"/>
                <a:ea typeface="나눔고딕"/>
              </a:rPr>
              <a:t>Juan Gómez Luna Peking University. Beijing, September 7, 2015 </a:t>
            </a:r>
            <a:endParaRPr lang="ko-KR" altLang="en-US">
              <a:solidFill>
                <a:prstClr val="black">
                  <a:tint val="75000"/>
                </a:prstClr>
              </a:solidFill>
              <a:latin typeface="Calibri"/>
              <a:ea typeface="나눔고딕"/>
            </a:endParaRPr>
          </a:p>
        </p:txBody>
      </p:sp>
      <p:sp>
        <p:nvSpPr>
          <p:cNvPr id="4" name="슬라이드 번호 개체 틀 3"/>
          <p:cNvSpPr>
            <a:spLocks noGrp="1"/>
          </p:cNvSpPr>
          <p:nvPr>
            <p:ph type="sldNum" sz="quarter" idx="12"/>
          </p:nvPr>
        </p:nvSpPr>
        <p:spPr>
          <a:xfrm>
            <a:off x="6553200" y="6453336"/>
            <a:ext cx="2133600" cy="268139"/>
          </a:xfrm>
        </p:spPr>
        <p:txBody>
          <a:bodyPr/>
          <a:lstStyle/>
          <a:p>
            <a:fld id="{4BEDD84E-25D4-4983-8AA1-2863C96F08D9}" type="slidenum">
              <a:rPr lang="ko-KR" altLang="en-US" smtClean="0">
                <a:solidFill>
                  <a:prstClr val="black">
                    <a:tint val="75000"/>
                  </a:prstClr>
                </a:solidFill>
                <a:latin typeface="Calibri"/>
                <a:ea typeface="나눔고딕"/>
              </a:rPr>
              <a:pPr/>
              <a:t>‹#›</a:t>
            </a:fld>
            <a:endParaRPr lang="ko-KR" altLang="en-US">
              <a:solidFill>
                <a:prstClr val="black">
                  <a:tint val="75000"/>
                </a:prstClr>
              </a:solidFill>
              <a:latin typeface="Calibri"/>
              <a:ea typeface="나눔고딕"/>
            </a:endParaRPr>
          </a:p>
        </p:txBody>
      </p:sp>
    </p:spTree>
    <p:extLst>
      <p:ext uri="{BB962C8B-B14F-4D97-AF65-F5344CB8AC3E}">
        <p14:creationId xmlns:p14="http://schemas.microsoft.com/office/powerpoint/2010/main" val="3560198658"/>
      </p:ext>
    </p:extLst>
  </p:cSld>
  <p:clrMapOvr>
    <a:masterClrMapping/>
  </p:clrMapOvr>
</p:sldLayout>
</file>

<file path=ppt/slideLayouts/slideLayout26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r>
              <a:rPr lang="en-US" altLang="en-US">
                <a:solidFill>
                  <a:srgbClr val="000000"/>
                </a:solidFill>
              </a:rPr>
              <a:t>Juan Gómez Luna Peking University. Beijing, September 7, 2015 </a:t>
            </a: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889479520"/>
      </p:ext>
    </p:extLst>
  </p:cSld>
  <p:clrMapOvr>
    <a:masterClrMapping/>
  </p:clrMapOvr>
</p:sldLayout>
</file>

<file path=ppt/slideLayouts/slideLayout26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600556325"/>
      </p:ext>
    </p:extLst>
  </p:cSld>
  <p:clrMapOvr>
    <a:masterClrMapping/>
  </p:clrMapOvr>
</p:sldLayout>
</file>

<file path=ppt/slideLayouts/slideLayout26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900379847"/>
      </p:ext>
    </p:extLst>
  </p:cSld>
  <p:clrMapOvr>
    <a:masterClrMapping/>
  </p:clrMapOvr>
</p:sldLayout>
</file>

<file path=ppt/slideLayouts/slideLayout26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21957203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pic>
        <p:nvPicPr>
          <p:cNvPr id="9" name="Picture 8" descr="safari.png"/>
          <p:cNvPicPr>
            <a:picLocks noChangeAspect="1"/>
          </p:cNvPicPr>
          <p:nvPr userDrawn="1"/>
        </p:nvPicPr>
        <p:blipFill>
          <a:blip r:embed="rId2"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1131580221"/>
      </p:ext>
    </p:extLst>
  </p:cSld>
  <p:clrMapOvr>
    <a:masterClrMapping/>
  </p:clrMapOvr>
</p:sldLayout>
</file>

<file path=ppt/slideLayouts/slideLayout27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88566681"/>
      </p:ext>
    </p:extLst>
  </p:cSld>
  <p:clrMapOvr>
    <a:masterClrMapping/>
  </p:clrMapOvr>
</p:sldLayout>
</file>

<file path=ppt/slideLayouts/slideLayout27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48079462"/>
      </p:ext>
    </p:extLst>
  </p:cSld>
  <p:clrMapOvr>
    <a:masterClrMapping/>
  </p:clrMapOvr>
</p:sldLayout>
</file>

<file path=ppt/slideLayouts/slideLayout27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015569968"/>
      </p:ext>
    </p:extLst>
  </p:cSld>
  <p:clrMapOvr>
    <a:masterClrMapping/>
  </p:clrMapOvr>
</p:sldLayout>
</file>

<file path=ppt/slideLayouts/slideLayout27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429015984"/>
      </p:ext>
    </p:extLst>
  </p:cSld>
  <p:clrMapOvr>
    <a:masterClrMapping/>
  </p:clrMapOvr>
</p:sldLayout>
</file>

<file path=ppt/slideLayouts/slideLayout27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437952"/>
      </p:ext>
    </p:extLst>
  </p:cSld>
  <p:clrMapOvr>
    <a:masterClrMapping/>
  </p:clrMapOvr>
</p:sldLayout>
</file>

<file path=ppt/slideLayouts/slideLayout27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875945983"/>
      </p:ext>
    </p:extLst>
  </p:cSld>
  <p:clrMapOvr>
    <a:masterClrMapping/>
  </p:clrMapOvr>
</p:sldLayout>
</file>

<file path=ppt/slideLayouts/slideLayout27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32225097"/>
      </p:ext>
    </p:extLst>
  </p:cSld>
  <p:clrMapOvr>
    <a:masterClrMapping/>
  </p:clrMapOvr>
</p:sldLayout>
</file>

<file path=ppt/slideLayouts/slideLayout277.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8"/>
          <p:cNvSpPr>
            <a:spLocks noChangeArrowheads="1"/>
          </p:cNvSpPr>
          <p:nvPr/>
        </p:nvSpPr>
        <p:spPr bwMode="auto">
          <a:xfrm>
            <a:off x="457200" y="1123950"/>
            <a:ext cx="8229600" cy="914400"/>
          </a:xfrm>
          <a:custGeom>
            <a:avLst/>
            <a:gdLst>
              <a:gd name="T0" fmla="*/ 0 w 1000"/>
              <a:gd name="T1" fmla="*/ 2147483647 h 1000"/>
              <a:gd name="T2" fmla="*/ 0 w 1000"/>
              <a:gd name="T3" fmla="*/ 0 h 1000"/>
              <a:gd name="T4" fmla="*/ 2147483647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a:extLst>
            <a:ext uri="{909E8E84-426E-40dd-AFC4-6F175D3DCCD1}">
              <a14:hiddenFill xmlns="" xmlns:a14="http://schemas.microsoft.com/office/drawing/2010/main">
                <a:solidFill>
                  <a:srgbClr val="FFFFFF"/>
                </a:solid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xtLst>
            <a:ext uri="{909E8E84-426E-40dd-AFC4-6F175D3DCCD1}">
              <a14:hiddenFill xmlns=""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xtLst>
            <a:ext uri="{909E8E84-426E-40dd-AFC4-6F175D3DCCD1}">
              <a14:hiddenFill xmlns=""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fontAlgn="auto">
              <a:spcBef>
                <a:spcPts val="0"/>
              </a:spcBef>
              <a:spcAft>
                <a:spcPts val="0"/>
              </a:spcAft>
              <a:defRPr sz="1200">
                <a:solidFill>
                  <a:srgbClr val="000000"/>
                </a:solidFill>
                <a:latin typeface="Garamond" pitchFamily="18" charset="0"/>
                <a:ea typeface="+mn-ea"/>
                <a:cs typeface="+mn-cs"/>
              </a:defRPr>
            </a:lvl1pPr>
          </a:lstStyle>
          <a:p>
            <a:pPr>
              <a:defRPr/>
            </a:pPr>
            <a:endParaRPr lang="en-US" altLang="en-US"/>
          </a:p>
        </p:txBody>
      </p:sp>
      <p:sp>
        <p:nvSpPr>
          <p:cNvPr id="8" name="Rectangle 5"/>
          <p:cNvSpPr>
            <a:spLocks noGrp="1" noChangeArrowheads="1"/>
          </p:cNvSpPr>
          <p:nvPr>
            <p:ph type="ftr" sz="quarter" idx="11"/>
          </p:nvPr>
        </p:nvSpPr>
        <p:spPr>
          <a:xfrm>
            <a:off x="3124200" y="6243638"/>
            <a:ext cx="2895600" cy="457200"/>
          </a:xfrm>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9" name="Rectangle 6"/>
          <p:cNvSpPr>
            <a:spLocks noGrp="1" noChangeArrowheads="1"/>
          </p:cNvSpPr>
          <p:nvPr>
            <p:ph type="sldNum" sz="quarter" idx="12"/>
          </p:nvPr>
        </p:nvSpPr>
        <p:spPr/>
        <p:txBody>
          <a:bodyPr/>
          <a:lstStyle>
            <a:lvl1pPr fontAlgn="base">
              <a:spcBef>
                <a:spcPct val="0"/>
              </a:spcBef>
              <a:spcAft>
                <a:spcPct val="0"/>
              </a:spcAft>
              <a:defRPr sz="1200">
                <a:ea typeface="ＭＳ Ｐゴシック" charset="0"/>
                <a:cs typeface="ＭＳ Ｐゴシック" charset="0"/>
              </a:defRPr>
            </a:lvl1pPr>
          </a:lstStyle>
          <a:p>
            <a:pPr>
              <a:defRPr/>
            </a:pPr>
            <a:fld id="{0E240D94-E5C6-2B45-92EB-F7FCCB9B6116}" type="slidenum">
              <a:rPr lang="en-US" altLang="en-US"/>
              <a:pPr>
                <a:defRPr/>
              </a:pPr>
              <a:t>‹#›</a:t>
            </a:fld>
            <a:endParaRPr lang="en-US" altLang="en-US"/>
          </a:p>
        </p:txBody>
      </p:sp>
    </p:spTree>
    <p:extLst>
      <p:ext uri="{BB962C8B-B14F-4D97-AF65-F5344CB8AC3E}">
        <p14:creationId xmlns:p14="http://schemas.microsoft.com/office/powerpoint/2010/main" val="1439261544"/>
      </p:ext>
    </p:extLst>
  </p:cSld>
  <p:clrMapOvr>
    <a:masterClrMapping/>
  </p:clrMapOvr>
</p:sldLayout>
</file>

<file path=ppt/slideLayouts/slideLayout27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5"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867B2952-2F74-D544-92BC-FBFBE9A340CC}" type="slidenum">
              <a:rPr lang="en-US" altLang="en-US"/>
              <a:pPr>
                <a:defRPr/>
              </a:pPr>
              <a:t>‹#›</a:t>
            </a:fld>
            <a:endParaRPr lang="en-US" altLang="en-US"/>
          </a:p>
        </p:txBody>
      </p:sp>
    </p:spTree>
    <p:extLst>
      <p:ext uri="{BB962C8B-B14F-4D97-AF65-F5344CB8AC3E}">
        <p14:creationId xmlns:p14="http://schemas.microsoft.com/office/powerpoint/2010/main" val="1244734131"/>
      </p:ext>
    </p:extLst>
  </p:cSld>
  <p:clrMapOvr>
    <a:masterClrMapping/>
  </p:clrMapOvr>
</p:sldLayout>
</file>

<file path=ppt/slideLayouts/slideLayout27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5"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8F9F7682-838C-D145-8DB5-B49C18A130F8}" type="slidenum">
              <a:rPr lang="en-US" altLang="en-US"/>
              <a:pPr>
                <a:defRPr/>
              </a:pPr>
              <a:t>‹#›</a:t>
            </a:fld>
            <a:endParaRPr lang="en-US" altLang="en-US"/>
          </a:p>
        </p:txBody>
      </p:sp>
    </p:spTree>
    <p:extLst>
      <p:ext uri="{BB962C8B-B14F-4D97-AF65-F5344CB8AC3E}">
        <p14:creationId xmlns:p14="http://schemas.microsoft.com/office/powerpoint/2010/main" val="375815368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pic>
        <p:nvPicPr>
          <p:cNvPr id="5" name="Picture 4" descr="safari.png"/>
          <p:cNvPicPr>
            <a:picLocks noChangeAspect="1"/>
          </p:cNvPicPr>
          <p:nvPr userDrawn="1"/>
        </p:nvPicPr>
        <p:blipFill>
          <a:blip r:embed="rId2"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1266332104"/>
      </p:ext>
    </p:extLst>
  </p:cSld>
  <p:clrMapOvr>
    <a:masterClrMapping/>
  </p:clrMapOvr>
</p:sldLayout>
</file>

<file path=ppt/slideLayouts/slideLayout28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6"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8E01938C-1825-4C47-ADAA-667501E8BB2D}" type="slidenum">
              <a:rPr lang="en-US" altLang="en-US"/>
              <a:pPr>
                <a:defRPr/>
              </a:pPr>
              <a:t>‹#›</a:t>
            </a:fld>
            <a:endParaRPr lang="en-US" altLang="en-US"/>
          </a:p>
        </p:txBody>
      </p:sp>
    </p:spTree>
    <p:extLst>
      <p:ext uri="{BB962C8B-B14F-4D97-AF65-F5344CB8AC3E}">
        <p14:creationId xmlns:p14="http://schemas.microsoft.com/office/powerpoint/2010/main" val="3906725712"/>
      </p:ext>
    </p:extLst>
  </p:cSld>
  <p:clrMapOvr>
    <a:masterClrMapping/>
  </p:clrMapOvr>
</p:sldLayout>
</file>

<file path=ppt/slideLayouts/slideLayout28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8"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D2E44CBD-17AA-1C44-8BA0-F0313DF1E03A}" type="slidenum">
              <a:rPr lang="en-US" altLang="en-US"/>
              <a:pPr>
                <a:defRPr/>
              </a:pPr>
              <a:t>‹#›</a:t>
            </a:fld>
            <a:endParaRPr lang="en-US" altLang="en-US"/>
          </a:p>
        </p:txBody>
      </p:sp>
    </p:spTree>
    <p:extLst>
      <p:ext uri="{BB962C8B-B14F-4D97-AF65-F5344CB8AC3E}">
        <p14:creationId xmlns:p14="http://schemas.microsoft.com/office/powerpoint/2010/main" val="4069638184"/>
      </p:ext>
    </p:extLst>
  </p:cSld>
  <p:clrMapOvr>
    <a:masterClrMapping/>
  </p:clrMapOvr>
</p:sldLayout>
</file>

<file path=ppt/slideLayouts/slideLayout28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4"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614E6E70-902E-8E4C-B56A-EB171DB5C34A}" type="slidenum">
              <a:rPr lang="en-US" altLang="en-US"/>
              <a:pPr>
                <a:defRPr/>
              </a:pPr>
              <a:t>‹#›</a:t>
            </a:fld>
            <a:endParaRPr lang="en-US" altLang="en-US"/>
          </a:p>
        </p:txBody>
      </p:sp>
    </p:spTree>
    <p:extLst>
      <p:ext uri="{BB962C8B-B14F-4D97-AF65-F5344CB8AC3E}">
        <p14:creationId xmlns:p14="http://schemas.microsoft.com/office/powerpoint/2010/main" val="4280595539"/>
      </p:ext>
    </p:extLst>
  </p:cSld>
  <p:clrMapOvr>
    <a:masterClrMapping/>
  </p:clrMapOvr>
</p:sldLayout>
</file>

<file path=ppt/slideLayouts/slideLayout28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3"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71920B83-E5C7-4748-945F-F9585594732C}" type="slidenum">
              <a:rPr lang="en-US" altLang="en-US"/>
              <a:pPr>
                <a:defRPr/>
              </a:pPr>
              <a:t>‹#›</a:t>
            </a:fld>
            <a:endParaRPr lang="en-US" altLang="en-US"/>
          </a:p>
        </p:txBody>
      </p:sp>
    </p:spTree>
    <p:extLst>
      <p:ext uri="{BB962C8B-B14F-4D97-AF65-F5344CB8AC3E}">
        <p14:creationId xmlns:p14="http://schemas.microsoft.com/office/powerpoint/2010/main" val="2174433047"/>
      </p:ext>
    </p:extLst>
  </p:cSld>
  <p:clrMapOvr>
    <a:masterClrMapping/>
  </p:clrMapOvr>
</p:sldLayout>
</file>

<file path=ppt/slideLayouts/slideLayout28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6"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884C42A7-D582-E24E-B2AD-361121256527}" type="slidenum">
              <a:rPr lang="en-US" altLang="en-US"/>
              <a:pPr>
                <a:defRPr/>
              </a:pPr>
              <a:t>‹#›</a:t>
            </a:fld>
            <a:endParaRPr lang="en-US" altLang="en-US"/>
          </a:p>
        </p:txBody>
      </p:sp>
    </p:spTree>
    <p:extLst>
      <p:ext uri="{BB962C8B-B14F-4D97-AF65-F5344CB8AC3E}">
        <p14:creationId xmlns:p14="http://schemas.microsoft.com/office/powerpoint/2010/main" val="895594660"/>
      </p:ext>
    </p:extLst>
  </p:cSld>
  <p:clrMapOvr>
    <a:masterClrMapping/>
  </p:clrMapOvr>
</p:sldLayout>
</file>

<file path=ppt/slideLayouts/slideLayout28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6"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745B44AF-607F-D14C-BF32-685CA37DFF41}" type="slidenum">
              <a:rPr lang="en-US" altLang="en-US"/>
              <a:pPr>
                <a:defRPr/>
              </a:pPr>
              <a:t>‹#›</a:t>
            </a:fld>
            <a:endParaRPr lang="en-US" altLang="en-US"/>
          </a:p>
        </p:txBody>
      </p:sp>
    </p:spTree>
    <p:extLst>
      <p:ext uri="{BB962C8B-B14F-4D97-AF65-F5344CB8AC3E}">
        <p14:creationId xmlns:p14="http://schemas.microsoft.com/office/powerpoint/2010/main" val="3598801899"/>
      </p:ext>
    </p:extLst>
  </p:cSld>
  <p:clrMapOvr>
    <a:masterClrMapping/>
  </p:clrMapOvr>
</p:sldLayout>
</file>

<file path=ppt/slideLayouts/slideLayout28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5"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ADCDFAA6-D8FF-694C-834A-ACCCD8522248}" type="slidenum">
              <a:rPr lang="en-US" altLang="en-US"/>
              <a:pPr>
                <a:defRPr/>
              </a:pPr>
              <a:t>‹#›</a:t>
            </a:fld>
            <a:endParaRPr lang="en-US" altLang="en-US"/>
          </a:p>
        </p:txBody>
      </p:sp>
    </p:spTree>
    <p:extLst>
      <p:ext uri="{BB962C8B-B14F-4D97-AF65-F5344CB8AC3E}">
        <p14:creationId xmlns:p14="http://schemas.microsoft.com/office/powerpoint/2010/main" val="1823007646"/>
      </p:ext>
    </p:extLst>
  </p:cSld>
  <p:clrMapOvr>
    <a:masterClrMapping/>
  </p:clrMapOvr>
</p:sldLayout>
</file>

<file path=ppt/slideLayouts/slideLayout28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5"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DD923AAA-1C55-7E45-B953-D9BFED328DD6}" type="slidenum">
              <a:rPr lang="en-US" altLang="en-US"/>
              <a:pPr>
                <a:defRPr/>
              </a:pPr>
              <a:t>‹#›</a:t>
            </a:fld>
            <a:endParaRPr lang="en-US" altLang="en-US"/>
          </a:p>
        </p:txBody>
      </p:sp>
    </p:spTree>
    <p:extLst>
      <p:ext uri="{BB962C8B-B14F-4D97-AF65-F5344CB8AC3E}">
        <p14:creationId xmlns:p14="http://schemas.microsoft.com/office/powerpoint/2010/main" val="2692791579"/>
      </p:ext>
    </p:extLst>
  </p:cSld>
  <p:clrMapOvr>
    <a:masterClrMapping/>
  </p:clrMapOvr>
</p:sldLayout>
</file>

<file path=ppt/slideLayouts/slideLayout28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8"/>
          <p:cNvSpPr>
            <a:spLocks noChangeArrowheads="1"/>
          </p:cNvSpPr>
          <p:nvPr/>
        </p:nvSpPr>
        <p:spPr bwMode="auto">
          <a:xfrm>
            <a:off x="457200" y="1123950"/>
            <a:ext cx="8229600" cy="914400"/>
          </a:xfrm>
          <a:custGeom>
            <a:avLst/>
            <a:gdLst>
              <a:gd name="T0" fmla="*/ 0 w 1000"/>
              <a:gd name="T1" fmla="*/ 836127360 h 1000"/>
              <a:gd name="T2" fmla="*/ 0 w 1000"/>
              <a:gd name="T3" fmla="*/ 0 h 1000"/>
              <a:gd name="T4" fmla="*/ 2147483647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a:extLst>
            <a:ext uri="{909E8E84-426E-40dd-AFC4-6F175D3DCCD1}">
              <a14:hiddenFill xmlns="" xmlns:a14="http://schemas.microsoft.com/office/drawing/2010/main">
                <a:solidFill>
                  <a:srgbClr val="FFFFFF"/>
                </a:solid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xtLst>
            <a:ext uri="{909E8E84-426E-40dd-AFC4-6F175D3DCCD1}">
              <a14:hiddenFill xmlns=""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xtLst>
            <a:ext uri="{909E8E84-426E-40dd-AFC4-6F175D3DCCD1}">
              <a14:hiddenFill xmlns=""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fontAlgn="auto">
              <a:spcBef>
                <a:spcPts val="0"/>
              </a:spcBef>
              <a:spcAft>
                <a:spcPts val="0"/>
              </a:spcAft>
              <a:defRPr sz="1200">
                <a:solidFill>
                  <a:srgbClr val="000000"/>
                </a:solidFill>
                <a:latin typeface="Garamond" pitchFamily="18" charset="0"/>
                <a:ea typeface="+mn-ea"/>
                <a:cs typeface="+mn-cs"/>
              </a:defRPr>
            </a:lvl1pPr>
          </a:lstStyle>
          <a:p>
            <a:pPr>
              <a:defRPr/>
            </a:pPr>
            <a:endParaRPr lang="en-US" altLang="en-US"/>
          </a:p>
        </p:txBody>
      </p:sp>
      <p:sp>
        <p:nvSpPr>
          <p:cNvPr id="8" name="Rectangle 5"/>
          <p:cNvSpPr>
            <a:spLocks noGrp="1" noChangeArrowheads="1"/>
          </p:cNvSpPr>
          <p:nvPr>
            <p:ph type="ftr" sz="quarter" idx="11"/>
          </p:nvPr>
        </p:nvSpPr>
        <p:spPr>
          <a:xfrm>
            <a:off x="3124200" y="6243638"/>
            <a:ext cx="2895600" cy="457200"/>
          </a:xfrm>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9" name="Rectangle 6"/>
          <p:cNvSpPr>
            <a:spLocks noGrp="1" noChangeArrowheads="1"/>
          </p:cNvSpPr>
          <p:nvPr>
            <p:ph type="sldNum" sz="quarter" idx="12"/>
          </p:nvPr>
        </p:nvSpPr>
        <p:spPr/>
        <p:txBody>
          <a:bodyPr/>
          <a:lstStyle>
            <a:lvl1pPr fontAlgn="base">
              <a:spcBef>
                <a:spcPct val="0"/>
              </a:spcBef>
              <a:spcAft>
                <a:spcPct val="0"/>
              </a:spcAft>
              <a:defRPr sz="1200">
                <a:ea typeface="ＭＳ Ｐゴシック" charset="0"/>
                <a:cs typeface="ＭＳ Ｐゴシック" charset="0"/>
              </a:defRPr>
            </a:lvl1pPr>
          </a:lstStyle>
          <a:p>
            <a:pPr>
              <a:defRPr/>
            </a:pPr>
            <a:fld id="{C668BF9C-93BB-B548-912F-BE2A1331A62B}" type="slidenum">
              <a:rPr lang="en-US" altLang="en-US"/>
              <a:pPr>
                <a:defRPr/>
              </a:pPr>
              <a:t>‹#›</a:t>
            </a:fld>
            <a:endParaRPr lang="en-US" altLang="en-US"/>
          </a:p>
        </p:txBody>
      </p:sp>
    </p:spTree>
    <p:extLst>
      <p:ext uri="{BB962C8B-B14F-4D97-AF65-F5344CB8AC3E}">
        <p14:creationId xmlns:p14="http://schemas.microsoft.com/office/powerpoint/2010/main" val="3159291953"/>
      </p:ext>
    </p:extLst>
  </p:cSld>
  <p:clrMapOvr>
    <a:masterClrMapping/>
  </p:clrMapOvr>
</p:sldLayout>
</file>

<file path=ppt/slideLayouts/slideLayout28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5"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B60F4C6C-A4AD-634C-B2AA-5823E85646AB}" type="slidenum">
              <a:rPr lang="en-US" altLang="en-US"/>
              <a:pPr>
                <a:defRPr/>
              </a:pPr>
              <a:t>‹#›</a:t>
            </a:fld>
            <a:endParaRPr lang="en-US" altLang="en-US"/>
          </a:p>
        </p:txBody>
      </p:sp>
    </p:spTree>
    <p:extLst>
      <p:ext uri="{BB962C8B-B14F-4D97-AF65-F5344CB8AC3E}">
        <p14:creationId xmlns:p14="http://schemas.microsoft.com/office/powerpoint/2010/main" val="206487907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pic>
        <p:nvPicPr>
          <p:cNvPr id="4" name="Picture 3" descr="safari.png"/>
          <p:cNvPicPr>
            <a:picLocks noChangeAspect="1"/>
          </p:cNvPicPr>
          <p:nvPr userDrawn="1"/>
        </p:nvPicPr>
        <p:blipFill>
          <a:blip r:embed="rId2"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936326866"/>
      </p:ext>
    </p:extLst>
  </p:cSld>
  <p:clrMapOvr>
    <a:masterClrMapping/>
  </p:clrMapOvr>
</p:sldLayout>
</file>

<file path=ppt/slideLayouts/slideLayout29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5"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9E9D27D4-CF21-B743-868C-38D13B2F42B4}" type="slidenum">
              <a:rPr lang="en-US" altLang="en-US"/>
              <a:pPr>
                <a:defRPr/>
              </a:pPr>
              <a:t>‹#›</a:t>
            </a:fld>
            <a:endParaRPr lang="en-US" altLang="en-US"/>
          </a:p>
        </p:txBody>
      </p:sp>
    </p:spTree>
    <p:extLst>
      <p:ext uri="{BB962C8B-B14F-4D97-AF65-F5344CB8AC3E}">
        <p14:creationId xmlns:p14="http://schemas.microsoft.com/office/powerpoint/2010/main" val="236753838"/>
      </p:ext>
    </p:extLst>
  </p:cSld>
  <p:clrMapOvr>
    <a:masterClrMapping/>
  </p:clrMapOvr>
</p:sldLayout>
</file>

<file path=ppt/slideLayouts/slideLayout29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6"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98F35F6C-2FE9-E643-BA9E-744EBFA979FE}" type="slidenum">
              <a:rPr lang="en-US" altLang="en-US"/>
              <a:pPr>
                <a:defRPr/>
              </a:pPr>
              <a:t>‹#›</a:t>
            </a:fld>
            <a:endParaRPr lang="en-US" altLang="en-US"/>
          </a:p>
        </p:txBody>
      </p:sp>
    </p:spTree>
    <p:extLst>
      <p:ext uri="{BB962C8B-B14F-4D97-AF65-F5344CB8AC3E}">
        <p14:creationId xmlns:p14="http://schemas.microsoft.com/office/powerpoint/2010/main" val="3324610873"/>
      </p:ext>
    </p:extLst>
  </p:cSld>
  <p:clrMapOvr>
    <a:masterClrMapping/>
  </p:clrMapOvr>
</p:sldLayout>
</file>

<file path=ppt/slideLayouts/slideLayout29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8"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A36820D8-511C-334B-9255-32401B223793}" type="slidenum">
              <a:rPr lang="en-US" altLang="en-US"/>
              <a:pPr>
                <a:defRPr/>
              </a:pPr>
              <a:t>‹#›</a:t>
            </a:fld>
            <a:endParaRPr lang="en-US" altLang="en-US"/>
          </a:p>
        </p:txBody>
      </p:sp>
    </p:spTree>
    <p:extLst>
      <p:ext uri="{BB962C8B-B14F-4D97-AF65-F5344CB8AC3E}">
        <p14:creationId xmlns:p14="http://schemas.microsoft.com/office/powerpoint/2010/main" val="1827451274"/>
      </p:ext>
    </p:extLst>
  </p:cSld>
  <p:clrMapOvr>
    <a:masterClrMapping/>
  </p:clrMapOvr>
</p:sldLayout>
</file>

<file path=ppt/slideLayouts/slideLayout29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4"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142E3693-D302-D64D-8335-04DBBDCAC3E8}" type="slidenum">
              <a:rPr lang="en-US" altLang="en-US"/>
              <a:pPr>
                <a:defRPr/>
              </a:pPr>
              <a:t>‹#›</a:t>
            </a:fld>
            <a:endParaRPr lang="en-US" altLang="en-US"/>
          </a:p>
        </p:txBody>
      </p:sp>
    </p:spTree>
    <p:extLst>
      <p:ext uri="{BB962C8B-B14F-4D97-AF65-F5344CB8AC3E}">
        <p14:creationId xmlns:p14="http://schemas.microsoft.com/office/powerpoint/2010/main" val="3658476566"/>
      </p:ext>
    </p:extLst>
  </p:cSld>
  <p:clrMapOvr>
    <a:masterClrMapping/>
  </p:clrMapOvr>
</p:sldLayout>
</file>

<file path=ppt/slideLayouts/slideLayout29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3"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C0C3B91E-9495-5D4C-A473-89DD744F318C}" type="slidenum">
              <a:rPr lang="en-US" altLang="en-US"/>
              <a:pPr>
                <a:defRPr/>
              </a:pPr>
              <a:t>‹#›</a:t>
            </a:fld>
            <a:endParaRPr lang="en-US" altLang="en-US"/>
          </a:p>
        </p:txBody>
      </p:sp>
    </p:spTree>
    <p:extLst>
      <p:ext uri="{BB962C8B-B14F-4D97-AF65-F5344CB8AC3E}">
        <p14:creationId xmlns:p14="http://schemas.microsoft.com/office/powerpoint/2010/main" val="1756490494"/>
      </p:ext>
    </p:extLst>
  </p:cSld>
  <p:clrMapOvr>
    <a:masterClrMapping/>
  </p:clrMapOvr>
</p:sldLayout>
</file>

<file path=ppt/slideLayouts/slideLayout29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6"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E317DB17-6DD3-1D47-9DC7-29C718BD885A}" type="slidenum">
              <a:rPr lang="en-US" altLang="en-US"/>
              <a:pPr>
                <a:defRPr/>
              </a:pPr>
              <a:t>‹#›</a:t>
            </a:fld>
            <a:endParaRPr lang="en-US" altLang="en-US"/>
          </a:p>
        </p:txBody>
      </p:sp>
    </p:spTree>
    <p:extLst>
      <p:ext uri="{BB962C8B-B14F-4D97-AF65-F5344CB8AC3E}">
        <p14:creationId xmlns:p14="http://schemas.microsoft.com/office/powerpoint/2010/main" val="3370464203"/>
      </p:ext>
    </p:extLst>
  </p:cSld>
  <p:clrMapOvr>
    <a:masterClrMapping/>
  </p:clrMapOvr>
</p:sldLayout>
</file>

<file path=ppt/slideLayouts/slideLayout29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6"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B8B564A7-2749-BD47-ACBB-5E9A7893C5B7}" type="slidenum">
              <a:rPr lang="en-US" altLang="en-US"/>
              <a:pPr>
                <a:defRPr/>
              </a:pPr>
              <a:t>‹#›</a:t>
            </a:fld>
            <a:endParaRPr lang="en-US" altLang="en-US"/>
          </a:p>
        </p:txBody>
      </p:sp>
    </p:spTree>
    <p:extLst>
      <p:ext uri="{BB962C8B-B14F-4D97-AF65-F5344CB8AC3E}">
        <p14:creationId xmlns:p14="http://schemas.microsoft.com/office/powerpoint/2010/main" val="1553832840"/>
      </p:ext>
    </p:extLst>
  </p:cSld>
  <p:clrMapOvr>
    <a:masterClrMapping/>
  </p:clrMapOvr>
</p:sldLayout>
</file>

<file path=ppt/slideLayouts/slideLayout29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5"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53FA10DE-9244-444C-BB66-013E28A2DDD9}" type="slidenum">
              <a:rPr lang="en-US" altLang="en-US"/>
              <a:pPr>
                <a:defRPr/>
              </a:pPr>
              <a:t>‹#›</a:t>
            </a:fld>
            <a:endParaRPr lang="en-US" altLang="en-US"/>
          </a:p>
        </p:txBody>
      </p:sp>
    </p:spTree>
    <p:extLst>
      <p:ext uri="{BB962C8B-B14F-4D97-AF65-F5344CB8AC3E}">
        <p14:creationId xmlns:p14="http://schemas.microsoft.com/office/powerpoint/2010/main" val="1064697964"/>
      </p:ext>
    </p:extLst>
  </p:cSld>
  <p:clrMapOvr>
    <a:masterClrMapping/>
  </p:clrMapOvr>
</p:sldLayout>
</file>

<file path=ppt/slideLayouts/slideLayout29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5"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DE2563C0-B5B3-BE4C-AFD7-D5025596D7E3}" type="slidenum">
              <a:rPr lang="en-US" altLang="en-US"/>
              <a:pPr>
                <a:defRPr/>
              </a:pPr>
              <a:t>‹#›</a:t>
            </a:fld>
            <a:endParaRPr lang="en-US" altLang="en-US"/>
          </a:p>
        </p:txBody>
      </p:sp>
    </p:spTree>
    <p:extLst>
      <p:ext uri="{BB962C8B-B14F-4D97-AF65-F5344CB8AC3E}">
        <p14:creationId xmlns:p14="http://schemas.microsoft.com/office/powerpoint/2010/main" val="3950607558"/>
      </p:ext>
    </p:extLst>
  </p:cSld>
  <p:clrMapOvr>
    <a:masterClrMapping/>
  </p:clrMapOvr>
</p:sldLayout>
</file>

<file path=ppt/slideLayouts/slideLayout299.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7"/>
          <p:cNvSpPr>
            <a:spLocks noChangeArrowheads="1"/>
          </p:cNvSpPr>
          <p:nvPr/>
        </p:nvSpPr>
        <p:spPr bwMode="auto">
          <a:xfrm>
            <a:off x="457200" y="1123950"/>
            <a:ext cx="8229600" cy="914400"/>
          </a:xfrm>
          <a:custGeom>
            <a:avLst/>
            <a:gdLst>
              <a:gd name="T0" fmla="*/ 0 w 1000"/>
              <a:gd name="T1" fmla="*/ 836127360 h 1000"/>
              <a:gd name="T2" fmla="*/ 0 w 1000"/>
              <a:gd name="T3" fmla="*/ 0 h 1000"/>
              <a:gd name="T4" fmla="*/ 2147483647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a:extLst>
            <a:ext uri="{909E8E84-426E-40dd-AFC4-6F175D3DCCD1}">
              <a14:hiddenFill xmlns="" xmlns:a14="http://schemas.microsoft.com/office/drawing/2010/main">
                <a:solidFill>
                  <a:srgbClr val="FFFFFF"/>
                </a:solid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xtLst>
            <a:ext uri="{909E8E84-426E-40dd-AFC4-6F175D3DCCD1}">
              <a14:hiddenFill xmlns=""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xtLst>
            <a:ext uri="{909E8E84-426E-40dd-AFC4-6F175D3DCCD1}">
              <a14:hiddenFill xmlns=""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fontAlgn="auto">
              <a:spcBef>
                <a:spcPts val="0"/>
              </a:spcBef>
              <a:spcAft>
                <a:spcPts val="0"/>
              </a:spcAft>
              <a:defRPr sz="1200">
                <a:solidFill>
                  <a:srgbClr val="000000"/>
                </a:solidFill>
                <a:latin typeface="Garamond" pitchFamily="18" charset="0"/>
                <a:ea typeface="+mn-ea"/>
                <a:cs typeface="+mn-cs"/>
              </a:defRPr>
            </a:lvl1pPr>
          </a:lstStyle>
          <a:p>
            <a:pPr>
              <a:defRPr/>
            </a:pPr>
            <a:endParaRPr lang="en-US" altLang="en-US"/>
          </a:p>
        </p:txBody>
      </p:sp>
      <p:sp>
        <p:nvSpPr>
          <p:cNvPr id="8" name="Rectangle 5"/>
          <p:cNvSpPr>
            <a:spLocks noGrp="1" noChangeArrowheads="1"/>
          </p:cNvSpPr>
          <p:nvPr>
            <p:ph type="ftr" sz="quarter" idx="11"/>
          </p:nvPr>
        </p:nvSpPr>
        <p:spPr>
          <a:xfrm>
            <a:off x="3124200" y="6243638"/>
            <a:ext cx="2895600" cy="457200"/>
          </a:xfrm>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9" name="Rectangle 6"/>
          <p:cNvSpPr>
            <a:spLocks noGrp="1" noChangeArrowheads="1"/>
          </p:cNvSpPr>
          <p:nvPr>
            <p:ph type="sldNum" sz="quarter" idx="12"/>
          </p:nvPr>
        </p:nvSpPr>
        <p:spPr/>
        <p:txBody>
          <a:bodyPr/>
          <a:lstStyle>
            <a:lvl1pPr fontAlgn="base">
              <a:spcBef>
                <a:spcPct val="0"/>
              </a:spcBef>
              <a:spcAft>
                <a:spcPct val="0"/>
              </a:spcAft>
              <a:defRPr sz="1200">
                <a:ea typeface="ＭＳ Ｐゴシック" charset="0"/>
                <a:cs typeface="ＭＳ Ｐゴシック" charset="0"/>
              </a:defRPr>
            </a:lvl1pPr>
          </a:lstStyle>
          <a:p>
            <a:pPr>
              <a:defRPr/>
            </a:pPr>
            <a:fld id="{5C66147B-D8F4-B34F-ACFC-F4150A9F5034}" type="slidenum">
              <a:rPr lang="en-US" altLang="en-US"/>
              <a:pPr>
                <a:defRPr/>
              </a:pPr>
              <a:t>‹#›</a:t>
            </a:fld>
            <a:endParaRPr lang="en-US" altLang="en-US"/>
          </a:p>
        </p:txBody>
      </p:sp>
    </p:spTree>
    <p:extLst>
      <p:ext uri="{BB962C8B-B14F-4D97-AF65-F5344CB8AC3E}">
        <p14:creationId xmlns:p14="http://schemas.microsoft.com/office/powerpoint/2010/main" val="28588217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r>
              <a:rPr lang="en-US" altLang="en-US"/>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pPr/>
              <a:t>‹#›</a:t>
            </a:fld>
            <a:endParaRPr lang="en-US"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pic>
        <p:nvPicPr>
          <p:cNvPr id="7" name="Picture 6" descr="safari.png"/>
          <p:cNvPicPr>
            <a:picLocks noChangeAspect="1"/>
          </p:cNvPicPr>
          <p:nvPr userDrawn="1"/>
        </p:nvPicPr>
        <p:blipFill>
          <a:blip r:embed="rId2"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2519171892"/>
      </p:ext>
    </p:extLst>
  </p:cSld>
  <p:clrMapOvr>
    <a:masterClrMapping/>
  </p:clrMapOvr>
</p:sldLayout>
</file>

<file path=ppt/slideLayouts/slideLayout30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5"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7B4B655F-9513-DB41-847A-CB5F5ABCD6B3}" type="slidenum">
              <a:rPr lang="en-US" altLang="en-US"/>
              <a:pPr>
                <a:defRPr/>
              </a:pPr>
              <a:t>‹#›</a:t>
            </a:fld>
            <a:endParaRPr lang="en-US" altLang="en-US"/>
          </a:p>
        </p:txBody>
      </p:sp>
    </p:spTree>
    <p:extLst>
      <p:ext uri="{BB962C8B-B14F-4D97-AF65-F5344CB8AC3E}">
        <p14:creationId xmlns:p14="http://schemas.microsoft.com/office/powerpoint/2010/main" val="1247416239"/>
      </p:ext>
    </p:extLst>
  </p:cSld>
  <p:clrMapOvr>
    <a:masterClrMapping/>
  </p:clrMapOvr>
</p:sldLayout>
</file>

<file path=ppt/slideLayouts/slideLayout30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5"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CF70262A-25C7-1D4F-BA49-9AAD51FA1D0E}" type="slidenum">
              <a:rPr lang="en-US" altLang="en-US"/>
              <a:pPr>
                <a:defRPr/>
              </a:pPr>
              <a:t>‹#›</a:t>
            </a:fld>
            <a:endParaRPr lang="en-US" altLang="en-US"/>
          </a:p>
        </p:txBody>
      </p:sp>
    </p:spTree>
    <p:extLst>
      <p:ext uri="{BB962C8B-B14F-4D97-AF65-F5344CB8AC3E}">
        <p14:creationId xmlns:p14="http://schemas.microsoft.com/office/powerpoint/2010/main" val="1524502549"/>
      </p:ext>
    </p:extLst>
  </p:cSld>
  <p:clrMapOvr>
    <a:masterClrMapping/>
  </p:clrMapOvr>
</p:sldLayout>
</file>

<file path=ppt/slideLayouts/slideLayout30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6"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86AFF24C-C776-6444-B9B7-94F550F93C13}" type="slidenum">
              <a:rPr lang="en-US" altLang="en-US"/>
              <a:pPr>
                <a:defRPr/>
              </a:pPr>
              <a:t>‹#›</a:t>
            </a:fld>
            <a:endParaRPr lang="en-US" altLang="en-US"/>
          </a:p>
        </p:txBody>
      </p:sp>
    </p:spTree>
    <p:extLst>
      <p:ext uri="{BB962C8B-B14F-4D97-AF65-F5344CB8AC3E}">
        <p14:creationId xmlns:p14="http://schemas.microsoft.com/office/powerpoint/2010/main" val="167374486"/>
      </p:ext>
    </p:extLst>
  </p:cSld>
  <p:clrMapOvr>
    <a:masterClrMapping/>
  </p:clrMapOvr>
</p:sldLayout>
</file>

<file path=ppt/slideLayouts/slideLayout30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8"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13D46D27-56D0-344A-BE31-89C869EBEEAE}" type="slidenum">
              <a:rPr lang="en-US" altLang="en-US"/>
              <a:pPr>
                <a:defRPr/>
              </a:pPr>
              <a:t>‹#›</a:t>
            </a:fld>
            <a:endParaRPr lang="en-US" altLang="en-US"/>
          </a:p>
        </p:txBody>
      </p:sp>
    </p:spTree>
    <p:extLst>
      <p:ext uri="{BB962C8B-B14F-4D97-AF65-F5344CB8AC3E}">
        <p14:creationId xmlns:p14="http://schemas.microsoft.com/office/powerpoint/2010/main" val="4094090518"/>
      </p:ext>
    </p:extLst>
  </p:cSld>
  <p:clrMapOvr>
    <a:masterClrMapping/>
  </p:clrMapOvr>
</p:sldLayout>
</file>

<file path=ppt/slideLayouts/slideLayout30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4"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4925BFE8-1EE5-7749-87C6-59D761839782}" type="slidenum">
              <a:rPr lang="en-US" altLang="en-US"/>
              <a:pPr>
                <a:defRPr/>
              </a:pPr>
              <a:t>‹#›</a:t>
            </a:fld>
            <a:endParaRPr lang="en-US" altLang="en-US"/>
          </a:p>
        </p:txBody>
      </p:sp>
    </p:spTree>
    <p:extLst>
      <p:ext uri="{BB962C8B-B14F-4D97-AF65-F5344CB8AC3E}">
        <p14:creationId xmlns:p14="http://schemas.microsoft.com/office/powerpoint/2010/main" val="2375012137"/>
      </p:ext>
    </p:extLst>
  </p:cSld>
  <p:clrMapOvr>
    <a:masterClrMapping/>
  </p:clrMapOvr>
</p:sldLayout>
</file>

<file path=ppt/slideLayouts/slideLayout30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3"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89151F3C-38B5-C447-BBE5-70E1ABFC6BB2}" type="slidenum">
              <a:rPr lang="en-US" altLang="en-US"/>
              <a:pPr>
                <a:defRPr/>
              </a:pPr>
              <a:t>‹#›</a:t>
            </a:fld>
            <a:endParaRPr lang="en-US" altLang="en-US"/>
          </a:p>
        </p:txBody>
      </p:sp>
    </p:spTree>
    <p:extLst>
      <p:ext uri="{BB962C8B-B14F-4D97-AF65-F5344CB8AC3E}">
        <p14:creationId xmlns:p14="http://schemas.microsoft.com/office/powerpoint/2010/main" val="2960859395"/>
      </p:ext>
    </p:extLst>
  </p:cSld>
  <p:clrMapOvr>
    <a:masterClrMapping/>
  </p:clrMapOvr>
</p:sldLayout>
</file>

<file path=ppt/slideLayouts/slideLayout30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6"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907B9740-5855-2A42-B252-D99EB4C57248}" type="slidenum">
              <a:rPr lang="en-US" altLang="en-US"/>
              <a:pPr>
                <a:defRPr/>
              </a:pPr>
              <a:t>‹#›</a:t>
            </a:fld>
            <a:endParaRPr lang="en-US" altLang="en-US"/>
          </a:p>
        </p:txBody>
      </p:sp>
    </p:spTree>
    <p:extLst>
      <p:ext uri="{BB962C8B-B14F-4D97-AF65-F5344CB8AC3E}">
        <p14:creationId xmlns:p14="http://schemas.microsoft.com/office/powerpoint/2010/main" val="1966816981"/>
      </p:ext>
    </p:extLst>
  </p:cSld>
  <p:clrMapOvr>
    <a:masterClrMapping/>
  </p:clrMapOvr>
</p:sldLayout>
</file>

<file path=ppt/slideLayouts/slideLayout30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6"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BDC5EF0D-3683-CA41-828D-672F2E3955A1}" type="slidenum">
              <a:rPr lang="en-US" altLang="en-US"/>
              <a:pPr>
                <a:defRPr/>
              </a:pPr>
              <a:t>‹#›</a:t>
            </a:fld>
            <a:endParaRPr lang="en-US" altLang="en-US"/>
          </a:p>
        </p:txBody>
      </p:sp>
    </p:spTree>
    <p:extLst>
      <p:ext uri="{BB962C8B-B14F-4D97-AF65-F5344CB8AC3E}">
        <p14:creationId xmlns:p14="http://schemas.microsoft.com/office/powerpoint/2010/main" val="2146915911"/>
      </p:ext>
    </p:extLst>
  </p:cSld>
  <p:clrMapOvr>
    <a:masterClrMapping/>
  </p:clrMapOvr>
</p:sldLayout>
</file>

<file path=ppt/slideLayouts/slideLayout30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5"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DD11A51B-8B96-BD4C-95B5-FCA03A36A313}" type="slidenum">
              <a:rPr lang="en-US" altLang="en-US"/>
              <a:pPr>
                <a:defRPr/>
              </a:pPr>
              <a:t>‹#›</a:t>
            </a:fld>
            <a:endParaRPr lang="en-US" altLang="en-US"/>
          </a:p>
        </p:txBody>
      </p:sp>
    </p:spTree>
    <p:extLst>
      <p:ext uri="{BB962C8B-B14F-4D97-AF65-F5344CB8AC3E}">
        <p14:creationId xmlns:p14="http://schemas.microsoft.com/office/powerpoint/2010/main" val="2272325371"/>
      </p:ext>
    </p:extLst>
  </p:cSld>
  <p:clrMapOvr>
    <a:masterClrMapping/>
  </p:clrMapOvr>
</p:sldLayout>
</file>

<file path=ppt/slideLayouts/slideLayout30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5"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689F2BAA-D8FE-2C4D-A9A5-9491AFC1AF7D}" type="slidenum">
              <a:rPr lang="en-US" altLang="en-US"/>
              <a:pPr>
                <a:defRPr/>
              </a:pPr>
              <a:t>‹#›</a:t>
            </a:fld>
            <a:endParaRPr lang="en-US" altLang="en-US"/>
          </a:p>
        </p:txBody>
      </p:sp>
    </p:spTree>
    <p:extLst>
      <p:ext uri="{BB962C8B-B14F-4D97-AF65-F5344CB8AC3E}">
        <p14:creationId xmlns:p14="http://schemas.microsoft.com/office/powerpoint/2010/main" val="213991478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20275582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pic>
        <p:nvPicPr>
          <p:cNvPr id="6" name="Picture 5" descr="safari.png"/>
          <p:cNvPicPr>
            <a:picLocks noChangeAspect="1"/>
          </p:cNvPicPr>
          <p:nvPr userDrawn="1"/>
        </p:nvPicPr>
        <p:blipFill>
          <a:blip r:embed="rId2"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196585769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pic>
        <p:nvPicPr>
          <p:cNvPr id="6" name="Picture 5" descr="safari.png"/>
          <p:cNvPicPr>
            <a:picLocks noChangeAspect="1"/>
          </p:cNvPicPr>
          <p:nvPr userDrawn="1"/>
        </p:nvPicPr>
        <p:blipFill>
          <a:blip r:embed="rId2"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7385100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r>
              <a:rPr lang="en-US" altLang="en-US">
                <a:solidFill>
                  <a:srgbClr val="000000"/>
                </a:solidFill>
              </a:rPr>
              <a:t>Juan Gómez Luna Peking University. Beijing, September 7, 2015 </a:t>
            </a: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59474291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02656164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46841839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49055624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64493460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5679835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908720"/>
            <a:ext cx="4229100" cy="54726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10100" y="908720"/>
            <a:ext cx="4229100" cy="54726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r>
              <a:rPr lang="en-US" altLang="en-US"/>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pPr/>
              <a:t>‹#›</a:t>
            </a:fld>
            <a:endParaRPr lang="en-US"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55933377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84279904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9927032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68809850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2148772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01378" name="Rectangle 2"/>
          <p:cNvSpPr>
            <a:spLocks noGrp="1" noChangeArrowheads="1"/>
          </p:cNvSpPr>
          <p:nvPr>
            <p:ph type="ctrTitle"/>
          </p:nvPr>
        </p:nvSpPr>
        <p:spPr>
          <a:xfrm>
            <a:off x="685800" y="1524000"/>
            <a:ext cx="7924800" cy="1752600"/>
          </a:xfrm>
        </p:spPr>
        <p:txBody>
          <a:bodyPr/>
          <a:lstStyle>
            <a:lvl1pPr algn="ctr">
              <a:defRPr sz="4800"/>
            </a:lvl1pPr>
          </a:lstStyle>
          <a:p>
            <a:r>
              <a:rPr lang="en-US" altLang="en-US" dirty="0"/>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prstClr val="black"/>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r>
              <a:rPr lang="en-US" altLang="en-US">
                <a:solidFill>
                  <a:prstClr val="black"/>
                </a:solidFill>
              </a:rPr>
              <a:t>Juan Gómez Luna Peking University. Beijing, September 7, 2015 </a:t>
            </a: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428515999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lvl2pPr marL="669925" indent="-325438">
              <a:buFont typeface="Wingdings" charset="2"/>
              <a:buChar char="q"/>
              <a:defRPr/>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prstClr val="black"/>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prstClr val="black"/>
                </a:solidFill>
              </a:rPr>
              <a:pPr/>
              <a:t>‹#›</a:t>
            </a:fld>
            <a:endParaRPr lang="en-US" altLang="en-US">
              <a:solidFill>
                <a:prstClr val="black"/>
              </a:solidFill>
            </a:endParaRPr>
          </a:p>
        </p:txBody>
      </p:sp>
      <p:cxnSp>
        <p:nvCxnSpPr>
          <p:cNvPr id="6" name="Straight Connector 5"/>
          <p:cNvCxnSpPr/>
          <p:nvPr userDrawn="1"/>
        </p:nvCxnSpPr>
        <p:spPr>
          <a:xfrm>
            <a:off x="228600" y="908720"/>
            <a:ext cx="8610600" cy="0"/>
          </a:xfrm>
          <a:prstGeom prst="line">
            <a:avLst/>
          </a:prstGeom>
          <a:ln w="19050" cmpd="sng">
            <a:solidFill>
              <a:schemeClr val="tx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6788421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prstClr val="black"/>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149027537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prstClr val="black"/>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prstClr val="black"/>
                </a:solidFill>
              </a:rPr>
              <a:pPr/>
              <a:t>‹#›</a:t>
            </a:fld>
            <a:endParaRPr lang="en-US" altLang="en-US">
              <a:solidFill>
                <a:prstClr val="black"/>
              </a:solidFill>
            </a:endParaRPr>
          </a:p>
        </p:txBody>
      </p:sp>
      <p:cxnSp>
        <p:nvCxnSpPr>
          <p:cNvPr id="7" name="Straight Connector 6"/>
          <p:cNvCxnSpPr/>
          <p:nvPr userDrawn="1"/>
        </p:nvCxnSpPr>
        <p:spPr>
          <a:xfrm>
            <a:off x="228600" y="908720"/>
            <a:ext cx="8610600" cy="0"/>
          </a:xfrm>
          <a:prstGeom prst="line">
            <a:avLst/>
          </a:prstGeom>
          <a:ln w="19050" cmpd="sng">
            <a:solidFill>
              <a:schemeClr val="tx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88994154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r>
              <a:rPr lang="en-US" altLang="en-US">
                <a:solidFill>
                  <a:prstClr val="black"/>
                </a:solidFill>
              </a:rPr>
              <a:t>Juan Gómez Luna Peking University. Beijing, September 7, 2015 </a:t>
            </a: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25139695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r>
              <a:rPr lang="en-US" altLang="en-US"/>
              <a:t>Juan Gómez Luna Peking University. Beijing, September 7, 2015 </a:t>
            </a: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pPr/>
              <a:t>‹#›</a:t>
            </a:fld>
            <a:endParaRPr lang="en-US"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r>
              <a:rPr lang="en-US" altLang="en-US">
                <a:solidFill>
                  <a:prstClr val="black"/>
                </a:solidFill>
              </a:rPr>
              <a:t>Juan Gómez Luna Peking University. Beijing, September 7, 2015 </a:t>
            </a: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242920528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r>
              <a:rPr lang="en-US" altLang="en-US">
                <a:solidFill>
                  <a:prstClr val="black"/>
                </a:solidFill>
              </a:rPr>
              <a:t>Juan Gómez Luna Peking University. Beijing, September 7, 2015 </a:t>
            </a: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167080884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prstClr val="black"/>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341247537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prstClr val="black"/>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3138178713"/>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prstClr val="black"/>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417883433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prstClr val="black"/>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1006403914"/>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black&amp;w.png"/>
          <p:cNvPicPr>
            <a:picLocks noChangeAspect="1"/>
          </p:cNvPicPr>
          <p:nvPr userDrawn="1"/>
        </p:nvPicPr>
        <p:blipFill>
          <a:blip r:embed="rId2"/>
          <a:srcRect t="-30672"/>
          <a:stretch>
            <a:fillRect/>
          </a:stretch>
        </p:blipFill>
        <p:spPr>
          <a:xfrm>
            <a:off x="-1" y="0"/>
            <a:ext cx="9144001" cy="6858000"/>
          </a:xfrm>
          <a:prstGeom prst="rect">
            <a:avLst/>
          </a:prstGeom>
          <a:solidFill>
            <a:schemeClr val="bg1"/>
          </a:solidFill>
        </p:spPr>
      </p:pic>
      <p:sp>
        <p:nvSpPr>
          <p:cNvPr id="2" name="Title 1"/>
          <p:cNvSpPr>
            <a:spLocks noGrp="1"/>
          </p:cNvSpPr>
          <p:nvPr>
            <p:ph type="ctrTitle"/>
          </p:nvPr>
        </p:nvSpPr>
        <p:spPr>
          <a:xfrm>
            <a:off x="386494" y="469200"/>
            <a:ext cx="7772400" cy="1308232"/>
          </a:xfrm>
          <a:prstGeom prst="rect">
            <a:avLst/>
          </a:prstGeom>
        </p:spPr>
        <p:txBody>
          <a:bodyPr anchor="t"/>
          <a:lstStyle>
            <a:lvl1pPr>
              <a:defRPr>
                <a:latin typeface="Arial"/>
              </a:defRPr>
            </a:lvl1pPr>
          </a:lstStyle>
          <a:p>
            <a:r>
              <a:rPr lang="en-US" dirty="0"/>
              <a:t>Click to edit Master title style</a:t>
            </a:r>
          </a:p>
        </p:txBody>
      </p:sp>
      <p:sp>
        <p:nvSpPr>
          <p:cNvPr id="3" name="Subtitle 2"/>
          <p:cNvSpPr>
            <a:spLocks noGrp="1"/>
          </p:cNvSpPr>
          <p:nvPr>
            <p:ph type="subTitle" idx="1"/>
          </p:nvPr>
        </p:nvSpPr>
        <p:spPr>
          <a:xfrm>
            <a:off x="386494" y="1941516"/>
            <a:ext cx="5009103" cy="1752600"/>
          </a:xfrm>
          <a:prstGeom prst="rect">
            <a:avLst/>
          </a:prstGeom>
        </p:spPr>
        <p:txBody>
          <a:bodyPr/>
          <a:lstStyle>
            <a:lvl1pPr marL="0" indent="0" algn="l">
              <a:buNone/>
              <a:defRPr sz="2800">
                <a:solidFill>
                  <a:schemeClr val="accent1"/>
                </a:solidFill>
                <a:latin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8" name="Rectangle 7"/>
          <p:cNvSpPr/>
          <p:nvPr userDrawn="1"/>
        </p:nvSpPr>
        <p:spPr>
          <a:xfrm>
            <a:off x="-1" y="5967630"/>
            <a:ext cx="9144001" cy="890370"/>
          </a:xfrm>
          <a:prstGeom prst="rect">
            <a:avLst/>
          </a:prstGeom>
          <a:solidFill>
            <a:srgbClr val="FFFFFF">
              <a:alpha val="69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dirty="0">
              <a:solidFill>
                <a:srgbClr val="FFFFFF"/>
              </a:solidFill>
              <a:latin typeface="Arial"/>
            </a:endParaRPr>
          </a:p>
        </p:txBody>
      </p:sp>
      <p:pic>
        <p:nvPicPr>
          <p:cNvPr id="9" name="Picture 8" descr="ecelogorb.psd"/>
          <p:cNvPicPr>
            <a:picLocks noChangeAspect="1"/>
          </p:cNvPicPr>
          <p:nvPr userDrawn="1"/>
        </p:nvPicPr>
        <p:blipFill>
          <a:blip r:embed="rId3">
            <a:lum bright="-8000"/>
          </a:blip>
          <a:stretch>
            <a:fillRect/>
          </a:stretch>
        </p:blipFill>
        <p:spPr>
          <a:xfrm>
            <a:off x="252528" y="6080245"/>
            <a:ext cx="3275179" cy="655036"/>
          </a:xfrm>
          <a:prstGeom prst="rect">
            <a:avLst/>
          </a:prstGeom>
          <a:effectLst/>
        </p:spPr>
      </p:pic>
      <p:pic>
        <p:nvPicPr>
          <p:cNvPr id="10" name="Picture 9" descr="CMU_logo_horiz_black.eps"/>
          <p:cNvPicPr>
            <a:picLocks noChangeAspect="1"/>
          </p:cNvPicPr>
          <p:nvPr userDrawn="1"/>
        </p:nvPicPr>
        <p:blipFill>
          <a:blip r:embed="rId4"/>
          <a:stretch>
            <a:fillRect/>
          </a:stretch>
        </p:blipFill>
        <p:spPr>
          <a:xfrm>
            <a:off x="5108519" y="6259200"/>
            <a:ext cx="3895838" cy="354413"/>
          </a:xfrm>
          <a:prstGeom prst="rect">
            <a:avLst/>
          </a:prstGeom>
          <a:effectLst/>
        </p:spPr>
      </p:pic>
    </p:spTree>
    <p:extLst>
      <p:ext uri="{BB962C8B-B14F-4D97-AF65-F5344CB8AC3E}">
        <p14:creationId xmlns:p14="http://schemas.microsoft.com/office/powerpoint/2010/main" val="141285909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34327"/>
          </a:xfrm>
          <a:prstGeom prst="rect">
            <a:avLst/>
          </a:prstGeom>
        </p:spPr>
        <p:txBody>
          <a:bodyPr/>
          <a:lstStyle>
            <a:lvl1pPr>
              <a:defRPr>
                <a:latin typeface="Arial"/>
              </a:defRPr>
            </a:lvl1pPr>
          </a:lstStyle>
          <a:p>
            <a:r>
              <a:rPr lang="en-US" dirty="0"/>
              <a:t>Click to edit Master title style</a:t>
            </a:r>
          </a:p>
        </p:txBody>
      </p:sp>
      <p:sp>
        <p:nvSpPr>
          <p:cNvPr id="3" name="Content Placeholder 2"/>
          <p:cNvSpPr>
            <a:spLocks noGrp="1"/>
          </p:cNvSpPr>
          <p:nvPr>
            <p:ph idx="1"/>
          </p:nvPr>
        </p:nvSpPr>
        <p:spPr>
          <a:xfrm>
            <a:off x="457200" y="1079500"/>
            <a:ext cx="8229600" cy="5046663"/>
          </a:xfrm>
          <a:prstGeom prst="rect">
            <a:avLst/>
          </a:prstGeom>
        </p:spPr>
        <p:txBody>
          <a:bodyPr/>
          <a:lstStyle>
            <a:lvl1pPr>
              <a:buFont typeface="Wingdings" charset="2"/>
              <a:buChar char="§"/>
              <a:defRPr sz="2800">
                <a:solidFill>
                  <a:schemeClr val="accent1"/>
                </a:solidFill>
                <a:latin typeface="Arial"/>
              </a:defRPr>
            </a:lvl1pPr>
            <a:lvl2pPr>
              <a:buFont typeface="Wingdings" charset="2"/>
              <a:buChar char="§"/>
              <a:defRPr sz="2400">
                <a:solidFill>
                  <a:schemeClr val="accent2"/>
                </a:solidFill>
                <a:latin typeface="Arial"/>
              </a:defRPr>
            </a:lvl2pPr>
            <a:lvl3pPr>
              <a:buFont typeface="Wingdings" charset="2"/>
              <a:buChar char="§"/>
              <a:defRPr sz="2000">
                <a:solidFill>
                  <a:schemeClr val="accent5"/>
                </a:solidFill>
                <a:latin typeface="Arial"/>
              </a:defRPr>
            </a:lvl3pPr>
            <a:lvl4pPr>
              <a:buFont typeface="Wingdings" charset="2"/>
              <a:buChar char="§"/>
              <a:defRPr sz="1800">
                <a:latin typeface="Arial"/>
              </a:defRPr>
            </a:lvl4pPr>
            <a:lvl5pPr>
              <a:buFont typeface="Wingdings" charset="2"/>
              <a:buChar char="§"/>
              <a:defRPr sz="1600">
                <a:solidFill>
                  <a:schemeClr val="accent1"/>
                </a:solidFill>
                <a:latin typeface="Aria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44999452"/>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23648"/>
          </a:xfrm>
          <a:prstGeom prst="rect">
            <a:avLst/>
          </a:prstGeom>
        </p:spPr>
        <p:txBody>
          <a:bodyPr/>
          <a:lstStyle>
            <a:lvl1pPr>
              <a:defRPr>
                <a:latin typeface="Arial"/>
              </a:defRPr>
            </a:lvl1pPr>
          </a:lstStyle>
          <a:p>
            <a:r>
              <a:rPr lang="en-US" dirty="0"/>
              <a:t>Click to edit Master title style</a:t>
            </a:r>
          </a:p>
        </p:txBody>
      </p:sp>
      <p:sp>
        <p:nvSpPr>
          <p:cNvPr id="3" name="Subtitle 2"/>
          <p:cNvSpPr>
            <a:spLocks noGrp="1"/>
          </p:cNvSpPr>
          <p:nvPr>
            <p:ph type="subTitle" idx="1"/>
          </p:nvPr>
        </p:nvSpPr>
        <p:spPr>
          <a:xfrm>
            <a:off x="457200" y="1197429"/>
            <a:ext cx="8229600" cy="4441371"/>
          </a:xfrm>
          <a:prstGeom prst="rect">
            <a:avLst/>
          </a:prstGeom>
        </p:spPr>
        <p:txBody>
          <a:bodyPr>
            <a:normAutofit/>
          </a:bodyPr>
          <a:lstStyle>
            <a:lvl1pPr marL="0" indent="0" algn="l">
              <a:buNone/>
              <a:defRPr sz="2800">
                <a:solidFill>
                  <a:schemeClr val="accent2"/>
                </a:solidFill>
                <a:latin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264748584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8" name="Content Placeholder 2"/>
          <p:cNvSpPr>
            <a:spLocks noGrp="1"/>
          </p:cNvSpPr>
          <p:nvPr>
            <p:ph idx="13"/>
          </p:nvPr>
        </p:nvSpPr>
        <p:spPr>
          <a:xfrm>
            <a:off x="457200" y="1079500"/>
            <a:ext cx="4038600" cy="5046663"/>
          </a:xfrm>
          <a:prstGeom prst="rect">
            <a:avLst/>
          </a:prstGeom>
        </p:spPr>
        <p:txBody>
          <a:bodyPr/>
          <a:lstStyle>
            <a:lvl1pPr>
              <a:buFont typeface="Wingdings" charset="2"/>
              <a:buChar char="§"/>
              <a:defRPr sz="2800">
                <a:solidFill>
                  <a:schemeClr val="accent1"/>
                </a:solidFill>
                <a:latin typeface="Arial"/>
              </a:defRPr>
            </a:lvl1pPr>
            <a:lvl2pPr>
              <a:buFont typeface="Wingdings" charset="2"/>
              <a:buChar char="§"/>
              <a:defRPr sz="2400">
                <a:solidFill>
                  <a:schemeClr val="accent2"/>
                </a:solidFill>
                <a:latin typeface="Arial"/>
              </a:defRPr>
            </a:lvl2pPr>
            <a:lvl3pPr>
              <a:buFont typeface="Wingdings" charset="2"/>
              <a:buChar char="§"/>
              <a:defRPr sz="2000">
                <a:solidFill>
                  <a:schemeClr val="accent5"/>
                </a:solidFill>
                <a:latin typeface="Arial"/>
              </a:defRPr>
            </a:lvl3pPr>
            <a:lvl4pPr>
              <a:buFont typeface="Wingdings" charset="2"/>
              <a:buChar char="§"/>
              <a:defRPr sz="1800">
                <a:latin typeface="Arial"/>
              </a:defRPr>
            </a:lvl4pPr>
            <a:lvl5pPr>
              <a:buFont typeface="Wingdings" charset="2"/>
              <a:buChar char="§"/>
              <a:defRPr sz="1600">
                <a:solidFill>
                  <a:schemeClr val="accent1"/>
                </a:solidFill>
                <a:latin typeface="Aria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a:xfrm>
            <a:off x="457200" y="274638"/>
            <a:ext cx="8229600" cy="532719"/>
          </a:xfrm>
          <a:prstGeom prst="rect">
            <a:avLst/>
          </a:prstGeom>
        </p:spPr>
        <p:txBody>
          <a:bodyPr/>
          <a:lstStyle>
            <a:lvl1pPr>
              <a:defRPr>
                <a:latin typeface="Arial"/>
              </a:defRPr>
            </a:lvl1pPr>
          </a:lstStyle>
          <a:p>
            <a:r>
              <a:rPr lang="en-US" dirty="0"/>
              <a:t>Click to edit Master title style</a:t>
            </a:r>
          </a:p>
        </p:txBody>
      </p:sp>
      <p:sp>
        <p:nvSpPr>
          <p:cNvPr id="10" name="Content Placeholder 2"/>
          <p:cNvSpPr>
            <a:spLocks noGrp="1"/>
          </p:cNvSpPr>
          <p:nvPr>
            <p:ph idx="14"/>
          </p:nvPr>
        </p:nvSpPr>
        <p:spPr>
          <a:xfrm>
            <a:off x="4648200" y="1079500"/>
            <a:ext cx="4038600" cy="5046663"/>
          </a:xfrm>
          <a:prstGeom prst="rect">
            <a:avLst/>
          </a:prstGeom>
        </p:spPr>
        <p:txBody>
          <a:bodyPr/>
          <a:lstStyle>
            <a:lvl1pPr>
              <a:buFont typeface="Wingdings" charset="2"/>
              <a:buChar char="§"/>
              <a:defRPr sz="2800">
                <a:solidFill>
                  <a:schemeClr val="accent1"/>
                </a:solidFill>
                <a:latin typeface="Arial"/>
              </a:defRPr>
            </a:lvl1pPr>
            <a:lvl2pPr>
              <a:buFont typeface="Wingdings" charset="2"/>
              <a:buChar char="§"/>
              <a:defRPr sz="2400">
                <a:solidFill>
                  <a:schemeClr val="accent2"/>
                </a:solidFill>
                <a:latin typeface="Arial"/>
              </a:defRPr>
            </a:lvl2pPr>
            <a:lvl3pPr>
              <a:buFont typeface="Wingdings" charset="2"/>
              <a:buChar char="§"/>
              <a:defRPr sz="2000">
                <a:solidFill>
                  <a:schemeClr val="accent5"/>
                </a:solidFill>
                <a:latin typeface="Arial"/>
              </a:defRPr>
            </a:lvl3pPr>
            <a:lvl4pPr>
              <a:buFont typeface="Wingdings" charset="2"/>
              <a:buChar char="§"/>
              <a:defRPr sz="1800">
                <a:latin typeface="Arial"/>
              </a:defRPr>
            </a:lvl4pPr>
            <a:lvl5pPr>
              <a:buFont typeface="Wingdings" charset="2"/>
              <a:buChar char="§"/>
              <a:defRPr sz="1600">
                <a:solidFill>
                  <a:schemeClr val="accent1"/>
                </a:solidFill>
                <a:latin typeface="Aria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7305421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r>
              <a:rPr lang="en-US" altLang="en-US"/>
              <a:t>Juan Gómez Luna Peking University. Beijing, September 7, 2015 </a:t>
            </a: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pPr/>
              <a:t>‹#›</a:t>
            </a:fld>
            <a:endParaRPr lang="en-US"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23648"/>
          </a:xfrm>
          <a:prstGeom prst="rect">
            <a:avLst/>
          </a:prstGeom>
        </p:spPr>
        <p:txBody>
          <a:bodyPr/>
          <a:lstStyle>
            <a:lvl1pPr>
              <a:defRPr>
                <a:latin typeface="Arial"/>
              </a:defRPr>
            </a:lvl1pPr>
          </a:lstStyle>
          <a:p>
            <a:r>
              <a:rPr lang="en-US" dirty="0"/>
              <a:t>Click to edit Master title style</a:t>
            </a:r>
          </a:p>
        </p:txBody>
      </p:sp>
      <p:sp>
        <p:nvSpPr>
          <p:cNvPr id="3" name="Text Placeholder 2"/>
          <p:cNvSpPr>
            <a:spLocks noGrp="1"/>
          </p:cNvSpPr>
          <p:nvPr>
            <p:ph type="body" idx="1"/>
          </p:nvPr>
        </p:nvSpPr>
        <p:spPr>
          <a:xfrm>
            <a:off x="457200" y="1170214"/>
            <a:ext cx="4040188" cy="1004661"/>
          </a:xfrm>
          <a:prstGeom prst="rect">
            <a:avLst/>
          </a:prstGeom>
        </p:spPr>
        <p:txBody>
          <a:bodyPr anchor="t"/>
          <a:lstStyle>
            <a:lvl1pPr marL="0" indent="0">
              <a:buNone/>
              <a:defRPr sz="2400" b="0">
                <a:solidFill>
                  <a:srgbClr val="606060"/>
                </a:solidFill>
                <a:latin typeface="Aria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5" name="Text Placeholder 4"/>
          <p:cNvSpPr>
            <a:spLocks noGrp="1"/>
          </p:cNvSpPr>
          <p:nvPr>
            <p:ph type="body" sz="quarter" idx="3"/>
          </p:nvPr>
        </p:nvSpPr>
        <p:spPr>
          <a:xfrm>
            <a:off x="4645025" y="1170214"/>
            <a:ext cx="4041775" cy="1004661"/>
          </a:xfrm>
          <a:prstGeom prst="rect">
            <a:avLst/>
          </a:prstGeom>
        </p:spPr>
        <p:txBody>
          <a:bodyPr anchor="t"/>
          <a:lstStyle>
            <a:lvl1pPr marL="0" indent="0">
              <a:buNone/>
              <a:defRPr sz="2400" b="0">
                <a:solidFill>
                  <a:srgbClr val="606060"/>
                </a:solidFill>
                <a:latin typeface="Aria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1" name="Picture Placeholder 10"/>
          <p:cNvSpPr>
            <a:spLocks noGrp="1"/>
          </p:cNvSpPr>
          <p:nvPr>
            <p:ph type="pic" sz="quarter" idx="13"/>
          </p:nvPr>
        </p:nvSpPr>
        <p:spPr>
          <a:xfrm>
            <a:off x="457200" y="2174875"/>
            <a:ext cx="4040188" cy="3903663"/>
          </a:xfrm>
          <a:prstGeom prst="rect">
            <a:avLst/>
          </a:prstGeom>
        </p:spPr>
        <p:txBody>
          <a:bodyPr vert="horz"/>
          <a:lstStyle>
            <a:lvl1pPr>
              <a:buFont typeface="Wingdings" charset="2"/>
              <a:buChar char="§"/>
              <a:defRPr>
                <a:solidFill>
                  <a:srgbClr val="606060"/>
                </a:solidFill>
                <a:latin typeface="Arial"/>
              </a:defRPr>
            </a:lvl1pPr>
          </a:lstStyle>
          <a:p>
            <a:endParaRPr lang="en-US" dirty="0"/>
          </a:p>
        </p:txBody>
      </p:sp>
      <p:sp>
        <p:nvSpPr>
          <p:cNvPr id="12" name="Picture Placeholder 10"/>
          <p:cNvSpPr>
            <a:spLocks noGrp="1"/>
          </p:cNvSpPr>
          <p:nvPr>
            <p:ph type="pic" sz="quarter" idx="14"/>
          </p:nvPr>
        </p:nvSpPr>
        <p:spPr>
          <a:xfrm>
            <a:off x="4649788" y="2174875"/>
            <a:ext cx="4040188" cy="3903663"/>
          </a:xfrm>
          <a:prstGeom prst="rect">
            <a:avLst/>
          </a:prstGeom>
        </p:spPr>
        <p:txBody>
          <a:bodyPr vert="horz"/>
          <a:lstStyle>
            <a:lvl1pPr>
              <a:buFont typeface="Wingdings" charset="2"/>
              <a:buChar char="§"/>
              <a:defRPr>
                <a:solidFill>
                  <a:srgbClr val="606060"/>
                </a:solidFill>
                <a:latin typeface="Arial"/>
              </a:defRPr>
            </a:lvl1pPr>
          </a:lstStyle>
          <a:p>
            <a:endParaRPr lang="en-US" dirty="0"/>
          </a:p>
        </p:txBody>
      </p:sp>
    </p:spTree>
    <p:extLst>
      <p:ext uri="{BB962C8B-B14F-4D97-AF65-F5344CB8AC3E}">
        <p14:creationId xmlns:p14="http://schemas.microsoft.com/office/powerpoint/2010/main" val="1284382925"/>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23648"/>
          </a:xfrm>
          <a:prstGeom prst="rect">
            <a:avLst/>
          </a:prstGeom>
        </p:spPr>
        <p:txBody>
          <a:bodyPr/>
          <a:lstStyle>
            <a:lvl1pPr>
              <a:defRPr>
                <a:latin typeface="Arial"/>
              </a:defRPr>
            </a:lvl1pPr>
          </a:lstStyle>
          <a:p>
            <a:r>
              <a:rPr lang="en-US" dirty="0"/>
              <a:t>Click to edit Master title style</a:t>
            </a:r>
          </a:p>
        </p:txBody>
      </p:sp>
    </p:spTree>
    <p:extLst>
      <p:ext uri="{BB962C8B-B14F-4D97-AF65-F5344CB8AC3E}">
        <p14:creationId xmlns:p14="http://schemas.microsoft.com/office/powerpoint/2010/main" val="375681358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p:cNvSpPr/>
          <p:nvPr userDrawn="1"/>
        </p:nvSpPr>
        <p:spPr>
          <a:xfrm>
            <a:off x="4254500" y="117929"/>
            <a:ext cx="4889500" cy="952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dirty="0">
              <a:solidFill>
                <a:srgbClr val="FFFFFF"/>
              </a:solidFill>
              <a:latin typeface="Arial"/>
            </a:endParaRPr>
          </a:p>
        </p:txBody>
      </p:sp>
    </p:spTree>
    <p:extLst>
      <p:ext uri="{BB962C8B-B14F-4D97-AF65-F5344CB8AC3E}">
        <p14:creationId xmlns:p14="http://schemas.microsoft.com/office/powerpoint/2010/main" val="25658794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Rectangle 7"/>
          <p:cNvSpPr/>
          <p:nvPr userDrawn="1"/>
        </p:nvSpPr>
        <p:spPr>
          <a:xfrm>
            <a:off x="4254500" y="117929"/>
            <a:ext cx="4889500" cy="952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dirty="0">
              <a:solidFill>
                <a:srgbClr val="FFFFFF"/>
              </a:solidFill>
              <a:latin typeface="Arial"/>
            </a:endParaRPr>
          </a:p>
        </p:txBody>
      </p:sp>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atin typeface="Arial"/>
              </a:defRPr>
            </a:lvl1pPr>
          </a:lstStyle>
          <a:p>
            <a:r>
              <a:rPr lang="en-US" dirty="0"/>
              <a:t>Click to edit Master title style</a:t>
            </a:r>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atin typeface="Aria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atin typeface="Aria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Tree>
    <p:extLst>
      <p:ext uri="{BB962C8B-B14F-4D97-AF65-F5344CB8AC3E}">
        <p14:creationId xmlns:p14="http://schemas.microsoft.com/office/powerpoint/2010/main" val="700729064"/>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1_Picture with Caption">
    <p:spTree>
      <p:nvGrpSpPr>
        <p:cNvPr id="1" name=""/>
        <p:cNvGrpSpPr/>
        <p:nvPr/>
      </p:nvGrpSpPr>
      <p:grpSpPr>
        <a:xfrm>
          <a:off x="0" y="0"/>
          <a:ext cx="0" cy="0"/>
          <a:chOff x="0" y="0"/>
          <a:chExt cx="0" cy="0"/>
        </a:xfrm>
      </p:grpSpPr>
      <p:sp>
        <p:nvSpPr>
          <p:cNvPr id="8" name="Title 1"/>
          <p:cNvSpPr>
            <a:spLocks noGrp="1"/>
          </p:cNvSpPr>
          <p:nvPr>
            <p:ph type="title"/>
          </p:nvPr>
        </p:nvSpPr>
        <p:spPr>
          <a:xfrm>
            <a:off x="457200" y="274638"/>
            <a:ext cx="8229600" cy="532719"/>
          </a:xfrm>
        </p:spPr>
        <p:txBody>
          <a:bodyPr/>
          <a:lstStyle>
            <a:lvl1pPr>
              <a:defRPr>
                <a:latin typeface="Arial"/>
              </a:defRPr>
            </a:lvl1pPr>
          </a:lstStyle>
          <a:p>
            <a:r>
              <a:rPr lang="en-US" dirty="0"/>
              <a:t>Click to edit Master title style</a:t>
            </a:r>
          </a:p>
        </p:txBody>
      </p:sp>
      <p:sp>
        <p:nvSpPr>
          <p:cNvPr id="6" name="Text Placeholder 2"/>
          <p:cNvSpPr>
            <a:spLocks noGrp="1"/>
          </p:cNvSpPr>
          <p:nvPr>
            <p:ph idx="1" hasCustomPrompt="1"/>
          </p:nvPr>
        </p:nvSpPr>
        <p:spPr>
          <a:xfrm>
            <a:off x="457200" y="1161143"/>
            <a:ext cx="8229600" cy="4525963"/>
          </a:xfrm>
          <a:prstGeom prst="rect">
            <a:avLst/>
          </a:prstGeom>
        </p:spPr>
        <p:txBody>
          <a:bodyPr vert="horz" lIns="91440" tIns="45720" rIns="91440" bIns="45720" rtlCol="0">
            <a:normAutofit/>
          </a:bodyPr>
          <a:lstStyle>
            <a:lvl1pPr marL="342900" marR="0" indent="-342900" algn="l" defTabSz="457200" rtl="0" eaLnBrk="1" fontAlgn="auto" latinLnBrk="0" hangingPunct="1">
              <a:lnSpc>
                <a:spcPct val="100000"/>
              </a:lnSpc>
              <a:spcBef>
                <a:spcPct val="20000"/>
              </a:spcBef>
              <a:spcAft>
                <a:spcPts val="0"/>
              </a:spcAft>
              <a:buClr>
                <a:srgbClr val="585858"/>
              </a:buClr>
              <a:buSzTx/>
              <a:buFont typeface="Wingdings" charset="2"/>
              <a:buChar char="§"/>
              <a:tabLst/>
              <a:defRPr>
                <a:latin typeface="Arial"/>
              </a:defRPr>
            </a:lvl1pPr>
            <a:lvl2pPr>
              <a:defRPr>
                <a:latin typeface="Arial"/>
              </a:defRPr>
            </a:lvl2pPr>
            <a:lvl3pPr>
              <a:defRPr>
                <a:latin typeface="Arial"/>
              </a:defRPr>
            </a:lvl3pPr>
          </a:lstStyle>
          <a:p>
            <a:pPr marL="342900" marR="0" lvl="0" indent="-342900" algn="l" defTabSz="457200" rtl="0" eaLnBrk="1" fontAlgn="auto" latinLnBrk="0" hangingPunct="1">
              <a:lnSpc>
                <a:spcPct val="100000"/>
              </a:lnSpc>
              <a:spcBef>
                <a:spcPct val="20000"/>
              </a:spcBef>
              <a:spcAft>
                <a:spcPts val="0"/>
              </a:spcAft>
              <a:buClr>
                <a:srgbClr val="585858"/>
              </a:buClr>
              <a:buSzTx/>
              <a:buFont typeface="Wingdings" charset="2"/>
              <a:buChar char="§"/>
              <a:tabLst/>
              <a:defRPr/>
            </a:pPr>
            <a:r>
              <a:rPr kumimoji="0" lang="en-US" sz="2800" b="0" i="0" u="none" strike="noStrike" kern="1200" cap="none" spc="0" normalizeH="0" baseline="0" noProof="0" dirty="0">
                <a:ln>
                  <a:noFill/>
                </a:ln>
                <a:solidFill>
                  <a:srgbClr val="585858"/>
                </a:solidFill>
                <a:effectLst/>
                <a:uLnTx/>
                <a:uFillTx/>
                <a:latin typeface="Arial"/>
                <a:ea typeface="+mn-ea"/>
                <a:cs typeface="+mn-cs"/>
              </a:rPr>
              <a:t>Click to edit Master text styles</a:t>
            </a:r>
          </a:p>
          <a:p>
            <a:pPr marL="742950" marR="0" lvl="1" indent="-285750" algn="l" defTabSz="457200" rtl="0" eaLnBrk="1" fontAlgn="auto" latinLnBrk="0" hangingPunct="1">
              <a:lnSpc>
                <a:spcPct val="100000"/>
              </a:lnSpc>
              <a:spcBef>
                <a:spcPct val="20000"/>
              </a:spcBef>
              <a:spcAft>
                <a:spcPts val="0"/>
              </a:spcAft>
              <a:buClrTx/>
              <a:buSzTx/>
              <a:buFont typeface="Wingdings" charset="2"/>
              <a:buChar char="§"/>
              <a:tabLst/>
              <a:defRPr/>
            </a:pPr>
            <a:r>
              <a:rPr kumimoji="0" lang="en-US" sz="2400" b="0" i="0" u="none" strike="noStrike" kern="1200" cap="none" spc="0" normalizeH="0" baseline="0" noProof="0" dirty="0">
                <a:ln>
                  <a:noFill/>
                </a:ln>
                <a:solidFill>
                  <a:srgbClr val="A1A1A1"/>
                </a:solidFill>
                <a:effectLst/>
                <a:uLnTx/>
                <a:uFillTx/>
                <a:latin typeface="Arial"/>
                <a:ea typeface="+mn-ea"/>
                <a:cs typeface="+mn-cs"/>
              </a:rPr>
              <a:t>Second level</a:t>
            </a:r>
          </a:p>
          <a:p>
            <a:pPr marL="1143000" marR="0" lvl="2" indent="-228600" algn="l" defTabSz="457200" rtl="0" eaLnBrk="1" fontAlgn="auto" latinLnBrk="0" hangingPunct="1">
              <a:lnSpc>
                <a:spcPct val="100000"/>
              </a:lnSpc>
              <a:spcBef>
                <a:spcPct val="20000"/>
              </a:spcBef>
              <a:spcAft>
                <a:spcPts val="0"/>
              </a:spcAft>
              <a:buClrTx/>
              <a:buSzTx/>
              <a:buFont typeface="Wingdings" charset="2"/>
              <a:buChar char="§"/>
              <a:tabLst/>
              <a:defRPr/>
            </a:pPr>
            <a:r>
              <a:rPr kumimoji="0" lang="en-US" sz="2000" b="0" i="0" u="none" strike="noStrike" kern="1200" cap="none" spc="0" normalizeH="0" baseline="0" noProof="0" dirty="0">
                <a:ln>
                  <a:noFill/>
                </a:ln>
                <a:solidFill>
                  <a:srgbClr val="000000"/>
                </a:solidFill>
                <a:effectLst/>
                <a:uLnTx/>
                <a:uFillTx/>
                <a:latin typeface="Arial"/>
                <a:ea typeface="+mn-ea"/>
                <a:cs typeface="+mn-cs"/>
              </a:rPr>
              <a:t>Third level</a:t>
            </a:r>
          </a:p>
        </p:txBody>
      </p:sp>
    </p:spTree>
    <p:extLst>
      <p:ext uri="{BB962C8B-B14F-4D97-AF65-F5344CB8AC3E}">
        <p14:creationId xmlns:p14="http://schemas.microsoft.com/office/powerpoint/2010/main" val="634875511"/>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457200" y="1197429"/>
            <a:ext cx="8229600" cy="4441371"/>
          </a:xfrm>
          <a:prstGeom prst="rect">
            <a:avLst/>
          </a:prstGeom>
        </p:spPr>
        <p:txBody>
          <a:bodyPr>
            <a:normAutofit/>
          </a:bodyPr>
          <a:lstStyle>
            <a:lvl1pPr marL="0" indent="0" algn="l">
              <a:buNone/>
              <a:defRPr sz="2400">
                <a:solidFill>
                  <a:schemeClr val="accent2"/>
                </a:solidFill>
                <a:latin typeface="Arial"/>
                <a:cs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8" name="Title 1"/>
          <p:cNvSpPr>
            <a:spLocks noGrp="1"/>
          </p:cNvSpPr>
          <p:nvPr>
            <p:ph type="title"/>
          </p:nvPr>
        </p:nvSpPr>
        <p:spPr>
          <a:xfrm>
            <a:off x="457200" y="274638"/>
            <a:ext cx="8229600" cy="532719"/>
          </a:xfrm>
        </p:spPr>
        <p:txBody>
          <a:bodyPr/>
          <a:lstStyle>
            <a:lvl1pPr>
              <a:defRPr>
                <a:latin typeface="Arial"/>
              </a:defRPr>
            </a:lvl1pPr>
          </a:lstStyle>
          <a:p>
            <a:r>
              <a:rPr lang="en-US" dirty="0"/>
              <a:t>Click to edit Master title style</a:t>
            </a:r>
          </a:p>
        </p:txBody>
      </p:sp>
    </p:spTree>
    <p:extLst>
      <p:ext uri="{BB962C8B-B14F-4D97-AF65-F5344CB8AC3E}">
        <p14:creationId xmlns:p14="http://schemas.microsoft.com/office/powerpoint/2010/main" val="3343345180"/>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4_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1792288" y="1137557"/>
            <a:ext cx="5486400" cy="4114800"/>
          </a:xfrm>
          <a:prstGeom prst="rect">
            <a:avLst/>
          </a:prstGeom>
        </p:spPr>
        <p:txBody>
          <a:bodyPr/>
          <a:lstStyle>
            <a:lvl1pPr marL="0" indent="0">
              <a:buNone/>
              <a:defRPr sz="3200">
                <a:latin typeface="Arial"/>
                <a:cs typeface="Aria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252357"/>
            <a:ext cx="5486400" cy="804862"/>
          </a:xfrm>
          <a:prstGeom prst="rect">
            <a:avLst/>
          </a:prstGeom>
        </p:spPr>
        <p:txBody>
          <a:bodyPr/>
          <a:lstStyle>
            <a:lvl1pPr marL="0" indent="0">
              <a:buNone/>
              <a:defRPr sz="1400">
                <a:latin typeface="Arial"/>
                <a:cs typeface="Aria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8" name="Title 1"/>
          <p:cNvSpPr>
            <a:spLocks noGrp="1"/>
          </p:cNvSpPr>
          <p:nvPr>
            <p:ph type="title"/>
          </p:nvPr>
        </p:nvSpPr>
        <p:spPr>
          <a:xfrm>
            <a:off x="457200" y="274638"/>
            <a:ext cx="8229600" cy="532719"/>
          </a:xfrm>
        </p:spPr>
        <p:txBody>
          <a:bodyPr/>
          <a:lstStyle>
            <a:lvl1pPr>
              <a:defRPr>
                <a:latin typeface="Arial"/>
              </a:defRPr>
            </a:lvl1pPr>
          </a:lstStyle>
          <a:p>
            <a:r>
              <a:rPr lang="en-US" dirty="0"/>
              <a:t>Click to edit Master title style</a:t>
            </a:r>
          </a:p>
        </p:txBody>
      </p:sp>
    </p:spTree>
    <p:extLst>
      <p:ext uri="{BB962C8B-B14F-4D97-AF65-F5344CB8AC3E}">
        <p14:creationId xmlns:p14="http://schemas.microsoft.com/office/powerpoint/2010/main" val="1733082049"/>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Arial"/>
              </a:defRPr>
            </a:lvl1pPr>
          </a:lstStyle>
          <a:p>
            <a:r>
              <a:rPr lang="en-US" dirty="0"/>
              <a:t>Click to edit Master title style</a:t>
            </a:r>
          </a:p>
        </p:txBody>
      </p:sp>
      <p:sp>
        <p:nvSpPr>
          <p:cNvPr id="7" name="Picture Placeholder 2"/>
          <p:cNvSpPr>
            <a:spLocks noGrp="1"/>
          </p:cNvSpPr>
          <p:nvPr>
            <p:ph type="pic" idx="1"/>
          </p:nvPr>
        </p:nvSpPr>
        <p:spPr>
          <a:xfrm>
            <a:off x="3316288" y="1070426"/>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8" name="Text Placeholder 3"/>
          <p:cNvSpPr>
            <a:spLocks noGrp="1"/>
          </p:cNvSpPr>
          <p:nvPr>
            <p:ph type="body" sz="half" idx="2"/>
          </p:nvPr>
        </p:nvSpPr>
        <p:spPr>
          <a:xfrm>
            <a:off x="3316288" y="5185226"/>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3"/>
          <p:cNvSpPr>
            <a:spLocks noGrp="1"/>
          </p:cNvSpPr>
          <p:nvPr>
            <p:ph type="body" sz="half" idx="10"/>
          </p:nvPr>
        </p:nvSpPr>
        <p:spPr>
          <a:xfrm>
            <a:off x="457201" y="1070426"/>
            <a:ext cx="2859088" cy="49196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008640885"/>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sp>
        <p:nvSpPr>
          <p:cNvPr id="7" name="Rectangle 6"/>
          <p:cNvSpPr/>
          <p:nvPr userDrawn="1"/>
        </p:nvSpPr>
        <p:spPr>
          <a:xfrm>
            <a:off x="3184071" y="145143"/>
            <a:ext cx="5959929" cy="77107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dirty="0">
              <a:solidFill>
                <a:srgbClr val="FFFFFF"/>
              </a:solidFill>
              <a:latin typeface="Arial"/>
            </a:endParaRPr>
          </a:p>
        </p:txBody>
      </p:sp>
    </p:spTree>
    <p:extLst>
      <p:ext uri="{BB962C8B-B14F-4D97-AF65-F5344CB8AC3E}">
        <p14:creationId xmlns:p14="http://schemas.microsoft.com/office/powerpoint/2010/main" val="3558354292"/>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r>
              <a:rPr lang="en-US" altLang="en-US">
                <a:solidFill>
                  <a:srgbClr val="000000"/>
                </a:solidFill>
              </a:rPr>
              <a:t>Juan Gómez Luna Peking University. Beijing, September 7, 2015 </a:t>
            </a: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5283307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r>
              <a:rPr lang="en-US" altLang="en-US"/>
              <a:t>Juan Gómez Luna Peking University. Beijing, September 7, 2015 </a:t>
            </a: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pPr/>
              <a:t>‹#›</a:t>
            </a:fld>
            <a:endParaRPr lang="en-US" alt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508626753"/>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792073927"/>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76813583"/>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592685609"/>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15252787"/>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901690549"/>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500113194"/>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10437132"/>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272594476"/>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070137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pPr/>
              <a:t>‹#›</a:t>
            </a:fld>
            <a:endParaRPr lang="en-US" altLang="en-US"/>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r>
              <a:rPr lang="en-US" altLang="en-US">
                <a:solidFill>
                  <a:srgbClr val="000000"/>
                </a:solidFill>
              </a:rPr>
              <a:t>Juan Gómez Luna Peking University. Beijing, September 7, 2015 </a:t>
            </a: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891700649"/>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26690191"/>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145754154"/>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447945867"/>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217637371"/>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036877408"/>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209029212"/>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538838355"/>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945256693"/>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981306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pPr/>
              <a:t>‹#›</a:t>
            </a:fld>
            <a:endParaRPr lang="en-US" altLang="en-US"/>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811494368"/>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lIns="91425" tIns="45713" rIns="91425" bIns="45713"/>
          <a:lstStyle/>
          <a:p>
            <a:pPr defTabSz="914259"/>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lIns="91425" tIns="45713" rIns="91425" bIns="45713"/>
          <a:lstStyle/>
          <a:p>
            <a:pPr defTabSz="914259">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lIns="91425" tIns="45713" rIns="91425" bIns="45713"/>
          <a:lstStyle/>
          <a:p>
            <a:pPr defTabSz="914259">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1"/>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1"/>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25" tIns="45713" rIns="91425" bIns="45713" numCol="1" anchor="b" anchorCtr="0" compatLnSpc="1">
            <a:prstTxWarp prst="textNoShape">
              <a:avLst/>
            </a:prstTxWarp>
          </a:bodyPr>
          <a:lstStyle>
            <a:lvl1pPr>
              <a:defRPr sz="1200">
                <a:latin typeface="Garamond" pitchFamily="18" charset="0"/>
              </a:defRPr>
            </a:lvl1pPr>
          </a:lstStyle>
          <a:p>
            <a:pPr defTabSz="914259"/>
            <a:endParaRPr lang="en-US" altLang="en-US">
              <a:solidFill>
                <a:srgbClr val="000000"/>
              </a:solidFill>
            </a:endParaRPr>
          </a:p>
        </p:txBody>
      </p:sp>
      <p:sp>
        <p:nvSpPr>
          <p:cNvPr id="8" name="Rectangle 5"/>
          <p:cNvSpPr>
            <a:spLocks noGrp="1" noChangeArrowheads="1"/>
          </p:cNvSpPr>
          <p:nvPr>
            <p:ph type="ftr" sz="quarter" idx="11"/>
          </p:nvPr>
        </p:nvSpPr>
        <p:spPr>
          <a:xfrm>
            <a:off x="3124201" y="6243638"/>
            <a:ext cx="2895600" cy="457200"/>
          </a:xfrm>
        </p:spPr>
        <p:txBody>
          <a:bodyPr/>
          <a:lstStyle>
            <a:lvl1pPr>
              <a:defRPr/>
            </a:lvl1pPr>
          </a:lstStyle>
          <a:p>
            <a:r>
              <a:rPr lang="en-US" altLang="en-US">
                <a:solidFill>
                  <a:srgbClr val="000000"/>
                </a:solidFill>
              </a:rPr>
              <a:t>Juan Gómez Luna Peking University. Beijing, September 7, 2015 </a:t>
            </a: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458396810"/>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27678932"/>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3"/>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6"/>
            <a:ext cx="7772400" cy="1500187"/>
          </a:xfrm>
        </p:spPr>
        <p:txBody>
          <a:bodyPr anchor="b"/>
          <a:lstStyle>
            <a:lvl1pPr marL="0" indent="0">
              <a:buNone/>
              <a:defRPr sz="2000"/>
            </a:lvl1pPr>
            <a:lvl2pPr marL="457130" indent="0">
              <a:buNone/>
              <a:defRPr sz="1800"/>
            </a:lvl2pPr>
            <a:lvl3pPr marL="914259" indent="0">
              <a:buNone/>
              <a:defRPr sz="1600"/>
            </a:lvl3pPr>
            <a:lvl4pPr marL="1371390" indent="0">
              <a:buNone/>
              <a:defRPr sz="1400"/>
            </a:lvl4pPr>
            <a:lvl5pPr marL="1828519" indent="0">
              <a:buNone/>
              <a:defRPr sz="1400"/>
            </a:lvl5pPr>
            <a:lvl6pPr marL="2285649" indent="0">
              <a:buNone/>
              <a:defRPr sz="1400"/>
            </a:lvl6pPr>
            <a:lvl7pPr marL="2742780" indent="0">
              <a:buNone/>
              <a:defRPr sz="1400"/>
            </a:lvl7pPr>
            <a:lvl8pPr marL="3199908" indent="0">
              <a:buNone/>
              <a:defRPr sz="1400"/>
            </a:lvl8pPr>
            <a:lvl9pPr marL="3657039"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71486633"/>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9542156"/>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130" indent="0">
              <a:buNone/>
              <a:defRPr sz="2000" b="1"/>
            </a:lvl2pPr>
            <a:lvl3pPr marL="914259" indent="0">
              <a:buNone/>
              <a:defRPr sz="1800" b="1"/>
            </a:lvl3pPr>
            <a:lvl4pPr marL="1371390" indent="0">
              <a:buNone/>
              <a:defRPr sz="1600" b="1"/>
            </a:lvl4pPr>
            <a:lvl5pPr marL="1828519" indent="0">
              <a:buNone/>
              <a:defRPr sz="1600" b="1"/>
            </a:lvl5pPr>
            <a:lvl6pPr marL="2285649" indent="0">
              <a:buNone/>
              <a:defRPr sz="1600" b="1"/>
            </a:lvl6pPr>
            <a:lvl7pPr marL="2742780" indent="0">
              <a:buNone/>
              <a:defRPr sz="1600" b="1"/>
            </a:lvl7pPr>
            <a:lvl8pPr marL="3199908" indent="0">
              <a:buNone/>
              <a:defRPr sz="1600" b="1"/>
            </a:lvl8pPr>
            <a:lvl9pPr marL="3657039"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130" indent="0">
              <a:buNone/>
              <a:defRPr sz="2000" b="1"/>
            </a:lvl2pPr>
            <a:lvl3pPr marL="914259" indent="0">
              <a:buNone/>
              <a:defRPr sz="1800" b="1"/>
            </a:lvl3pPr>
            <a:lvl4pPr marL="1371390" indent="0">
              <a:buNone/>
              <a:defRPr sz="1600" b="1"/>
            </a:lvl4pPr>
            <a:lvl5pPr marL="1828519" indent="0">
              <a:buNone/>
              <a:defRPr sz="1600" b="1"/>
            </a:lvl5pPr>
            <a:lvl6pPr marL="2285649" indent="0">
              <a:buNone/>
              <a:defRPr sz="1600" b="1"/>
            </a:lvl6pPr>
            <a:lvl7pPr marL="2742780" indent="0">
              <a:buNone/>
              <a:defRPr sz="1600" b="1"/>
            </a:lvl7pPr>
            <a:lvl8pPr marL="3199908" indent="0">
              <a:buNone/>
              <a:defRPr sz="1600" b="1"/>
            </a:lvl8pPr>
            <a:lvl9pPr marL="3657039"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439204901"/>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91634217"/>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194237537"/>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3"/>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2" y="1435101"/>
            <a:ext cx="3008313" cy="4691063"/>
          </a:xfrm>
        </p:spPr>
        <p:txBody>
          <a:bodyPr/>
          <a:lstStyle>
            <a:lvl1pPr marL="0" indent="0">
              <a:buNone/>
              <a:defRPr sz="1400"/>
            </a:lvl1pPr>
            <a:lvl2pPr marL="457130" indent="0">
              <a:buNone/>
              <a:defRPr sz="1200"/>
            </a:lvl2pPr>
            <a:lvl3pPr marL="914259" indent="0">
              <a:buNone/>
              <a:defRPr sz="1000"/>
            </a:lvl3pPr>
            <a:lvl4pPr marL="1371390" indent="0">
              <a:buNone/>
              <a:defRPr sz="900"/>
            </a:lvl4pPr>
            <a:lvl5pPr marL="1828519" indent="0">
              <a:buNone/>
              <a:defRPr sz="900"/>
            </a:lvl5pPr>
            <a:lvl6pPr marL="2285649" indent="0">
              <a:buNone/>
              <a:defRPr sz="900"/>
            </a:lvl6pPr>
            <a:lvl7pPr marL="2742780" indent="0">
              <a:buNone/>
              <a:defRPr sz="900"/>
            </a:lvl7pPr>
            <a:lvl8pPr marL="3199908" indent="0">
              <a:buNone/>
              <a:defRPr sz="900"/>
            </a:lvl8pPr>
            <a:lvl9pPr marL="3657039"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187247826"/>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130" indent="0">
              <a:buNone/>
              <a:defRPr sz="2800"/>
            </a:lvl2pPr>
            <a:lvl3pPr marL="914259" indent="0">
              <a:buNone/>
              <a:defRPr sz="2400"/>
            </a:lvl3pPr>
            <a:lvl4pPr marL="1371390" indent="0">
              <a:buNone/>
              <a:defRPr sz="2000"/>
            </a:lvl4pPr>
            <a:lvl5pPr marL="1828519" indent="0">
              <a:buNone/>
              <a:defRPr sz="2000"/>
            </a:lvl5pPr>
            <a:lvl6pPr marL="2285649" indent="0">
              <a:buNone/>
              <a:defRPr sz="2000"/>
            </a:lvl6pPr>
            <a:lvl7pPr marL="2742780" indent="0">
              <a:buNone/>
              <a:defRPr sz="2000"/>
            </a:lvl7pPr>
            <a:lvl8pPr marL="3199908" indent="0">
              <a:buNone/>
              <a:defRPr sz="2000"/>
            </a:lvl8pPr>
            <a:lvl9pPr marL="3657039"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130" indent="0">
              <a:buNone/>
              <a:defRPr sz="1200"/>
            </a:lvl2pPr>
            <a:lvl3pPr marL="914259" indent="0">
              <a:buNone/>
              <a:defRPr sz="1000"/>
            </a:lvl3pPr>
            <a:lvl4pPr marL="1371390" indent="0">
              <a:buNone/>
              <a:defRPr sz="900"/>
            </a:lvl4pPr>
            <a:lvl5pPr marL="1828519" indent="0">
              <a:buNone/>
              <a:defRPr sz="900"/>
            </a:lvl5pPr>
            <a:lvl6pPr marL="2285649" indent="0">
              <a:buNone/>
              <a:defRPr sz="900"/>
            </a:lvl6pPr>
            <a:lvl7pPr marL="2742780" indent="0">
              <a:buNone/>
              <a:defRPr sz="900"/>
            </a:lvl7pPr>
            <a:lvl8pPr marL="3199908" indent="0">
              <a:buNone/>
              <a:defRPr sz="900"/>
            </a:lvl8pPr>
            <a:lvl9pPr marL="3657039"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9747983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98.xml"/><Relationship Id="rId13" Type="http://schemas.openxmlformats.org/officeDocument/2006/relationships/image" Target="../media/image1.png"/><Relationship Id="rId3" Type="http://schemas.openxmlformats.org/officeDocument/2006/relationships/slideLayout" Target="../slideLayouts/slideLayout93.xml"/><Relationship Id="rId7" Type="http://schemas.openxmlformats.org/officeDocument/2006/relationships/slideLayout" Target="../slideLayouts/slideLayout97.xml"/><Relationship Id="rId12" Type="http://schemas.openxmlformats.org/officeDocument/2006/relationships/theme" Target="../theme/theme10.xml"/><Relationship Id="rId2" Type="http://schemas.openxmlformats.org/officeDocument/2006/relationships/slideLayout" Target="../slideLayouts/slideLayout92.xml"/><Relationship Id="rId1" Type="http://schemas.openxmlformats.org/officeDocument/2006/relationships/slideLayout" Target="../slideLayouts/slideLayout91.xml"/><Relationship Id="rId6" Type="http://schemas.openxmlformats.org/officeDocument/2006/relationships/slideLayout" Target="../slideLayouts/slideLayout96.xml"/><Relationship Id="rId11" Type="http://schemas.openxmlformats.org/officeDocument/2006/relationships/slideLayout" Target="../slideLayouts/slideLayout101.xml"/><Relationship Id="rId5" Type="http://schemas.openxmlformats.org/officeDocument/2006/relationships/slideLayout" Target="../slideLayouts/slideLayout95.xml"/><Relationship Id="rId10" Type="http://schemas.openxmlformats.org/officeDocument/2006/relationships/slideLayout" Target="../slideLayouts/slideLayout100.xml"/><Relationship Id="rId4" Type="http://schemas.openxmlformats.org/officeDocument/2006/relationships/slideLayout" Target="../slideLayouts/slideLayout94.xml"/><Relationship Id="rId9" Type="http://schemas.openxmlformats.org/officeDocument/2006/relationships/slideLayout" Target="../slideLayouts/slideLayout99.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09.xml"/><Relationship Id="rId13" Type="http://schemas.openxmlformats.org/officeDocument/2006/relationships/image" Target="../media/image1.png"/><Relationship Id="rId3" Type="http://schemas.openxmlformats.org/officeDocument/2006/relationships/slideLayout" Target="../slideLayouts/slideLayout104.xml"/><Relationship Id="rId7" Type="http://schemas.openxmlformats.org/officeDocument/2006/relationships/slideLayout" Target="../slideLayouts/slideLayout108.xml"/><Relationship Id="rId12" Type="http://schemas.openxmlformats.org/officeDocument/2006/relationships/theme" Target="../theme/theme11.xml"/><Relationship Id="rId2" Type="http://schemas.openxmlformats.org/officeDocument/2006/relationships/slideLayout" Target="../slideLayouts/slideLayout103.xml"/><Relationship Id="rId1" Type="http://schemas.openxmlformats.org/officeDocument/2006/relationships/slideLayout" Target="../slideLayouts/slideLayout102.xml"/><Relationship Id="rId6" Type="http://schemas.openxmlformats.org/officeDocument/2006/relationships/slideLayout" Target="../slideLayouts/slideLayout107.xml"/><Relationship Id="rId11" Type="http://schemas.openxmlformats.org/officeDocument/2006/relationships/slideLayout" Target="../slideLayouts/slideLayout112.xml"/><Relationship Id="rId5" Type="http://schemas.openxmlformats.org/officeDocument/2006/relationships/slideLayout" Target="../slideLayouts/slideLayout106.xml"/><Relationship Id="rId10" Type="http://schemas.openxmlformats.org/officeDocument/2006/relationships/slideLayout" Target="../slideLayouts/slideLayout111.xml"/><Relationship Id="rId4" Type="http://schemas.openxmlformats.org/officeDocument/2006/relationships/slideLayout" Target="../slideLayouts/slideLayout105.xml"/><Relationship Id="rId9" Type="http://schemas.openxmlformats.org/officeDocument/2006/relationships/slideLayout" Target="../slideLayouts/slideLayout110.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20.xml"/><Relationship Id="rId13" Type="http://schemas.openxmlformats.org/officeDocument/2006/relationships/image" Target="../media/image1.png"/><Relationship Id="rId3" Type="http://schemas.openxmlformats.org/officeDocument/2006/relationships/slideLayout" Target="../slideLayouts/slideLayout115.xml"/><Relationship Id="rId7" Type="http://schemas.openxmlformats.org/officeDocument/2006/relationships/slideLayout" Target="../slideLayouts/slideLayout119.xml"/><Relationship Id="rId12" Type="http://schemas.openxmlformats.org/officeDocument/2006/relationships/theme" Target="../theme/theme12.xml"/><Relationship Id="rId2" Type="http://schemas.openxmlformats.org/officeDocument/2006/relationships/slideLayout" Target="../slideLayouts/slideLayout114.xml"/><Relationship Id="rId1" Type="http://schemas.openxmlformats.org/officeDocument/2006/relationships/slideLayout" Target="../slideLayouts/slideLayout113.xml"/><Relationship Id="rId6" Type="http://schemas.openxmlformats.org/officeDocument/2006/relationships/slideLayout" Target="../slideLayouts/slideLayout118.xml"/><Relationship Id="rId11" Type="http://schemas.openxmlformats.org/officeDocument/2006/relationships/slideLayout" Target="../slideLayouts/slideLayout123.xml"/><Relationship Id="rId5" Type="http://schemas.openxmlformats.org/officeDocument/2006/relationships/slideLayout" Target="../slideLayouts/slideLayout117.xml"/><Relationship Id="rId10" Type="http://schemas.openxmlformats.org/officeDocument/2006/relationships/slideLayout" Target="../slideLayouts/slideLayout122.xml"/><Relationship Id="rId4" Type="http://schemas.openxmlformats.org/officeDocument/2006/relationships/slideLayout" Target="../slideLayouts/slideLayout116.xml"/><Relationship Id="rId9" Type="http://schemas.openxmlformats.org/officeDocument/2006/relationships/slideLayout" Target="../slideLayouts/slideLayout121.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31.xml"/><Relationship Id="rId13" Type="http://schemas.openxmlformats.org/officeDocument/2006/relationships/image" Target="../media/image1.png"/><Relationship Id="rId3" Type="http://schemas.openxmlformats.org/officeDocument/2006/relationships/slideLayout" Target="../slideLayouts/slideLayout126.xml"/><Relationship Id="rId7" Type="http://schemas.openxmlformats.org/officeDocument/2006/relationships/slideLayout" Target="../slideLayouts/slideLayout130.xml"/><Relationship Id="rId12" Type="http://schemas.openxmlformats.org/officeDocument/2006/relationships/theme" Target="../theme/theme13.xml"/><Relationship Id="rId2" Type="http://schemas.openxmlformats.org/officeDocument/2006/relationships/slideLayout" Target="../slideLayouts/slideLayout125.xml"/><Relationship Id="rId1" Type="http://schemas.openxmlformats.org/officeDocument/2006/relationships/slideLayout" Target="../slideLayouts/slideLayout124.xml"/><Relationship Id="rId6" Type="http://schemas.openxmlformats.org/officeDocument/2006/relationships/slideLayout" Target="../slideLayouts/slideLayout129.xml"/><Relationship Id="rId11" Type="http://schemas.openxmlformats.org/officeDocument/2006/relationships/slideLayout" Target="../slideLayouts/slideLayout134.xml"/><Relationship Id="rId5" Type="http://schemas.openxmlformats.org/officeDocument/2006/relationships/slideLayout" Target="../slideLayouts/slideLayout128.xml"/><Relationship Id="rId10" Type="http://schemas.openxmlformats.org/officeDocument/2006/relationships/slideLayout" Target="../slideLayouts/slideLayout133.xml"/><Relationship Id="rId4" Type="http://schemas.openxmlformats.org/officeDocument/2006/relationships/slideLayout" Target="../slideLayouts/slideLayout127.xml"/><Relationship Id="rId9" Type="http://schemas.openxmlformats.org/officeDocument/2006/relationships/slideLayout" Target="../slideLayouts/slideLayout132.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42.xml"/><Relationship Id="rId3" Type="http://schemas.openxmlformats.org/officeDocument/2006/relationships/slideLayout" Target="../slideLayouts/slideLayout137.xml"/><Relationship Id="rId7" Type="http://schemas.openxmlformats.org/officeDocument/2006/relationships/slideLayout" Target="../slideLayouts/slideLayout141.xml"/><Relationship Id="rId12" Type="http://schemas.openxmlformats.org/officeDocument/2006/relationships/theme" Target="../theme/theme14.xml"/><Relationship Id="rId2" Type="http://schemas.openxmlformats.org/officeDocument/2006/relationships/slideLayout" Target="../slideLayouts/slideLayout136.xml"/><Relationship Id="rId1" Type="http://schemas.openxmlformats.org/officeDocument/2006/relationships/slideLayout" Target="../slideLayouts/slideLayout135.xml"/><Relationship Id="rId6" Type="http://schemas.openxmlformats.org/officeDocument/2006/relationships/slideLayout" Target="../slideLayouts/slideLayout140.xml"/><Relationship Id="rId11" Type="http://schemas.openxmlformats.org/officeDocument/2006/relationships/slideLayout" Target="../slideLayouts/slideLayout145.xml"/><Relationship Id="rId5" Type="http://schemas.openxmlformats.org/officeDocument/2006/relationships/slideLayout" Target="../slideLayouts/slideLayout139.xml"/><Relationship Id="rId10" Type="http://schemas.openxmlformats.org/officeDocument/2006/relationships/slideLayout" Target="../slideLayouts/slideLayout144.xml"/><Relationship Id="rId4" Type="http://schemas.openxmlformats.org/officeDocument/2006/relationships/slideLayout" Target="../slideLayouts/slideLayout138.xml"/><Relationship Id="rId9" Type="http://schemas.openxmlformats.org/officeDocument/2006/relationships/slideLayout" Target="../slideLayouts/slideLayout143.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153.xml"/><Relationship Id="rId13" Type="http://schemas.openxmlformats.org/officeDocument/2006/relationships/image" Target="../media/image1.png"/><Relationship Id="rId3" Type="http://schemas.openxmlformats.org/officeDocument/2006/relationships/slideLayout" Target="../slideLayouts/slideLayout148.xml"/><Relationship Id="rId7" Type="http://schemas.openxmlformats.org/officeDocument/2006/relationships/slideLayout" Target="../slideLayouts/slideLayout152.xml"/><Relationship Id="rId12" Type="http://schemas.openxmlformats.org/officeDocument/2006/relationships/theme" Target="../theme/theme15.xml"/><Relationship Id="rId2" Type="http://schemas.openxmlformats.org/officeDocument/2006/relationships/slideLayout" Target="../slideLayouts/slideLayout147.xml"/><Relationship Id="rId1" Type="http://schemas.openxmlformats.org/officeDocument/2006/relationships/slideLayout" Target="../slideLayouts/slideLayout146.xml"/><Relationship Id="rId6" Type="http://schemas.openxmlformats.org/officeDocument/2006/relationships/slideLayout" Target="../slideLayouts/slideLayout151.xml"/><Relationship Id="rId11" Type="http://schemas.openxmlformats.org/officeDocument/2006/relationships/slideLayout" Target="../slideLayouts/slideLayout156.xml"/><Relationship Id="rId5" Type="http://schemas.openxmlformats.org/officeDocument/2006/relationships/slideLayout" Target="../slideLayouts/slideLayout150.xml"/><Relationship Id="rId10" Type="http://schemas.openxmlformats.org/officeDocument/2006/relationships/slideLayout" Target="../slideLayouts/slideLayout155.xml"/><Relationship Id="rId4" Type="http://schemas.openxmlformats.org/officeDocument/2006/relationships/slideLayout" Target="../slideLayouts/slideLayout149.xml"/><Relationship Id="rId9" Type="http://schemas.openxmlformats.org/officeDocument/2006/relationships/slideLayout" Target="../slideLayouts/slideLayout154.xml"/></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164.xml"/><Relationship Id="rId3" Type="http://schemas.openxmlformats.org/officeDocument/2006/relationships/slideLayout" Target="../slideLayouts/slideLayout159.xml"/><Relationship Id="rId7" Type="http://schemas.openxmlformats.org/officeDocument/2006/relationships/slideLayout" Target="../slideLayouts/slideLayout163.xml"/><Relationship Id="rId12" Type="http://schemas.openxmlformats.org/officeDocument/2006/relationships/theme" Target="../theme/theme16.xml"/><Relationship Id="rId2" Type="http://schemas.openxmlformats.org/officeDocument/2006/relationships/slideLayout" Target="../slideLayouts/slideLayout158.xml"/><Relationship Id="rId1" Type="http://schemas.openxmlformats.org/officeDocument/2006/relationships/slideLayout" Target="../slideLayouts/slideLayout157.xml"/><Relationship Id="rId6" Type="http://schemas.openxmlformats.org/officeDocument/2006/relationships/slideLayout" Target="../slideLayouts/slideLayout162.xml"/><Relationship Id="rId11" Type="http://schemas.openxmlformats.org/officeDocument/2006/relationships/slideLayout" Target="../slideLayouts/slideLayout167.xml"/><Relationship Id="rId5" Type="http://schemas.openxmlformats.org/officeDocument/2006/relationships/slideLayout" Target="../slideLayouts/slideLayout161.xml"/><Relationship Id="rId10" Type="http://schemas.openxmlformats.org/officeDocument/2006/relationships/slideLayout" Target="../slideLayouts/slideLayout166.xml"/><Relationship Id="rId4" Type="http://schemas.openxmlformats.org/officeDocument/2006/relationships/slideLayout" Target="../slideLayouts/slideLayout160.xml"/><Relationship Id="rId9" Type="http://schemas.openxmlformats.org/officeDocument/2006/relationships/slideLayout" Target="../slideLayouts/slideLayout165.xml"/></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175.xml"/><Relationship Id="rId13" Type="http://schemas.openxmlformats.org/officeDocument/2006/relationships/image" Target="../media/image1.png"/><Relationship Id="rId3" Type="http://schemas.openxmlformats.org/officeDocument/2006/relationships/slideLayout" Target="../slideLayouts/slideLayout170.xml"/><Relationship Id="rId7" Type="http://schemas.openxmlformats.org/officeDocument/2006/relationships/slideLayout" Target="../slideLayouts/slideLayout174.xml"/><Relationship Id="rId12" Type="http://schemas.openxmlformats.org/officeDocument/2006/relationships/theme" Target="../theme/theme17.xml"/><Relationship Id="rId2" Type="http://schemas.openxmlformats.org/officeDocument/2006/relationships/slideLayout" Target="../slideLayouts/slideLayout169.xml"/><Relationship Id="rId1" Type="http://schemas.openxmlformats.org/officeDocument/2006/relationships/slideLayout" Target="../slideLayouts/slideLayout168.xml"/><Relationship Id="rId6" Type="http://schemas.openxmlformats.org/officeDocument/2006/relationships/slideLayout" Target="../slideLayouts/slideLayout173.xml"/><Relationship Id="rId11" Type="http://schemas.openxmlformats.org/officeDocument/2006/relationships/slideLayout" Target="../slideLayouts/slideLayout178.xml"/><Relationship Id="rId5" Type="http://schemas.openxmlformats.org/officeDocument/2006/relationships/slideLayout" Target="../slideLayouts/slideLayout172.xml"/><Relationship Id="rId10" Type="http://schemas.openxmlformats.org/officeDocument/2006/relationships/slideLayout" Target="../slideLayouts/slideLayout177.xml"/><Relationship Id="rId4" Type="http://schemas.openxmlformats.org/officeDocument/2006/relationships/slideLayout" Target="../slideLayouts/slideLayout171.xml"/><Relationship Id="rId9" Type="http://schemas.openxmlformats.org/officeDocument/2006/relationships/slideLayout" Target="../slideLayouts/slideLayout176.xml"/></Relationships>
</file>

<file path=ppt/slideMasters/_rels/slideMaster18.xml.rels><?xml version="1.0" encoding="UTF-8" standalone="yes"?>
<Relationships xmlns="http://schemas.openxmlformats.org/package/2006/relationships"><Relationship Id="rId8" Type="http://schemas.openxmlformats.org/officeDocument/2006/relationships/slideLayout" Target="../slideLayouts/slideLayout186.xml"/><Relationship Id="rId3" Type="http://schemas.openxmlformats.org/officeDocument/2006/relationships/slideLayout" Target="../slideLayouts/slideLayout181.xml"/><Relationship Id="rId7" Type="http://schemas.openxmlformats.org/officeDocument/2006/relationships/slideLayout" Target="../slideLayouts/slideLayout185.xml"/><Relationship Id="rId12" Type="http://schemas.openxmlformats.org/officeDocument/2006/relationships/theme" Target="../theme/theme18.xml"/><Relationship Id="rId2" Type="http://schemas.openxmlformats.org/officeDocument/2006/relationships/slideLayout" Target="../slideLayouts/slideLayout180.xml"/><Relationship Id="rId1" Type="http://schemas.openxmlformats.org/officeDocument/2006/relationships/slideLayout" Target="../slideLayouts/slideLayout179.xml"/><Relationship Id="rId6" Type="http://schemas.openxmlformats.org/officeDocument/2006/relationships/slideLayout" Target="../slideLayouts/slideLayout184.xml"/><Relationship Id="rId11" Type="http://schemas.openxmlformats.org/officeDocument/2006/relationships/slideLayout" Target="../slideLayouts/slideLayout189.xml"/><Relationship Id="rId5" Type="http://schemas.openxmlformats.org/officeDocument/2006/relationships/slideLayout" Target="../slideLayouts/slideLayout183.xml"/><Relationship Id="rId10" Type="http://schemas.openxmlformats.org/officeDocument/2006/relationships/slideLayout" Target="../slideLayouts/slideLayout188.xml"/><Relationship Id="rId4" Type="http://schemas.openxmlformats.org/officeDocument/2006/relationships/slideLayout" Target="../slideLayouts/slideLayout182.xml"/><Relationship Id="rId9" Type="http://schemas.openxmlformats.org/officeDocument/2006/relationships/slideLayout" Target="../slideLayouts/slideLayout187.xml"/></Relationships>
</file>

<file path=ppt/slideMasters/_rels/slideMaster19.xml.rels><?xml version="1.0" encoding="UTF-8" standalone="yes"?>
<Relationships xmlns="http://schemas.openxmlformats.org/package/2006/relationships"><Relationship Id="rId8" Type="http://schemas.openxmlformats.org/officeDocument/2006/relationships/slideLayout" Target="../slideLayouts/slideLayout197.xml"/><Relationship Id="rId13" Type="http://schemas.openxmlformats.org/officeDocument/2006/relationships/theme" Target="../theme/theme19.xml"/><Relationship Id="rId3" Type="http://schemas.openxmlformats.org/officeDocument/2006/relationships/slideLayout" Target="../slideLayouts/slideLayout192.xml"/><Relationship Id="rId7" Type="http://schemas.openxmlformats.org/officeDocument/2006/relationships/slideLayout" Target="../slideLayouts/slideLayout196.xml"/><Relationship Id="rId12" Type="http://schemas.openxmlformats.org/officeDocument/2006/relationships/slideLayout" Target="../slideLayouts/slideLayout201.xml"/><Relationship Id="rId2" Type="http://schemas.openxmlformats.org/officeDocument/2006/relationships/slideLayout" Target="../slideLayouts/slideLayout191.xml"/><Relationship Id="rId1" Type="http://schemas.openxmlformats.org/officeDocument/2006/relationships/slideLayout" Target="../slideLayouts/slideLayout190.xml"/><Relationship Id="rId6" Type="http://schemas.openxmlformats.org/officeDocument/2006/relationships/slideLayout" Target="../slideLayouts/slideLayout195.xml"/><Relationship Id="rId11" Type="http://schemas.openxmlformats.org/officeDocument/2006/relationships/slideLayout" Target="../slideLayouts/slideLayout200.xml"/><Relationship Id="rId5" Type="http://schemas.openxmlformats.org/officeDocument/2006/relationships/slideLayout" Target="../slideLayouts/slideLayout194.xml"/><Relationship Id="rId10" Type="http://schemas.openxmlformats.org/officeDocument/2006/relationships/slideLayout" Target="../slideLayouts/slideLayout199.xml"/><Relationship Id="rId4" Type="http://schemas.openxmlformats.org/officeDocument/2006/relationships/slideLayout" Target="../slideLayouts/slideLayout193.xml"/><Relationship Id="rId9" Type="http://schemas.openxmlformats.org/officeDocument/2006/relationships/slideLayout" Target="../slideLayouts/slideLayout198.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theme" Target="../theme/theme2.xml"/></Relationships>
</file>

<file path=ppt/slideMasters/_rels/slideMaster20.xml.rels><?xml version="1.0" encoding="UTF-8" standalone="yes"?>
<Relationships xmlns="http://schemas.openxmlformats.org/package/2006/relationships"><Relationship Id="rId8" Type="http://schemas.openxmlformats.org/officeDocument/2006/relationships/slideLayout" Target="../slideLayouts/slideLayout209.xml"/><Relationship Id="rId3" Type="http://schemas.openxmlformats.org/officeDocument/2006/relationships/slideLayout" Target="../slideLayouts/slideLayout204.xml"/><Relationship Id="rId7" Type="http://schemas.openxmlformats.org/officeDocument/2006/relationships/slideLayout" Target="../slideLayouts/slideLayout208.xml"/><Relationship Id="rId12" Type="http://schemas.openxmlformats.org/officeDocument/2006/relationships/theme" Target="../theme/theme20.xml"/><Relationship Id="rId2" Type="http://schemas.openxmlformats.org/officeDocument/2006/relationships/slideLayout" Target="../slideLayouts/slideLayout203.xml"/><Relationship Id="rId1" Type="http://schemas.openxmlformats.org/officeDocument/2006/relationships/slideLayout" Target="../slideLayouts/slideLayout202.xml"/><Relationship Id="rId6" Type="http://schemas.openxmlformats.org/officeDocument/2006/relationships/slideLayout" Target="../slideLayouts/slideLayout207.xml"/><Relationship Id="rId11" Type="http://schemas.openxmlformats.org/officeDocument/2006/relationships/slideLayout" Target="../slideLayouts/slideLayout212.xml"/><Relationship Id="rId5" Type="http://schemas.openxmlformats.org/officeDocument/2006/relationships/slideLayout" Target="../slideLayouts/slideLayout206.xml"/><Relationship Id="rId10" Type="http://schemas.openxmlformats.org/officeDocument/2006/relationships/slideLayout" Target="../slideLayouts/slideLayout211.xml"/><Relationship Id="rId4" Type="http://schemas.openxmlformats.org/officeDocument/2006/relationships/slideLayout" Target="../slideLayouts/slideLayout205.xml"/><Relationship Id="rId9" Type="http://schemas.openxmlformats.org/officeDocument/2006/relationships/slideLayout" Target="../slideLayouts/slideLayout210.xml"/></Relationships>
</file>

<file path=ppt/slideMasters/_rels/slideMaster21.xml.rels><?xml version="1.0" encoding="UTF-8" standalone="yes"?>
<Relationships xmlns="http://schemas.openxmlformats.org/package/2006/relationships"><Relationship Id="rId8" Type="http://schemas.openxmlformats.org/officeDocument/2006/relationships/slideLayout" Target="../slideLayouts/slideLayout220.xml"/><Relationship Id="rId13" Type="http://schemas.openxmlformats.org/officeDocument/2006/relationships/image" Target="../media/image1.png"/><Relationship Id="rId3" Type="http://schemas.openxmlformats.org/officeDocument/2006/relationships/slideLayout" Target="../slideLayouts/slideLayout215.xml"/><Relationship Id="rId7" Type="http://schemas.openxmlformats.org/officeDocument/2006/relationships/slideLayout" Target="../slideLayouts/slideLayout219.xml"/><Relationship Id="rId12" Type="http://schemas.openxmlformats.org/officeDocument/2006/relationships/theme" Target="../theme/theme21.xml"/><Relationship Id="rId2" Type="http://schemas.openxmlformats.org/officeDocument/2006/relationships/slideLayout" Target="../slideLayouts/slideLayout214.xml"/><Relationship Id="rId1" Type="http://schemas.openxmlformats.org/officeDocument/2006/relationships/slideLayout" Target="../slideLayouts/slideLayout213.xml"/><Relationship Id="rId6" Type="http://schemas.openxmlformats.org/officeDocument/2006/relationships/slideLayout" Target="../slideLayouts/slideLayout218.xml"/><Relationship Id="rId11" Type="http://schemas.openxmlformats.org/officeDocument/2006/relationships/slideLayout" Target="../slideLayouts/slideLayout223.xml"/><Relationship Id="rId5" Type="http://schemas.openxmlformats.org/officeDocument/2006/relationships/slideLayout" Target="../slideLayouts/slideLayout217.xml"/><Relationship Id="rId10" Type="http://schemas.openxmlformats.org/officeDocument/2006/relationships/slideLayout" Target="../slideLayouts/slideLayout222.xml"/><Relationship Id="rId4" Type="http://schemas.openxmlformats.org/officeDocument/2006/relationships/slideLayout" Target="../slideLayouts/slideLayout216.xml"/><Relationship Id="rId9" Type="http://schemas.openxmlformats.org/officeDocument/2006/relationships/slideLayout" Target="../slideLayouts/slideLayout221.xml"/></Relationships>
</file>

<file path=ppt/slideMasters/_rels/slideMaster22.xml.rels><?xml version="1.0" encoding="UTF-8" standalone="yes"?>
<Relationships xmlns="http://schemas.openxmlformats.org/package/2006/relationships"><Relationship Id="rId8" Type="http://schemas.openxmlformats.org/officeDocument/2006/relationships/slideLayout" Target="../slideLayouts/slideLayout231.xml"/><Relationship Id="rId3" Type="http://schemas.openxmlformats.org/officeDocument/2006/relationships/slideLayout" Target="../slideLayouts/slideLayout226.xml"/><Relationship Id="rId7" Type="http://schemas.openxmlformats.org/officeDocument/2006/relationships/slideLayout" Target="../slideLayouts/slideLayout230.xml"/><Relationship Id="rId12" Type="http://schemas.openxmlformats.org/officeDocument/2006/relationships/theme" Target="../theme/theme22.xml"/><Relationship Id="rId2" Type="http://schemas.openxmlformats.org/officeDocument/2006/relationships/slideLayout" Target="../slideLayouts/slideLayout225.xml"/><Relationship Id="rId1" Type="http://schemas.openxmlformats.org/officeDocument/2006/relationships/slideLayout" Target="../slideLayouts/slideLayout224.xml"/><Relationship Id="rId6" Type="http://schemas.openxmlformats.org/officeDocument/2006/relationships/slideLayout" Target="../slideLayouts/slideLayout229.xml"/><Relationship Id="rId11" Type="http://schemas.openxmlformats.org/officeDocument/2006/relationships/slideLayout" Target="../slideLayouts/slideLayout234.xml"/><Relationship Id="rId5" Type="http://schemas.openxmlformats.org/officeDocument/2006/relationships/slideLayout" Target="../slideLayouts/slideLayout228.xml"/><Relationship Id="rId10" Type="http://schemas.openxmlformats.org/officeDocument/2006/relationships/slideLayout" Target="../slideLayouts/slideLayout233.xml"/><Relationship Id="rId4" Type="http://schemas.openxmlformats.org/officeDocument/2006/relationships/slideLayout" Target="../slideLayouts/slideLayout227.xml"/><Relationship Id="rId9" Type="http://schemas.openxmlformats.org/officeDocument/2006/relationships/slideLayout" Target="../slideLayouts/slideLayout232.xml"/></Relationships>
</file>

<file path=ppt/slideMasters/_rels/slideMaster23.xml.rels><?xml version="1.0" encoding="UTF-8" standalone="yes"?>
<Relationships xmlns="http://schemas.openxmlformats.org/package/2006/relationships"><Relationship Id="rId8" Type="http://schemas.openxmlformats.org/officeDocument/2006/relationships/slideLayout" Target="../slideLayouts/slideLayout242.xml"/><Relationship Id="rId13" Type="http://schemas.openxmlformats.org/officeDocument/2006/relationships/theme" Target="../theme/theme23.xml"/><Relationship Id="rId3" Type="http://schemas.openxmlformats.org/officeDocument/2006/relationships/slideLayout" Target="../slideLayouts/slideLayout237.xml"/><Relationship Id="rId7" Type="http://schemas.openxmlformats.org/officeDocument/2006/relationships/slideLayout" Target="../slideLayouts/slideLayout241.xml"/><Relationship Id="rId12" Type="http://schemas.openxmlformats.org/officeDocument/2006/relationships/slideLayout" Target="../slideLayouts/slideLayout246.xml"/><Relationship Id="rId2" Type="http://schemas.openxmlformats.org/officeDocument/2006/relationships/slideLayout" Target="../slideLayouts/slideLayout236.xml"/><Relationship Id="rId1" Type="http://schemas.openxmlformats.org/officeDocument/2006/relationships/slideLayout" Target="../slideLayouts/slideLayout235.xml"/><Relationship Id="rId6" Type="http://schemas.openxmlformats.org/officeDocument/2006/relationships/slideLayout" Target="../slideLayouts/slideLayout240.xml"/><Relationship Id="rId11" Type="http://schemas.openxmlformats.org/officeDocument/2006/relationships/slideLayout" Target="../slideLayouts/slideLayout245.xml"/><Relationship Id="rId5" Type="http://schemas.openxmlformats.org/officeDocument/2006/relationships/slideLayout" Target="../slideLayouts/slideLayout239.xml"/><Relationship Id="rId10" Type="http://schemas.openxmlformats.org/officeDocument/2006/relationships/slideLayout" Target="../slideLayouts/slideLayout244.xml"/><Relationship Id="rId4" Type="http://schemas.openxmlformats.org/officeDocument/2006/relationships/slideLayout" Target="../slideLayouts/slideLayout238.xml"/><Relationship Id="rId9" Type="http://schemas.openxmlformats.org/officeDocument/2006/relationships/slideLayout" Target="../slideLayouts/slideLayout243.xml"/></Relationships>
</file>

<file path=ppt/slideMasters/_rels/slideMaster24.xml.rels><?xml version="1.0" encoding="UTF-8" standalone="yes"?>
<Relationships xmlns="http://schemas.openxmlformats.org/package/2006/relationships"><Relationship Id="rId8" Type="http://schemas.openxmlformats.org/officeDocument/2006/relationships/slideLayout" Target="../slideLayouts/slideLayout254.xml"/><Relationship Id="rId13" Type="http://schemas.openxmlformats.org/officeDocument/2006/relationships/theme" Target="../theme/theme24.xml"/><Relationship Id="rId3" Type="http://schemas.openxmlformats.org/officeDocument/2006/relationships/slideLayout" Target="../slideLayouts/slideLayout249.xml"/><Relationship Id="rId7" Type="http://schemas.openxmlformats.org/officeDocument/2006/relationships/slideLayout" Target="../slideLayouts/slideLayout253.xml"/><Relationship Id="rId12" Type="http://schemas.openxmlformats.org/officeDocument/2006/relationships/slideLayout" Target="../slideLayouts/slideLayout258.xml"/><Relationship Id="rId2" Type="http://schemas.openxmlformats.org/officeDocument/2006/relationships/slideLayout" Target="../slideLayouts/slideLayout248.xml"/><Relationship Id="rId1" Type="http://schemas.openxmlformats.org/officeDocument/2006/relationships/slideLayout" Target="../slideLayouts/slideLayout247.xml"/><Relationship Id="rId6" Type="http://schemas.openxmlformats.org/officeDocument/2006/relationships/slideLayout" Target="../slideLayouts/slideLayout252.xml"/><Relationship Id="rId11" Type="http://schemas.openxmlformats.org/officeDocument/2006/relationships/slideLayout" Target="../slideLayouts/slideLayout257.xml"/><Relationship Id="rId5" Type="http://schemas.openxmlformats.org/officeDocument/2006/relationships/slideLayout" Target="../slideLayouts/slideLayout251.xml"/><Relationship Id="rId10" Type="http://schemas.openxmlformats.org/officeDocument/2006/relationships/slideLayout" Target="../slideLayouts/slideLayout256.xml"/><Relationship Id="rId4" Type="http://schemas.openxmlformats.org/officeDocument/2006/relationships/slideLayout" Target="../slideLayouts/slideLayout250.xml"/><Relationship Id="rId9" Type="http://schemas.openxmlformats.org/officeDocument/2006/relationships/slideLayout" Target="../slideLayouts/slideLayout255.xml"/><Relationship Id="rId14" Type="http://schemas.openxmlformats.org/officeDocument/2006/relationships/image" Target="../media/image1.png"/></Relationships>
</file>

<file path=ppt/slideMasters/_rels/slideMaster25.xml.rels><?xml version="1.0" encoding="UTF-8" standalone="yes"?>
<Relationships xmlns="http://schemas.openxmlformats.org/package/2006/relationships"><Relationship Id="rId8" Type="http://schemas.openxmlformats.org/officeDocument/2006/relationships/theme" Target="../theme/theme25.xml"/><Relationship Id="rId3" Type="http://schemas.openxmlformats.org/officeDocument/2006/relationships/slideLayout" Target="../slideLayouts/slideLayout261.xml"/><Relationship Id="rId7" Type="http://schemas.openxmlformats.org/officeDocument/2006/relationships/slideLayout" Target="../slideLayouts/slideLayout265.xml"/><Relationship Id="rId2" Type="http://schemas.openxmlformats.org/officeDocument/2006/relationships/slideLayout" Target="../slideLayouts/slideLayout260.xml"/><Relationship Id="rId1" Type="http://schemas.openxmlformats.org/officeDocument/2006/relationships/slideLayout" Target="../slideLayouts/slideLayout259.xml"/><Relationship Id="rId6" Type="http://schemas.openxmlformats.org/officeDocument/2006/relationships/slideLayout" Target="../slideLayouts/slideLayout264.xml"/><Relationship Id="rId5" Type="http://schemas.openxmlformats.org/officeDocument/2006/relationships/slideLayout" Target="../slideLayouts/slideLayout263.xml"/><Relationship Id="rId4" Type="http://schemas.openxmlformats.org/officeDocument/2006/relationships/slideLayout" Target="../slideLayouts/slideLayout262.xml"/></Relationships>
</file>

<file path=ppt/slideMasters/_rels/slideMaster26.xml.rels><?xml version="1.0" encoding="UTF-8" standalone="yes"?>
<Relationships xmlns="http://schemas.openxmlformats.org/package/2006/relationships"><Relationship Id="rId8" Type="http://schemas.openxmlformats.org/officeDocument/2006/relationships/slideLayout" Target="../slideLayouts/slideLayout273.xml"/><Relationship Id="rId13" Type="http://schemas.openxmlformats.org/officeDocument/2006/relationships/image" Target="../media/image1.png"/><Relationship Id="rId3" Type="http://schemas.openxmlformats.org/officeDocument/2006/relationships/slideLayout" Target="../slideLayouts/slideLayout268.xml"/><Relationship Id="rId7" Type="http://schemas.openxmlformats.org/officeDocument/2006/relationships/slideLayout" Target="../slideLayouts/slideLayout272.xml"/><Relationship Id="rId12" Type="http://schemas.openxmlformats.org/officeDocument/2006/relationships/theme" Target="../theme/theme26.xml"/><Relationship Id="rId2" Type="http://schemas.openxmlformats.org/officeDocument/2006/relationships/slideLayout" Target="../slideLayouts/slideLayout267.xml"/><Relationship Id="rId1" Type="http://schemas.openxmlformats.org/officeDocument/2006/relationships/slideLayout" Target="../slideLayouts/slideLayout266.xml"/><Relationship Id="rId6" Type="http://schemas.openxmlformats.org/officeDocument/2006/relationships/slideLayout" Target="../slideLayouts/slideLayout271.xml"/><Relationship Id="rId11" Type="http://schemas.openxmlformats.org/officeDocument/2006/relationships/slideLayout" Target="../slideLayouts/slideLayout276.xml"/><Relationship Id="rId5" Type="http://schemas.openxmlformats.org/officeDocument/2006/relationships/slideLayout" Target="../slideLayouts/slideLayout270.xml"/><Relationship Id="rId10" Type="http://schemas.openxmlformats.org/officeDocument/2006/relationships/slideLayout" Target="../slideLayouts/slideLayout275.xml"/><Relationship Id="rId4" Type="http://schemas.openxmlformats.org/officeDocument/2006/relationships/slideLayout" Target="../slideLayouts/slideLayout269.xml"/><Relationship Id="rId9" Type="http://schemas.openxmlformats.org/officeDocument/2006/relationships/slideLayout" Target="../slideLayouts/slideLayout274.xml"/></Relationships>
</file>

<file path=ppt/slideMasters/_rels/slideMaster27.xml.rels><?xml version="1.0" encoding="UTF-8" standalone="yes"?>
<Relationships xmlns="http://schemas.openxmlformats.org/package/2006/relationships"><Relationship Id="rId8" Type="http://schemas.openxmlformats.org/officeDocument/2006/relationships/slideLayout" Target="../slideLayouts/slideLayout284.xml"/><Relationship Id="rId13" Type="http://schemas.openxmlformats.org/officeDocument/2006/relationships/image" Target="../media/image1.png"/><Relationship Id="rId3" Type="http://schemas.openxmlformats.org/officeDocument/2006/relationships/slideLayout" Target="../slideLayouts/slideLayout279.xml"/><Relationship Id="rId7" Type="http://schemas.openxmlformats.org/officeDocument/2006/relationships/slideLayout" Target="../slideLayouts/slideLayout283.xml"/><Relationship Id="rId12" Type="http://schemas.openxmlformats.org/officeDocument/2006/relationships/theme" Target="../theme/theme27.xml"/><Relationship Id="rId2" Type="http://schemas.openxmlformats.org/officeDocument/2006/relationships/slideLayout" Target="../slideLayouts/slideLayout278.xml"/><Relationship Id="rId1" Type="http://schemas.openxmlformats.org/officeDocument/2006/relationships/slideLayout" Target="../slideLayouts/slideLayout277.xml"/><Relationship Id="rId6" Type="http://schemas.openxmlformats.org/officeDocument/2006/relationships/slideLayout" Target="../slideLayouts/slideLayout282.xml"/><Relationship Id="rId11" Type="http://schemas.openxmlformats.org/officeDocument/2006/relationships/slideLayout" Target="../slideLayouts/slideLayout287.xml"/><Relationship Id="rId5" Type="http://schemas.openxmlformats.org/officeDocument/2006/relationships/slideLayout" Target="../slideLayouts/slideLayout281.xml"/><Relationship Id="rId10" Type="http://schemas.openxmlformats.org/officeDocument/2006/relationships/slideLayout" Target="../slideLayouts/slideLayout286.xml"/><Relationship Id="rId4" Type="http://schemas.openxmlformats.org/officeDocument/2006/relationships/slideLayout" Target="../slideLayouts/slideLayout280.xml"/><Relationship Id="rId9" Type="http://schemas.openxmlformats.org/officeDocument/2006/relationships/slideLayout" Target="../slideLayouts/slideLayout285.xml"/></Relationships>
</file>

<file path=ppt/slideMasters/_rels/slideMaster28.xml.rels><?xml version="1.0" encoding="UTF-8" standalone="yes"?>
<Relationships xmlns="http://schemas.openxmlformats.org/package/2006/relationships"><Relationship Id="rId8" Type="http://schemas.openxmlformats.org/officeDocument/2006/relationships/slideLayout" Target="../slideLayouts/slideLayout295.xml"/><Relationship Id="rId13" Type="http://schemas.openxmlformats.org/officeDocument/2006/relationships/image" Target="../media/image1.png"/><Relationship Id="rId3" Type="http://schemas.openxmlformats.org/officeDocument/2006/relationships/slideLayout" Target="../slideLayouts/slideLayout290.xml"/><Relationship Id="rId7" Type="http://schemas.openxmlformats.org/officeDocument/2006/relationships/slideLayout" Target="../slideLayouts/slideLayout294.xml"/><Relationship Id="rId12" Type="http://schemas.openxmlformats.org/officeDocument/2006/relationships/theme" Target="../theme/theme28.xml"/><Relationship Id="rId2" Type="http://schemas.openxmlformats.org/officeDocument/2006/relationships/slideLayout" Target="../slideLayouts/slideLayout289.xml"/><Relationship Id="rId1" Type="http://schemas.openxmlformats.org/officeDocument/2006/relationships/slideLayout" Target="../slideLayouts/slideLayout288.xml"/><Relationship Id="rId6" Type="http://schemas.openxmlformats.org/officeDocument/2006/relationships/slideLayout" Target="../slideLayouts/slideLayout293.xml"/><Relationship Id="rId11" Type="http://schemas.openxmlformats.org/officeDocument/2006/relationships/slideLayout" Target="../slideLayouts/slideLayout298.xml"/><Relationship Id="rId5" Type="http://schemas.openxmlformats.org/officeDocument/2006/relationships/slideLayout" Target="../slideLayouts/slideLayout292.xml"/><Relationship Id="rId10" Type="http://schemas.openxmlformats.org/officeDocument/2006/relationships/slideLayout" Target="../slideLayouts/slideLayout297.xml"/><Relationship Id="rId4" Type="http://schemas.openxmlformats.org/officeDocument/2006/relationships/slideLayout" Target="../slideLayouts/slideLayout291.xml"/><Relationship Id="rId9" Type="http://schemas.openxmlformats.org/officeDocument/2006/relationships/slideLayout" Target="../slideLayouts/slideLayout296.xml"/></Relationships>
</file>

<file path=ppt/slideMasters/_rels/slideMaster29.xml.rels><?xml version="1.0" encoding="UTF-8" standalone="yes"?>
<Relationships xmlns="http://schemas.openxmlformats.org/package/2006/relationships"><Relationship Id="rId8" Type="http://schemas.openxmlformats.org/officeDocument/2006/relationships/slideLayout" Target="../slideLayouts/slideLayout306.xml"/><Relationship Id="rId3" Type="http://schemas.openxmlformats.org/officeDocument/2006/relationships/slideLayout" Target="../slideLayouts/slideLayout301.xml"/><Relationship Id="rId7" Type="http://schemas.openxmlformats.org/officeDocument/2006/relationships/slideLayout" Target="../slideLayouts/slideLayout305.xml"/><Relationship Id="rId12" Type="http://schemas.openxmlformats.org/officeDocument/2006/relationships/theme" Target="../theme/theme29.xml"/><Relationship Id="rId2" Type="http://schemas.openxmlformats.org/officeDocument/2006/relationships/slideLayout" Target="../slideLayouts/slideLayout300.xml"/><Relationship Id="rId1" Type="http://schemas.openxmlformats.org/officeDocument/2006/relationships/slideLayout" Target="../slideLayouts/slideLayout299.xml"/><Relationship Id="rId6" Type="http://schemas.openxmlformats.org/officeDocument/2006/relationships/slideLayout" Target="../slideLayouts/slideLayout304.xml"/><Relationship Id="rId11" Type="http://schemas.openxmlformats.org/officeDocument/2006/relationships/slideLayout" Target="../slideLayouts/slideLayout309.xml"/><Relationship Id="rId5" Type="http://schemas.openxmlformats.org/officeDocument/2006/relationships/slideLayout" Target="../slideLayouts/slideLayout303.xml"/><Relationship Id="rId10" Type="http://schemas.openxmlformats.org/officeDocument/2006/relationships/slideLayout" Target="../slideLayouts/slideLayout308.xml"/><Relationship Id="rId4" Type="http://schemas.openxmlformats.org/officeDocument/2006/relationships/slideLayout" Target="../slideLayouts/slideLayout302.xml"/><Relationship Id="rId9" Type="http://schemas.openxmlformats.org/officeDocument/2006/relationships/slideLayout" Target="../slideLayouts/slideLayout307.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1.pn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5.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image" Target="../media/image1.png"/><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6.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slideLayout" Target="../slideLayouts/slideLayout68.xml"/><Relationship Id="rId18" Type="http://schemas.openxmlformats.org/officeDocument/2006/relationships/image" Target="../media/image5.emf"/><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slideLayout" Target="../slideLayouts/slideLayout67.xml"/><Relationship Id="rId17" Type="http://schemas.openxmlformats.org/officeDocument/2006/relationships/image" Target="../media/image4.png"/><Relationship Id="rId2" Type="http://schemas.openxmlformats.org/officeDocument/2006/relationships/slideLayout" Target="../slideLayouts/slideLayout57.xml"/><Relationship Id="rId16" Type="http://schemas.openxmlformats.org/officeDocument/2006/relationships/image" Target="../media/image3.png"/><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5" Type="http://schemas.openxmlformats.org/officeDocument/2006/relationships/image" Target="../media/image2.png"/><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 Id="rId1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76.xml"/><Relationship Id="rId13" Type="http://schemas.openxmlformats.org/officeDocument/2006/relationships/image" Target="../media/image1.png"/><Relationship Id="rId3" Type="http://schemas.openxmlformats.org/officeDocument/2006/relationships/slideLayout" Target="../slideLayouts/slideLayout71.xml"/><Relationship Id="rId7" Type="http://schemas.openxmlformats.org/officeDocument/2006/relationships/slideLayout" Target="../slideLayouts/slideLayout75.xml"/><Relationship Id="rId12" Type="http://schemas.openxmlformats.org/officeDocument/2006/relationships/theme" Target="../theme/theme8.xml"/><Relationship Id="rId2" Type="http://schemas.openxmlformats.org/officeDocument/2006/relationships/slideLayout" Target="../slideLayouts/slideLayout70.xml"/><Relationship Id="rId1" Type="http://schemas.openxmlformats.org/officeDocument/2006/relationships/slideLayout" Target="../slideLayouts/slideLayout69.xml"/><Relationship Id="rId6" Type="http://schemas.openxmlformats.org/officeDocument/2006/relationships/slideLayout" Target="../slideLayouts/slideLayout74.xml"/><Relationship Id="rId11" Type="http://schemas.openxmlformats.org/officeDocument/2006/relationships/slideLayout" Target="../slideLayouts/slideLayout79.xml"/><Relationship Id="rId5" Type="http://schemas.openxmlformats.org/officeDocument/2006/relationships/slideLayout" Target="../slideLayouts/slideLayout73.xml"/><Relationship Id="rId10" Type="http://schemas.openxmlformats.org/officeDocument/2006/relationships/slideLayout" Target="../slideLayouts/slideLayout78.xml"/><Relationship Id="rId4" Type="http://schemas.openxmlformats.org/officeDocument/2006/relationships/slideLayout" Target="../slideLayouts/slideLayout72.xml"/><Relationship Id="rId9" Type="http://schemas.openxmlformats.org/officeDocument/2006/relationships/slideLayout" Target="../slideLayouts/slideLayout77.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87.xml"/><Relationship Id="rId3" Type="http://schemas.openxmlformats.org/officeDocument/2006/relationships/slideLayout" Target="../slideLayouts/slideLayout82.xml"/><Relationship Id="rId7" Type="http://schemas.openxmlformats.org/officeDocument/2006/relationships/slideLayout" Target="../slideLayouts/slideLayout86.xml"/><Relationship Id="rId12" Type="http://schemas.openxmlformats.org/officeDocument/2006/relationships/theme" Target="../theme/theme9.xml"/><Relationship Id="rId2" Type="http://schemas.openxmlformats.org/officeDocument/2006/relationships/slideLayout" Target="../slideLayouts/slideLayout81.xml"/><Relationship Id="rId1" Type="http://schemas.openxmlformats.org/officeDocument/2006/relationships/slideLayout" Target="../slideLayouts/slideLayout80.xml"/><Relationship Id="rId6" Type="http://schemas.openxmlformats.org/officeDocument/2006/relationships/slideLayout" Target="../slideLayouts/slideLayout85.xml"/><Relationship Id="rId11" Type="http://schemas.openxmlformats.org/officeDocument/2006/relationships/slideLayout" Target="../slideLayouts/slideLayout90.xml"/><Relationship Id="rId5" Type="http://schemas.openxmlformats.org/officeDocument/2006/relationships/slideLayout" Target="../slideLayouts/slideLayout84.xml"/><Relationship Id="rId10" Type="http://schemas.openxmlformats.org/officeDocument/2006/relationships/slideLayout" Target="../slideLayouts/slideLayout89.xml"/><Relationship Id="rId4" Type="http://schemas.openxmlformats.org/officeDocument/2006/relationships/slideLayout" Target="../slideLayouts/slideLayout83.xml"/><Relationship Id="rId9" Type="http://schemas.openxmlformats.org/officeDocument/2006/relationships/slideLayout" Target="../slideLayouts/slideLayout8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0"/>
            <a:ext cx="8610600" cy="90872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5123" name="Rectangle 1027"/>
          <p:cNvSpPr>
            <a:spLocks noGrp="1" noChangeArrowheads="1"/>
          </p:cNvSpPr>
          <p:nvPr>
            <p:ph type="body" idx="1"/>
          </p:nvPr>
        </p:nvSpPr>
        <p:spPr bwMode="auto">
          <a:xfrm>
            <a:off x="228600" y="908720"/>
            <a:ext cx="8610600" cy="547260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r>
              <a:rPr lang="en-US" altLang="en-US"/>
              <a:t>Juan Gómez Luna Peking University. Beijing, September 7, 2015 </a:t>
            </a: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pPr/>
              <a:t>‹#›</a:t>
            </a:fld>
            <a:endParaRPr lang="en-US" altLang="en-US"/>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1"/>
            <a:ext cx="8610600" cy="1066800"/>
          </a:xfrm>
          <a:prstGeom prst="rect">
            <a:avLst/>
          </a:prstGeom>
          <a:noFill/>
          <a:ln w="9525">
            <a:noFill/>
            <a:miter lim="800000"/>
            <a:headEnd/>
            <a:tailEnd/>
          </a:ln>
        </p:spPr>
        <p:txBody>
          <a:bodyPr vert="horz" wrap="square" lIns="91425" tIns="45713" rIns="91425" bIns="45713"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25" tIns="45713" rIns="91425" bIns="45713"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1" y="6248400"/>
            <a:ext cx="2895600" cy="457200"/>
          </a:xfrm>
          <a:prstGeom prst="rect">
            <a:avLst/>
          </a:prstGeom>
          <a:noFill/>
          <a:ln w="9525">
            <a:noFill/>
            <a:miter lim="800000"/>
            <a:headEnd/>
            <a:tailEnd/>
          </a:ln>
          <a:effectLst/>
        </p:spPr>
        <p:txBody>
          <a:bodyPr vert="horz" wrap="square" lIns="91425" tIns="45713" rIns="91425" bIns="45713" numCol="1" anchor="b" anchorCtr="0" compatLnSpc="1">
            <a:prstTxWarp prst="textNoShape">
              <a:avLst/>
            </a:prstTxWarp>
          </a:bodyPr>
          <a:lstStyle>
            <a:lvl1pPr algn="ctr">
              <a:defRPr sz="1200">
                <a:latin typeface="Garamond" pitchFamily="18" charset="0"/>
              </a:defRPr>
            </a:lvl1pPr>
          </a:lstStyle>
          <a:p>
            <a:pPr defTabSz="914259"/>
            <a:r>
              <a:rPr lang="en-US" altLang="en-US">
                <a:solidFill>
                  <a:srgbClr val="000000"/>
                </a:solidFill>
              </a:rPr>
              <a:t>Juan Gómez Luna Peking University. Beijing, September 7, 2015 </a:t>
            </a: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25" tIns="45713" rIns="91425" bIns="45713" numCol="1" anchor="b" anchorCtr="0" compatLnSpc="1">
            <a:prstTxWarp prst="textNoShape">
              <a:avLst/>
            </a:prstTxWarp>
          </a:bodyPr>
          <a:lstStyle>
            <a:lvl1pPr algn="r">
              <a:defRPr sz="1600">
                <a:latin typeface="Garamond" pitchFamily="18" charset="0"/>
              </a:defRPr>
            </a:lvl1pPr>
          </a:lstStyle>
          <a:p>
            <a:pPr defTabSz="914259"/>
            <a:fld id="{6F400BD0-49BF-48FC-8114-37C1D4F5AB3D}" type="slidenum">
              <a:rPr lang="en-US" altLang="en-US">
                <a:solidFill>
                  <a:srgbClr val="000000"/>
                </a:solidFill>
              </a:rPr>
              <a:pPr defTabSz="914259"/>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lIns="91425" tIns="45713" rIns="91425" bIns="45713"/>
          <a:lstStyle/>
          <a:p>
            <a:pPr defTabSz="914259">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lIns="91425" tIns="45713" rIns="91425" bIns="45713"/>
          <a:lstStyle/>
          <a:p>
            <a:pPr defTabSz="914259">
              <a:defRPr/>
            </a:pPr>
            <a:endParaRPr lang="en-US">
              <a:solidFill>
                <a:srgbClr val="000000"/>
              </a:solidFill>
              <a:latin typeface="Tahoma"/>
            </a:endParaRPr>
          </a:p>
        </p:txBody>
      </p:sp>
      <p:pic>
        <p:nvPicPr>
          <p:cNvPr id="8" name="Picture 7" descr="safari.png"/>
          <p:cNvPicPr>
            <a:picLocks noChangeAspect="1"/>
          </p:cNvPicPr>
          <p:nvPr userDrawn="1"/>
        </p:nvPicPr>
        <p:blipFill>
          <a:blip r:embed="rId13" cstate="print"/>
          <a:stretch>
            <a:fillRect/>
          </a:stretch>
        </p:blipFill>
        <p:spPr>
          <a:xfrm>
            <a:off x="179513" y="6453336"/>
            <a:ext cx="1080120" cy="312522"/>
          </a:xfrm>
          <a:prstGeom prst="rect">
            <a:avLst/>
          </a:prstGeom>
        </p:spPr>
      </p:pic>
    </p:spTree>
    <p:extLst>
      <p:ext uri="{BB962C8B-B14F-4D97-AF65-F5344CB8AC3E}">
        <p14:creationId xmlns:p14="http://schemas.microsoft.com/office/powerpoint/2010/main" val="1941076515"/>
      </p:ext>
    </p:extLst>
  </p:cSld>
  <p:clrMap bg1="lt1" tx1="dk1" bg2="lt2" tx2="dk2" accent1="accent1" accent2="accent2" accent3="accent3" accent4="accent4" accent5="accent5" accent6="accent6" hlink="hlink" folHlink="folHlink"/>
  <p:sldLayoutIdLst>
    <p:sldLayoutId id="2147484100" r:id="rId1"/>
    <p:sldLayoutId id="2147484101" r:id="rId2"/>
    <p:sldLayoutId id="2147484102" r:id="rId3"/>
    <p:sldLayoutId id="2147484103" r:id="rId4"/>
    <p:sldLayoutId id="2147484104" r:id="rId5"/>
    <p:sldLayoutId id="2147484105" r:id="rId6"/>
    <p:sldLayoutId id="2147484106" r:id="rId7"/>
    <p:sldLayoutId id="2147484107" r:id="rId8"/>
    <p:sldLayoutId id="2147484108" r:id="rId9"/>
    <p:sldLayoutId id="2147484109" r:id="rId10"/>
    <p:sldLayoutId id="2147484110" r:id="rId11"/>
  </p:sldLayoutIdLst>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130" algn="l" rtl="0" fontAlgn="base">
        <a:spcBef>
          <a:spcPct val="0"/>
        </a:spcBef>
        <a:spcAft>
          <a:spcPct val="0"/>
        </a:spcAft>
        <a:defRPr sz="4000">
          <a:solidFill>
            <a:schemeClr val="tx2"/>
          </a:solidFill>
          <a:latin typeface="Garamond" pitchFamily="18" charset="0"/>
        </a:defRPr>
      </a:lvl6pPr>
      <a:lvl7pPr marL="914259" algn="l" rtl="0" fontAlgn="base">
        <a:spcBef>
          <a:spcPct val="0"/>
        </a:spcBef>
        <a:spcAft>
          <a:spcPct val="0"/>
        </a:spcAft>
        <a:defRPr sz="4000">
          <a:solidFill>
            <a:schemeClr val="tx2"/>
          </a:solidFill>
          <a:latin typeface="Garamond" pitchFamily="18" charset="0"/>
        </a:defRPr>
      </a:lvl7pPr>
      <a:lvl8pPr marL="1371390" algn="l" rtl="0" fontAlgn="base">
        <a:spcBef>
          <a:spcPct val="0"/>
        </a:spcBef>
        <a:spcAft>
          <a:spcPct val="0"/>
        </a:spcAft>
        <a:defRPr sz="4000">
          <a:solidFill>
            <a:schemeClr val="tx2"/>
          </a:solidFill>
          <a:latin typeface="Garamond" pitchFamily="18" charset="0"/>
        </a:defRPr>
      </a:lvl8pPr>
      <a:lvl9pPr marL="1828519" algn="l" rtl="0" fontAlgn="base">
        <a:spcBef>
          <a:spcPct val="0"/>
        </a:spcBef>
        <a:spcAft>
          <a:spcPct val="0"/>
        </a:spcAft>
        <a:defRPr sz="4000">
          <a:solidFill>
            <a:schemeClr val="tx2"/>
          </a:solidFill>
          <a:latin typeface="Garamond" pitchFamily="18" charset="0"/>
        </a:defRPr>
      </a:lvl9pPr>
    </p:titleStyle>
    <p:bodyStyle>
      <a:lvl1pPr marL="342848" indent="-342848"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822" indent="-32538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193" indent="-350784"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645" indent="-315865"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0905" indent="-339674"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036" indent="-339674"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164" indent="-339674"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295" indent="-339674"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423" indent="-339674"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259" rtl="0" eaLnBrk="1" latinLnBrk="0" hangingPunct="1">
        <a:defRPr sz="1800" kern="1200">
          <a:solidFill>
            <a:schemeClr val="tx1"/>
          </a:solidFill>
          <a:latin typeface="+mn-lt"/>
          <a:ea typeface="+mn-ea"/>
          <a:cs typeface="+mn-cs"/>
        </a:defRPr>
      </a:lvl1pPr>
      <a:lvl2pPr marL="457130" algn="l" defTabSz="914259" rtl="0" eaLnBrk="1" latinLnBrk="0" hangingPunct="1">
        <a:defRPr sz="1800" kern="1200">
          <a:solidFill>
            <a:schemeClr val="tx1"/>
          </a:solidFill>
          <a:latin typeface="+mn-lt"/>
          <a:ea typeface="+mn-ea"/>
          <a:cs typeface="+mn-cs"/>
        </a:defRPr>
      </a:lvl2pPr>
      <a:lvl3pPr marL="914259" algn="l" defTabSz="914259" rtl="0" eaLnBrk="1" latinLnBrk="0" hangingPunct="1">
        <a:defRPr sz="1800" kern="1200">
          <a:solidFill>
            <a:schemeClr val="tx1"/>
          </a:solidFill>
          <a:latin typeface="+mn-lt"/>
          <a:ea typeface="+mn-ea"/>
          <a:cs typeface="+mn-cs"/>
        </a:defRPr>
      </a:lvl3pPr>
      <a:lvl4pPr marL="1371390" algn="l" defTabSz="914259" rtl="0" eaLnBrk="1" latinLnBrk="0" hangingPunct="1">
        <a:defRPr sz="1800" kern="1200">
          <a:solidFill>
            <a:schemeClr val="tx1"/>
          </a:solidFill>
          <a:latin typeface="+mn-lt"/>
          <a:ea typeface="+mn-ea"/>
          <a:cs typeface="+mn-cs"/>
        </a:defRPr>
      </a:lvl4pPr>
      <a:lvl5pPr marL="1828519" algn="l" defTabSz="914259" rtl="0" eaLnBrk="1" latinLnBrk="0" hangingPunct="1">
        <a:defRPr sz="1800" kern="1200">
          <a:solidFill>
            <a:schemeClr val="tx1"/>
          </a:solidFill>
          <a:latin typeface="+mn-lt"/>
          <a:ea typeface="+mn-ea"/>
          <a:cs typeface="+mn-cs"/>
        </a:defRPr>
      </a:lvl5pPr>
      <a:lvl6pPr marL="2285649" algn="l" defTabSz="914259" rtl="0" eaLnBrk="1" latinLnBrk="0" hangingPunct="1">
        <a:defRPr sz="1800" kern="1200">
          <a:solidFill>
            <a:schemeClr val="tx1"/>
          </a:solidFill>
          <a:latin typeface="+mn-lt"/>
          <a:ea typeface="+mn-ea"/>
          <a:cs typeface="+mn-cs"/>
        </a:defRPr>
      </a:lvl6pPr>
      <a:lvl7pPr marL="2742780" algn="l" defTabSz="914259" rtl="0" eaLnBrk="1" latinLnBrk="0" hangingPunct="1">
        <a:defRPr sz="1800" kern="1200">
          <a:solidFill>
            <a:schemeClr val="tx1"/>
          </a:solidFill>
          <a:latin typeface="+mn-lt"/>
          <a:ea typeface="+mn-ea"/>
          <a:cs typeface="+mn-cs"/>
        </a:defRPr>
      </a:lvl7pPr>
      <a:lvl8pPr marL="3199908" algn="l" defTabSz="914259" rtl="0" eaLnBrk="1" latinLnBrk="0" hangingPunct="1">
        <a:defRPr sz="1800" kern="1200">
          <a:solidFill>
            <a:schemeClr val="tx1"/>
          </a:solidFill>
          <a:latin typeface="+mn-lt"/>
          <a:ea typeface="+mn-ea"/>
          <a:cs typeface="+mn-cs"/>
        </a:defRPr>
      </a:lvl8pPr>
      <a:lvl9pPr marL="3657039" algn="l" defTabSz="914259"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1"/>
            <a:ext cx="8610600" cy="1066800"/>
          </a:xfrm>
          <a:prstGeom prst="rect">
            <a:avLst/>
          </a:prstGeom>
          <a:noFill/>
          <a:ln w="9525">
            <a:noFill/>
            <a:miter lim="800000"/>
            <a:headEnd/>
            <a:tailEnd/>
          </a:ln>
        </p:spPr>
        <p:txBody>
          <a:bodyPr vert="horz" wrap="square" lIns="91425" tIns="45713" rIns="91425" bIns="45713"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25" tIns="45713" rIns="91425" bIns="45713"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1" y="6248400"/>
            <a:ext cx="2895600" cy="457200"/>
          </a:xfrm>
          <a:prstGeom prst="rect">
            <a:avLst/>
          </a:prstGeom>
          <a:noFill/>
          <a:ln w="9525">
            <a:noFill/>
            <a:miter lim="800000"/>
            <a:headEnd/>
            <a:tailEnd/>
          </a:ln>
          <a:effectLst/>
        </p:spPr>
        <p:txBody>
          <a:bodyPr vert="horz" wrap="square" lIns="91425" tIns="45713" rIns="91425" bIns="45713" numCol="1" anchor="b" anchorCtr="0" compatLnSpc="1">
            <a:prstTxWarp prst="textNoShape">
              <a:avLst/>
            </a:prstTxWarp>
          </a:bodyPr>
          <a:lstStyle>
            <a:lvl1pPr algn="ctr">
              <a:defRPr sz="1200">
                <a:latin typeface="Garamond" pitchFamily="18" charset="0"/>
              </a:defRPr>
            </a:lvl1pPr>
          </a:lstStyle>
          <a:p>
            <a:pPr defTabSz="914259"/>
            <a:r>
              <a:rPr lang="en-US" altLang="en-US">
                <a:solidFill>
                  <a:srgbClr val="000000"/>
                </a:solidFill>
              </a:rPr>
              <a:t>Juan Gómez Luna Peking University. Beijing, September 7, 2015 </a:t>
            </a: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25" tIns="45713" rIns="91425" bIns="45713" numCol="1" anchor="b" anchorCtr="0" compatLnSpc="1">
            <a:prstTxWarp prst="textNoShape">
              <a:avLst/>
            </a:prstTxWarp>
          </a:bodyPr>
          <a:lstStyle>
            <a:lvl1pPr algn="r">
              <a:defRPr sz="1600">
                <a:latin typeface="Garamond" pitchFamily="18" charset="0"/>
              </a:defRPr>
            </a:lvl1pPr>
          </a:lstStyle>
          <a:p>
            <a:pPr defTabSz="914259"/>
            <a:fld id="{6F400BD0-49BF-48FC-8114-37C1D4F5AB3D}" type="slidenum">
              <a:rPr lang="en-US" altLang="en-US">
                <a:solidFill>
                  <a:srgbClr val="000000"/>
                </a:solidFill>
              </a:rPr>
              <a:pPr defTabSz="914259"/>
              <a:t>‹#›</a:t>
            </a:fld>
            <a:endParaRPr lang="en-US" altLang="en-US">
              <a:solidFill>
                <a:srgbClr val="000000"/>
              </a:solidFill>
            </a:endParaRPr>
          </a:p>
        </p:txBody>
      </p:sp>
      <p:sp>
        <p:nvSpPr>
          <p:cNvPr id="100360" name="Line 1032"/>
          <p:cNvSpPr>
            <a:spLocks noChangeShapeType="1"/>
          </p:cNvSpPr>
          <p:nvPr/>
        </p:nvSpPr>
        <p:spPr bwMode="auto">
          <a:xfrm>
            <a:off x="228600" y="6248400"/>
            <a:ext cx="8610600" cy="0"/>
          </a:xfrm>
          <a:prstGeom prst="line">
            <a:avLst/>
          </a:prstGeom>
          <a:noFill/>
          <a:ln w="19050">
            <a:solidFill>
              <a:schemeClr val="accent1"/>
            </a:solidFill>
            <a:round/>
            <a:headEnd/>
            <a:tailEnd/>
          </a:ln>
          <a:effectLst/>
        </p:spPr>
        <p:txBody>
          <a:bodyPr lIns="91425" tIns="45713" rIns="91425" bIns="45713"/>
          <a:lstStyle/>
          <a:p>
            <a:pPr defTabSz="914259">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lIns="91425" tIns="45713" rIns="91425" bIns="45713"/>
          <a:lstStyle/>
          <a:p>
            <a:pPr defTabSz="914259">
              <a:defRPr/>
            </a:pPr>
            <a:endParaRPr lang="en-US">
              <a:solidFill>
                <a:srgbClr val="000000"/>
              </a:solidFill>
              <a:latin typeface="Tahoma"/>
            </a:endParaRPr>
          </a:p>
        </p:txBody>
      </p:sp>
      <p:pic>
        <p:nvPicPr>
          <p:cNvPr id="8" name="Picture 7" descr="safari.png"/>
          <p:cNvPicPr>
            <a:picLocks noChangeAspect="1"/>
          </p:cNvPicPr>
          <p:nvPr userDrawn="1"/>
        </p:nvPicPr>
        <p:blipFill>
          <a:blip r:embed="rId13" cstate="print"/>
          <a:stretch>
            <a:fillRect/>
          </a:stretch>
        </p:blipFill>
        <p:spPr>
          <a:xfrm>
            <a:off x="179513" y="6453336"/>
            <a:ext cx="1080120" cy="312522"/>
          </a:xfrm>
          <a:prstGeom prst="rect">
            <a:avLst/>
          </a:prstGeom>
        </p:spPr>
      </p:pic>
    </p:spTree>
    <p:extLst>
      <p:ext uri="{BB962C8B-B14F-4D97-AF65-F5344CB8AC3E}">
        <p14:creationId xmlns:p14="http://schemas.microsoft.com/office/powerpoint/2010/main" val="4174514676"/>
      </p:ext>
    </p:extLst>
  </p:cSld>
  <p:clrMap bg1="lt1" tx1="dk1" bg2="lt2" tx2="dk2" accent1="accent1" accent2="accent2" accent3="accent3" accent4="accent4" accent5="accent5" accent6="accent6" hlink="hlink" folHlink="folHlink"/>
  <p:sldLayoutIdLst>
    <p:sldLayoutId id="2147484282" r:id="rId1"/>
    <p:sldLayoutId id="2147484283" r:id="rId2"/>
    <p:sldLayoutId id="2147484284" r:id="rId3"/>
    <p:sldLayoutId id="2147484285" r:id="rId4"/>
    <p:sldLayoutId id="2147484286" r:id="rId5"/>
    <p:sldLayoutId id="2147484287" r:id="rId6"/>
    <p:sldLayoutId id="2147484288" r:id="rId7"/>
    <p:sldLayoutId id="2147484289" r:id="rId8"/>
    <p:sldLayoutId id="2147484290" r:id="rId9"/>
    <p:sldLayoutId id="2147484291" r:id="rId10"/>
    <p:sldLayoutId id="2147484292" r:id="rId11"/>
  </p:sldLayoutIdLst>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130" algn="l" rtl="0" fontAlgn="base">
        <a:spcBef>
          <a:spcPct val="0"/>
        </a:spcBef>
        <a:spcAft>
          <a:spcPct val="0"/>
        </a:spcAft>
        <a:defRPr sz="4000">
          <a:solidFill>
            <a:schemeClr val="tx2"/>
          </a:solidFill>
          <a:latin typeface="Garamond" pitchFamily="18" charset="0"/>
        </a:defRPr>
      </a:lvl6pPr>
      <a:lvl7pPr marL="914259" algn="l" rtl="0" fontAlgn="base">
        <a:spcBef>
          <a:spcPct val="0"/>
        </a:spcBef>
        <a:spcAft>
          <a:spcPct val="0"/>
        </a:spcAft>
        <a:defRPr sz="4000">
          <a:solidFill>
            <a:schemeClr val="tx2"/>
          </a:solidFill>
          <a:latin typeface="Garamond" pitchFamily="18" charset="0"/>
        </a:defRPr>
      </a:lvl7pPr>
      <a:lvl8pPr marL="1371390" algn="l" rtl="0" fontAlgn="base">
        <a:spcBef>
          <a:spcPct val="0"/>
        </a:spcBef>
        <a:spcAft>
          <a:spcPct val="0"/>
        </a:spcAft>
        <a:defRPr sz="4000">
          <a:solidFill>
            <a:schemeClr val="tx2"/>
          </a:solidFill>
          <a:latin typeface="Garamond" pitchFamily="18" charset="0"/>
        </a:defRPr>
      </a:lvl8pPr>
      <a:lvl9pPr marL="1828519" algn="l" rtl="0" fontAlgn="base">
        <a:spcBef>
          <a:spcPct val="0"/>
        </a:spcBef>
        <a:spcAft>
          <a:spcPct val="0"/>
        </a:spcAft>
        <a:defRPr sz="4000">
          <a:solidFill>
            <a:schemeClr val="tx2"/>
          </a:solidFill>
          <a:latin typeface="Garamond" pitchFamily="18" charset="0"/>
        </a:defRPr>
      </a:lvl9pPr>
    </p:titleStyle>
    <p:bodyStyle>
      <a:lvl1pPr marL="342848" indent="-342848"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822" indent="-32538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193" indent="-350784"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645" indent="-315865"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0905" indent="-339674"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036" indent="-339674"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164" indent="-339674"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295" indent="-339674"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423" indent="-339674"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259" rtl="0" eaLnBrk="1" latinLnBrk="0" hangingPunct="1">
        <a:defRPr sz="1800" kern="1200">
          <a:solidFill>
            <a:schemeClr val="tx1"/>
          </a:solidFill>
          <a:latin typeface="+mn-lt"/>
          <a:ea typeface="+mn-ea"/>
          <a:cs typeface="+mn-cs"/>
        </a:defRPr>
      </a:lvl1pPr>
      <a:lvl2pPr marL="457130" algn="l" defTabSz="914259" rtl="0" eaLnBrk="1" latinLnBrk="0" hangingPunct="1">
        <a:defRPr sz="1800" kern="1200">
          <a:solidFill>
            <a:schemeClr val="tx1"/>
          </a:solidFill>
          <a:latin typeface="+mn-lt"/>
          <a:ea typeface="+mn-ea"/>
          <a:cs typeface="+mn-cs"/>
        </a:defRPr>
      </a:lvl2pPr>
      <a:lvl3pPr marL="914259" algn="l" defTabSz="914259" rtl="0" eaLnBrk="1" latinLnBrk="0" hangingPunct="1">
        <a:defRPr sz="1800" kern="1200">
          <a:solidFill>
            <a:schemeClr val="tx1"/>
          </a:solidFill>
          <a:latin typeface="+mn-lt"/>
          <a:ea typeface="+mn-ea"/>
          <a:cs typeface="+mn-cs"/>
        </a:defRPr>
      </a:lvl3pPr>
      <a:lvl4pPr marL="1371390" algn="l" defTabSz="914259" rtl="0" eaLnBrk="1" latinLnBrk="0" hangingPunct="1">
        <a:defRPr sz="1800" kern="1200">
          <a:solidFill>
            <a:schemeClr val="tx1"/>
          </a:solidFill>
          <a:latin typeface="+mn-lt"/>
          <a:ea typeface="+mn-ea"/>
          <a:cs typeface="+mn-cs"/>
        </a:defRPr>
      </a:lvl4pPr>
      <a:lvl5pPr marL="1828519" algn="l" defTabSz="914259" rtl="0" eaLnBrk="1" latinLnBrk="0" hangingPunct="1">
        <a:defRPr sz="1800" kern="1200">
          <a:solidFill>
            <a:schemeClr val="tx1"/>
          </a:solidFill>
          <a:latin typeface="+mn-lt"/>
          <a:ea typeface="+mn-ea"/>
          <a:cs typeface="+mn-cs"/>
        </a:defRPr>
      </a:lvl5pPr>
      <a:lvl6pPr marL="2285649" algn="l" defTabSz="914259" rtl="0" eaLnBrk="1" latinLnBrk="0" hangingPunct="1">
        <a:defRPr sz="1800" kern="1200">
          <a:solidFill>
            <a:schemeClr val="tx1"/>
          </a:solidFill>
          <a:latin typeface="+mn-lt"/>
          <a:ea typeface="+mn-ea"/>
          <a:cs typeface="+mn-cs"/>
        </a:defRPr>
      </a:lvl6pPr>
      <a:lvl7pPr marL="2742780" algn="l" defTabSz="914259" rtl="0" eaLnBrk="1" latinLnBrk="0" hangingPunct="1">
        <a:defRPr sz="1800" kern="1200">
          <a:solidFill>
            <a:schemeClr val="tx1"/>
          </a:solidFill>
          <a:latin typeface="+mn-lt"/>
          <a:ea typeface="+mn-ea"/>
          <a:cs typeface="+mn-cs"/>
        </a:defRPr>
      </a:lvl7pPr>
      <a:lvl8pPr marL="3199908" algn="l" defTabSz="914259" rtl="0" eaLnBrk="1" latinLnBrk="0" hangingPunct="1">
        <a:defRPr sz="1800" kern="1200">
          <a:solidFill>
            <a:schemeClr val="tx1"/>
          </a:solidFill>
          <a:latin typeface="+mn-lt"/>
          <a:ea typeface="+mn-ea"/>
          <a:cs typeface="+mn-cs"/>
        </a:defRPr>
      </a:lvl8pPr>
      <a:lvl9pPr marL="3657039" algn="l" defTabSz="914259"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75632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title style</a:t>
            </a:r>
          </a:p>
        </p:txBody>
      </p:sp>
      <p:sp>
        <p:nvSpPr>
          <p:cNvPr id="5123" name="Rectangle 1027"/>
          <p:cNvSpPr>
            <a:spLocks noGrp="1" noChangeArrowheads="1"/>
          </p:cNvSpPr>
          <p:nvPr>
            <p:ph type="body" idx="1"/>
          </p:nvPr>
        </p:nvSpPr>
        <p:spPr bwMode="auto">
          <a:xfrm>
            <a:off x="228600" y="908720"/>
            <a:ext cx="8610600" cy="533968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r>
              <a:rPr lang="en-US" altLang="en-US">
                <a:solidFill>
                  <a:srgbClr val="000000"/>
                </a:solidFill>
              </a:rPr>
              <a:t>Juan Gómez Luna Peking University. Beijing, September 7, 2015 </a:t>
            </a:r>
            <a:endParaRPr lang="en-US" altLang="en-US" dirty="0">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248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pic>
        <p:nvPicPr>
          <p:cNvPr id="8" name="Picture 7" descr="safari.png"/>
          <p:cNvPicPr>
            <a:picLocks noChangeAspect="1"/>
          </p:cNvPicPr>
          <p:nvPr/>
        </p:nvPicPr>
        <p:blipFill>
          <a:blip r:embed="rId13" cstate="print"/>
          <a:stretch>
            <a:fillRect/>
          </a:stretch>
        </p:blipFill>
        <p:spPr>
          <a:xfrm>
            <a:off x="285720" y="6357958"/>
            <a:ext cx="1347679" cy="389938"/>
          </a:xfrm>
          <a:prstGeom prst="rect">
            <a:avLst/>
          </a:prstGeom>
        </p:spPr>
      </p:pic>
    </p:spTree>
    <p:extLst>
      <p:ext uri="{BB962C8B-B14F-4D97-AF65-F5344CB8AC3E}">
        <p14:creationId xmlns:p14="http://schemas.microsoft.com/office/powerpoint/2010/main" val="2503778565"/>
      </p:ext>
    </p:extLst>
  </p:cSld>
  <p:clrMap bg1="lt1" tx1="dk1" bg2="lt2" tx2="dk2" accent1="accent1" accent2="accent2" accent3="accent3" accent4="accent4" accent5="accent5" accent6="accent6" hlink="hlink" folHlink="folHlink"/>
  <p:sldLayoutIdLst>
    <p:sldLayoutId id="2147484523" r:id="rId1"/>
    <p:sldLayoutId id="2147484524" r:id="rId2"/>
    <p:sldLayoutId id="2147484525" r:id="rId3"/>
    <p:sldLayoutId id="2147484526" r:id="rId4"/>
    <p:sldLayoutId id="2147484527" r:id="rId5"/>
    <p:sldLayoutId id="2147484528" r:id="rId6"/>
    <p:sldLayoutId id="2147484529" r:id="rId7"/>
    <p:sldLayoutId id="2147484530" r:id="rId8"/>
    <p:sldLayoutId id="2147484531" r:id="rId9"/>
    <p:sldLayoutId id="2147484532" r:id="rId10"/>
    <p:sldLayoutId id="2147484533" r:id="rId11"/>
  </p:sldLayoutIdLst>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367926"/>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r>
              <a:rPr lang="en-US" altLang="en-US">
                <a:solidFill>
                  <a:srgbClr val="000000"/>
                </a:solidFill>
              </a:rPr>
              <a:t>Juan Gómez Luna Peking University. Beijing, September 7, 2015 </a:t>
            </a:r>
          </a:p>
        </p:txBody>
      </p:sp>
      <p:sp>
        <p:nvSpPr>
          <p:cNvPr id="100358" name="Rectangle 1030"/>
          <p:cNvSpPr>
            <a:spLocks noGrp="1" noChangeArrowheads="1"/>
          </p:cNvSpPr>
          <p:nvPr>
            <p:ph type="sldNum" sz="quarter" idx="4"/>
          </p:nvPr>
        </p:nvSpPr>
        <p:spPr bwMode="auto">
          <a:xfrm>
            <a:off x="6553200" y="6363164"/>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500854"/>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pic>
        <p:nvPicPr>
          <p:cNvPr id="8" name="Picture 7" descr="safari.png"/>
          <p:cNvPicPr>
            <a:picLocks noChangeAspect="1"/>
          </p:cNvPicPr>
          <p:nvPr userDrawn="1"/>
        </p:nvPicPr>
        <p:blipFill>
          <a:blip r:embed="rId13" cstate="print"/>
          <a:stretch>
            <a:fillRect/>
          </a:stretch>
        </p:blipFill>
        <p:spPr>
          <a:xfrm>
            <a:off x="179512" y="6572862"/>
            <a:ext cx="1080120" cy="312522"/>
          </a:xfrm>
          <a:prstGeom prst="rect">
            <a:avLst/>
          </a:prstGeom>
        </p:spPr>
      </p:pic>
    </p:spTree>
    <p:extLst>
      <p:ext uri="{BB962C8B-B14F-4D97-AF65-F5344CB8AC3E}">
        <p14:creationId xmlns:p14="http://schemas.microsoft.com/office/powerpoint/2010/main" val="2586202913"/>
      </p:ext>
    </p:extLst>
  </p:cSld>
  <p:clrMap bg1="lt1" tx1="dk1" bg2="lt2" tx2="dk2" accent1="accent1" accent2="accent2" accent3="accent3" accent4="accent4" accent5="accent5" accent6="accent6" hlink="hlink" folHlink="folHlink"/>
  <p:sldLayoutIdLst>
    <p:sldLayoutId id="2147484572" r:id="rId1"/>
    <p:sldLayoutId id="2147484573" r:id="rId2"/>
    <p:sldLayoutId id="2147484574" r:id="rId3"/>
    <p:sldLayoutId id="2147484575" r:id="rId4"/>
    <p:sldLayoutId id="2147484576" r:id="rId5"/>
    <p:sldLayoutId id="2147484577" r:id="rId6"/>
    <p:sldLayoutId id="2147484578" r:id="rId7"/>
    <p:sldLayoutId id="2147484579" r:id="rId8"/>
    <p:sldLayoutId id="2147484580" r:id="rId9"/>
    <p:sldLayoutId id="2147484581" r:id="rId10"/>
    <p:sldLayoutId id="2147484582" r:id="rId11"/>
  </p:sldLayoutIdLst>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75632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title style</a:t>
            </a:r>
          </a:p>
        </p:txBody>
      </p:sp>
      <p:sp>
        <p:nvSpPr>
          <p:cNvPr id="5123" name="Rectangle 1027"/>
          <p:cNvSpPr>
            <a:spLocks noGrp="1" noChangeArrowheads="1"/>
          </p:cNvSpPr>
          <p:nvPr>
            <p:ph type="body" idx="1"/>
          </p:nvPr>
        </p:nvSpPr>
        <p:spPr bwMode="auto">
          <a:xfrm>
            <a:off x="228600" y="908720"/>
            <a:ext cx="8610600" cy="547260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r>
              <a:rPr lang="en-US" altLang="en-US">
                <a:solidFill>
                  <a:srgbClr val="000000"/>
                </a:solidFill>
              </a:rPr>
              <a:t>Juan Gómez Luna Peking University. Beijing, September 7, 2015 </a:t>
            </a:r>
          </a:p>
        </p:txBody>
      </p:sp>
      <p:sp>
        <p:nvSpPr>
          <p:cNvPr id="100358" name="Rectangle 1030"/>
          <p:cNvSpPr>
            <a:spLocks noGrp="1" noChangeArrowheads="1"/>
          </p:cNvSpPr>
          <p:nvPr>
            <p:ph type="sldNum" sz="quarter" idx="4"/>
          </p:nvPr>
        </p:nvSpPr>
        <p:spPr bwMode="auto">
          <a:xfrm>
            <a:off x="6614864" y="6356176"/>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dirty="0">
              <a:solidFill>
                <a:srgbClr val="000000"/>
              </a:solidFill>
            </a:endParaRPr>
          </a:p>
        </p:txBody>
      </p:sp>
      <p:sp>
        <p:nvSpPr>
          <p:cNvPr id="100360" name="Line 1032"/>
          <p:cNvSpPr>
            <a:spLocks noChangeShapeType="1"/>
          </p:cNvSpPr>
          <p:nvPr/>
        </p:nvSpPr>
        <p:spPr bwMode="auto">
          <a:xfrm>
            <a:off x="228600" y="6453336"/>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Tree>
    <p:extLst>
      <p:ext uri="{BB962C8B-B14F-4D97-AF65-F5344CB8AC3E}">
        <p14:creationId xmlns:p14="http://schemas.microsoft.com/office/powerpoint/2010/main" val="4272753442"/>
      </p:ext>
    </p:extLst>
  </p:cSld>
  <p:clrMap bg1="lt1" tx1="dk1" bg2="lt2" tx2="dk2" accent1="accent1" accent2="accent2" accent3="accent3" accent4="accent4" accent5="accent5" accent6="accent6" hlink="hlink" folHlink="folHlink"/>
  <p:sldLayoutIdLst>
    <p:sldLayoutId id="2147484778" r:id="rId1"/>
    <p:sldLayoutId id="2147484779" r:id="rId2"/>
    <p:sldLayoutId id="2147484780" r:id="rId3"/>
    <p:sldLayoutId id="2147484781" r:id="rId4"/>
    <p:sldLayoutId id="2147484782" r:id="rId5"/>
    <p:sldLayoutId id="2147484783" r:id="rId6"/>
    <p:sldLayoutId id="2147484784" r:id="rId7"/>
    <p:sldLayoutId id="2147484785" r:id="rId8"/>
    <p:sldLayoutId id="2147484786" r:id="rId9"/>
    <p:sldLayoutId id="2147484787" r:id="rId10"/>
    <p:sldLayoutId id="2147484788" r:id="rId11"/>
  </p:sldLayoutIdLst>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1"/>
            <a:ext cx="8610600" cy="1066800"/>
          </a:xfrm>
          <a:prstGeom prst="rect">
            <a:avLst/>
          </a:prstGeom>
          <a:noFill/>
          <a:ln w="9525">
            <a:noFill/>
            <a:miter lim="800000"/>
            <a:headEnd/>
            <a:tailEnd/>
          </a:ln>
        </p:spPr>
        <p:txBody>
          <a:bodyPr vert="horz" wrap="square" lIns="91416" tIns="45709" rIns="91416" bIns="45709"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16" tIns="45709" rIns="91416" bIns="45709"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1" y="6248400"/>
            <a:ext cx="2895600" cy="457200"/>
          </a:xfrm>
          <a:prstGeom prst="rect">
            <a:avLst/>
          </a:prstGeom>
          <a:noFill/>
          <a:ln w="9525">
            <a:noFill/>
            <a:miter lim="800000"/>
            <a:headEnd/>
            <a:tailEnd/>
          </a:ln>
          <a:effectLst/>
        </p:spPr>
        <p:txBody>
          <a:bodyPr vert="horz" wrap="square" lIns="91416" tIns="45709" rIns="91416" bIns="45709" numCol="1" anchor="b" anchorCtr="0" compatLnSpc="1">
            <a:prstTxWarp prst="textNoShape">
              <a:avLst/>
            </a:prstTxWarp>
          </a:bodyPr>
          <a:lstStyle>
            <a:lvl1pPr algn="ctr">
              <a:defRPr sz="1200">
                <a:latin typeface="Garamond" pitchFamily="18" charset="0"/>
              </a:defRPr>
            </a:lvl1pPr>
          </a:lstStyle>
          <a:p>
            <a:pPr defTabSz="914165"/>
            <a:r>
              <a:rPr lang="en-US" altLang="en-US">
                <a:solidFill>
                  <a:srgbClr val="000000"/>
                </a:solidFill>
              </a:rPr>
              <a:t>Juan Gómez Luna Peking University. Beijing, September 7, 2015 </a:t>
            </a: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16" tIns="45709" rIns="91416" bIns="45709" numCol="1" anchor="b" anchorCtr="0" compatLnSpc="1">
            <a:prstTxWarp prst="textNoShape">
              <a:avLst/>
            </a:prstTxWarp>
          </a:bodyPr>
          <a:lstStyle>
            <a:lvl1pPr algn="r">
              <a:defRPr sz="1600">
                <a:latin typeface="Garamond" pitchFamily="18" charset="0"/>
              </a:defRPr>
            </a:lvl1pPr>
          </a:lstStyle>
          <a:p>
            <a:pPr defTabSz="914165"/>
            <a:fld id="{6F400BD0-49BF-48FC-8114-37C1D4F5AB3D}" type="slidenum">
              <a:rPr lang="en-US" altLang="en-US" smtClean="0">
                <a:solidFill>
                  <a:srgbClr val="000000"/>
                </a:solidFill>
              </a:rPr>
              <a:pPr defTabSz="914165"/>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lIns="91416" tIns="45709" rIns="91416" bIns="45709"/>
          <a:lstStyle/>
          <a:p>
            <a:pPr defTabSz="914165">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lIns="91416" tIns="45709" rIns="91416" bIns="45709"/>
          <a:lstStyle/>
          <a:p>
            <a:pPr defTabSz="914165">
              <a:defRPr/>
            </a:pPr>
            <a:endParaRPr lang="en-US">
              <a:solidFill>
                <a:srgbClr val="000000"/>
              </a:solidFill>
              <a:latin typeface="Tahoma"/>
            </a:endParaRPr>
          </a:p>
        </p:txBody>
      </p:sp>
      <p:pic>
        <p:nvPicPr>
          <p:cNvPr id="8" name="Picture 7" descr="safari.png"/>
          <p:cNvPicPr>
            <a:picLocks noChangeAspect="1"/>
          </p:cNvPicPr>
          <p:nvPr userDrawn="1"/>
        </p:nvPicPr>
        <p:blipFill>
          <a:blip r:embed="rId13" cstate="print"/>
          <a:stretch>
            <a:fillRect/>
          </a:stretch>
        </p:blipFill>
        <p:spPr>
          <a:xfrm>
            <a:off x="179513" y="6453336"/>
            <a:ext cx="1080120" cy="312522"/>
          </a:xfrm>
          <a:prstGeom prst="rect">
            <a:avLst/>
          </a:prstGeom>
        </p:spPr>
      </p:pic>
    </p:spTree>
    <p:extLst>
      <p:ext uri="{BB962C8B-B14F-4D97-AF65-F5344CB8AC3E}">
        <p14:creationId xmlns:p14="http://schemas.microsoft.com/office/powerpoint/2010/main" val="127860052"/>
      </p:ext>
    </p:extLst>
  </p:cSld>
  <p:clrMap bg1="lt1" tx1="dk1" bg2="lt2" tx2="dk2" accent1="accent1" accent2="accent2" accent3="accent3" accent4="accent4" accent5="accent5" accent6="accent6" hlink="hlink" folHlink="folHlink"/>
  <p:sldLayoutIdLst>
    <p:sldLayoutId id="2147484838" r:id="rId1"/>
    <p:sldLayoutId id="2147484839" r:id="rId2"/>
    <p:sldLayoutId id="2147484840" r:id="rId3"/>
    <p:sldLayoutId id="2147484841" r:id="rId4"/>
    <p:sldLayoutId id="2147484842" r:id="rId5"/>
    <p:sldLayoutId id="2147484843" r:id="rId6"/>
    <p:sldLayoutId id="2147484844" r:id="rId7"/>
    <p:sldLayoutId id="2147484845" r:id="rId8"/>
    <p:sldLayoutId id="2147484846" r:id="rId9"/>
    <p:sldLayoutId id="2147484847" r:id="rId10"/>
    <p:sldLayoutId id="2147484848" r:id="rId11"/>
  </p:sldLayoutIdLst>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082" algn="l" rtl="0" fontAlgn="base">
        <a:spcBef>
          <a:spcPct val="0"/>
        </a:spcBef>
        <a:spcAft>
          <a:spcPct val="0"/>
        </a:spcAft>
        <a:defRPr sz="4000">
          <a:solidFill>
            <a:schemeClr val="tx2"/>
          </a:solidFill>
          <a:latin typeface="Garamond" pitchFamily="18" charset="0"/>
        </a:defRPr>
      </a:lvl6pPr>
      <a:lvl7pPr marL="914165" algn="l" rtl="0" fontAlgn="base">
        <a:spcBef>
          <a:spcPct val="0"/>
        </a:spcBef>
        <a:spcAft>
          <a:spcPct val="0"/>
        </a:spcAft>
        <a:defRPr sz="4000">
          <a:solidFill>
            <a:schemeClr val="tx2"/>
          </a:solidFill>
          <a:latin typeface="Garamond" pitchFamily="18" charset="0"/>
        </a:defRPr>
      </a:lvl7pPr>
      <a:lvl8pPr marL="1371250" algn="l" rtl="0" fontAlgn="base">
        <a:spcBef>
          <a:spcPct val="0"/>
        </a:spcBef>
        <a:spcAft>
          <a:spcPct val="0"/>
        </a:spcAft>
        <a:defRPr sz="4000">
          <a:solidFill>
            <a:schemeClr val="tx2"/>
          </a:solidFill>
          <a:latin typeface="Garamond" pitchFamily="18" charset="0"/>
        </a:defRPr>
      </a:lvl8pPr>
      <a:lvl9pPr marL="1828332" algn="l" rtl="0" fontAlgn="base">
        <a:spcBef>
          <a:spcPct val="0"/>
        </a:spcBef>
        <a:spcAft>
          <a:spcPct val="0"/>
        </a:spcAft>
        <a:defRPr sz="4000">
          <a:solidFill>
            <a:schemeClr val="tx2"/>
          </a:solidFill>
          <a:latin typeface="Garamond" pitchFamily="18" charset="0"/>
        </a:defRPr>
      </a:lvl9pPr>
    </p:titleStyle>
    <p:bodyStyle>
      <a:lvl1pPr marL="342813" indent="-342813"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753" indent="-325355"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089" indent="-35074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507" indent="-31583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0733" indent="-339639"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7818" indent="-339639"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4898" indent="-339639"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1983" indent="-339639"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063" indent="-339639"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165" rtl="0" eaLnBrk="1" latinLnBrk="0" hangingPunct="1">
        <a:defRPr sz="1800" kern="1200">
          <a:solidFill>
            <a:schemeClr val="tx1"/>
          </a:solidFill>
          <a:latin typeface="+mn-lt"/>
          <a:ea typeface="+mn-ea"/>
          <a:cs typeface="+mn-cs"/>
        </a:defRPr>
      </a:lvl1pPr>
      <a:lvl2pPr marL="457082" algn="l" defTabSz="914165" rtl="0" eaLnBrk="1" latinLnBrk="0" hangingPunct="1">
        <a:defRPr sz="1800" kern="1200">
          <a:solidFill>
            <a:schemeClr val="tx1"/>
          </a:solidFill>
          <a:latin typeface="+mn-lt"/>
          <a:ea typeface="+mn-ea"/>
          <a:cs typeface="+mn-cs"/>
        </a:defRPr>
      </a:lvl2pPr>
      <a:lvl3pPr marL="914165" algn="l" defTabSz="914165" rtl="0" eaLnBrk="1" latinLnBrk="0" hangingPunct="1">
        <a:defRPr sz="1800" kern="1200">
          <a:solidFill>
            <a:schemeClr val="tx1"/>
          </a:solidFill>
          <a:latin typeface="+mn-lt"/>
          <a:ea typeface="+mn-ea"/>
          <a:cs typeface="+mn-cs"/>
        </a:defRPr>
      </a:lvl3pPr>
      <a:lvl4pPr marL="1371250" algn="l" defTabSz="914165" rtl="0" eaLnBrk="1" latinLnBrk="0" hangingPunct="1">
        <a:defRPr sz="1800" kern="1200">
          <a:solidFill>
            <a:schemeClr val="tx1"/>
          </a:solidFill>
          <a:latin typeface="+mn-lt"/>
          <a:ea typeface="+mn-ea"/>
          <a:cs typeface="+mn-cs"/>
        </a:defRPr>
      </a:lvl4pPr>
      <a:lvl5pPr marL="1828332" algn="l" defTabSz="914165" rtl="0" eaLnBrk="1" latinLnBrk="0" hangingPunct="1">
        <a:defRPr sz="1800" kern="1200">
          <a:solidFill>
            <a:schemeClr val="tx1"/>
          </a:solidFill>
          <a:latin typeface="+mn-lt"/>
          <a:ea typeface="+mn-ea"/>
          <a:cs typeface="+mn-cs"/>
        </a:defRPr>
      </a:lvl5pPr>
      <a:lvl6pPr marL="2285415" algn="l" defTabSz="914165" rtl="0" eaLnBrk="1" latinLnBrk="0" hangingPunct="1">
        <a:defRPr sz="1800" kern="1200">
          <a:solidFill>
            <a:schemeClr val="tx1"/>
          </a:solidFill>
          <a:latin typeface="+mn-lt"/>
          <a:ea typeface="+mn-ea"/>
          <a:cs typeface="+mn-cs"/>
        </a:defRPr>
      </a:lvl6pPr>
      <a:lvl7pPr marL="2742500" algn="l" defTabSz="914165" rtl="0" eaLnBrk="1" latinLnBrk="0" hangingPunct="1">
        <a:defRPr sz="1800" kern="1200">
          <a:solidFill>
            <a:schemeClr val="tx1"/>
          </a:solidFill>
          <a:latin typeface="+mn-lt"/>
          <a:ea typeface="+mn-ea"/>
          <a:cs typeface="+mn-cs"/>
        </a:defRPr>
      </a:lvl7pPr>
      <a:lvl8pPr marL="3199580" algn="l" defTabSz="914165" rtl="0" eaLnBrk="1" latinLnBrk="0" hangingPunct="1">
        <a:defRPr sz="1800" kern="1200">
          <a:solidFill>
            <a:schemeClr val="tx1"/>
          </a:solidFill>
          <a:latin typeface="+mn-lt"/>
          <a:ea typeface="+mn-ea"/>
          <a:cs typeface="+mn-cs"/>
        </a:defRPr>
      </a:lvl8pPr>
      <a:lvl9pPr marL="3656665" algn="l" defTabSz="914165"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1"/>
            <a:ext cx="8610600" cy="1066800"/>
          </a:xfrm>
          <a:prstGeom prst="rect">
            <a:avLst/>
          </a:prstGeom>
          <a:noFill/>
          <a:ln w="9525">
            <a:noFill/>
            <a:miter lim="800000"/>
            <a:headEnd/>
            <a:tailEnd/>
          </a:ln>
        </p:spPr>
        <p:txBody>
          <a:bodyPr vert="horz" wrap="square" lIns="91416" tIns="45709" rIns="91416" bIns="45709"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16" tIns="45709" rIns="91416" bIns="45709"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1" y="6248400"/>
            <a:ext cx="2895600" cy="457200"/>
          </a:xfrm>
          <a:prstGeom prst="rect">
            <a:avLst/>
          </a:prstGeom>
          <a:noFill/>
          <a:ln w="9525">
            <a:noFill/>
            <a:miter lim="800000"/>
            <a:headEnd/>
            <a:tailEnd/>
          </a:ln>
          <a:effectLst/>
        </p:spPr>
        <p:txBody>
          <a:bodyPr vert="horz" wrap="square" lIns="91416" tIns="45709" rIns="91416" bIns="45709" numCol="1" anchor="b" anchorCtr="0" compatLnSpc="1">
            <a:prstTxWarp prst="textNoShape">
              <a:avLst/>
            </a:prstTxWarp>
          </a:bodyPr>
          <a:lstStyle>
            <a:lvl1pPr algn="ctr">
              <a:defRPr sz="1200">
                <a:latin typeface="Garamond" pitchFamily="18" charset="0"/>
              </a:defRPr>
            </a:lvl1pPr>
          </a:lstStyle>
          <a:p>
            <a:pPr defTabSz="914165"/>
            <a:r>
              <a:rPr lang="en-US" altLang="en-US">
                <a:solidFill>
                  <a:srgbClr val="000000"/>
                </a:solidFill>
              </a:rPr>
              <a:t>Juan Gómez Luna Peking University. Beijing, September 7, 2015 </a:t>
            </a: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16" tIns="45709" rIns="91416" bIns="45709" numCol="1" anchor="b" anchorCtr="0" compatLnSpc="1">
            <a:prstTxWarp prst="textNoShape">
              <a:avLst/>
            </a:prstTxWarp>
          </a:bodyPr>
          <a:lstStyle>
            <a:lvl1pPr algn="r">
              <a:defRPr sz="1600">
                <a:latin typeface="Garamond" pitchFamily="18" charset="0"/>
              </a:defRPr>
            </a:lvl1pPr>
          </a:lstStyle>
          <a:p>
            <a:pPr defTabSz="914165"/>
            <a:fld id="{6F400BD0-49BF-48FC-8114-37C1D4F5AB3D}" type="slidenum">
              <a:rPr lang="en-US" altLang="en-US" smtClean="0">
                <a:solidFill>
                  <a:srgbClr val="000000"/>
                </a:solidFill>
              </a:rPr>
              <a:pPr defTabSz="914165"/>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lIns="91416" tIns="45709" rIns="91416" bIns="45709"/>
          <a:lstStyle/>
          <a:p>
            <a:pPr defTabSz="914165">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lIns="91416" tIns="45709" rIns="91416" bIns="45709"/>
          <a:lstStyle/>
          <a:p>
            <a:pPr defTabSz="914165">
              <a:defRPr/>
            </a:pPr>
            <a:endParaRPr lang="en-US">
              <a:solidFill>
                <a:srgbClr val="000000"/>
              </a:solidFill>
              <a:latin typeface="Tahoma"/>
            </a:endParaRPr>
          </a:p>
        </p:txBody>
      </p:sp>
    </p:spTree>
    <p:extLst>
      <p:ext uri="{BB962C8B-B14F-4D97-AF65-F5344CB8AC3E}">
        <p14:creationId xmlns:p14="http://schemas.microsoft.com/office/powerpoint/2010/main" val="2151711694"/>
      </p:ext>
    </p:extLst>
  </p:cSld>
  <p:clrMap bg1="lt1" tx1="dk1" bg2="lt2" tx2="dk2" accent1="accent1" accent2="accent2" accent3="accent3" accent4="accent4" accent5="accent5" accent6="accent6" hlink="hlink" folHlink="folHlink"/>
  <p:sldLayoutIdLst>
    <p:sldLayoutId id="2147484850" r:id="rId1"/>
    <p:sldLayoutId id="2147484851" r:id="rId2"/>
    <p:sldLayoutId id="2147484852" r:id="rId3"/>
    <p:sldLayoutId id="2147484853" r:id="rId4"/>
    <p:sldLayoutId id="2147484854" r:id="rId5"/>
    <p:sldLayoutId id="2147484855" r:id="rId6"/>
    <p:sldLayoutId id="2147484856" r:id="rId7"/>
    <p:sldLayoutId id="2147484857" r:id="rId8"/>
    <p:sldLayoutId id="2147484858" r:id="rId9"/>
    <p:sldLayoutId id="2147484859" r:id="rId10"/>
    <p:sldLayoutId id="2147484860" r:id="rId11"/>
  </p:sldLayoutIdLst>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082" algn="l" rtl="0" fontAlgn="base">
        <a:spcBef>
          <a:spcPct val="0"/>
        </a:spcBef>
        <a:spcAft>
          <a:spcPct val="0"/>
        </a:spcAft>
        <a:defRPr sz="4000">
          <a:solidFill>
            <a:schemeClr val="tx2"/>
          </a:solidFill>
          <a:latin typeface="Garamond" pitchFamily="18" charset="0"/>
        </a:defRPr>
      </a:lvl6pPr>
      <a:lvl7pPr marL="914165" algn="l" rtl="0" fontAlgn="base">
        <a:spcBef>
          <a:spcPct val="0"/>
        </a:spcBef>
        <a:spcAft>
          <a:spcPct val="0"/>
        </a:spcAft>
        <a:defRPr sz="4000">
          <a:solidFill>
            <a:schemeClr val="tx2"/>
          </a:solidFill>
          <a:latin typeface="Garamond" pitchFamily="18" charset="0"/>
        </a:defRPr>
      </a:lvl7pPr>
      <a:lvl8pPr marL="1371250" algn="l" rtl="0" fontAlgn="base">
        <a:spcBef>
          <a:spcPct val="0"/>
        </a:spcBef>
        <a:spcAft>
          <a:spcPct val="0"/>
        </a:spcAft>
        <a:defRPr sz="4000">
          <a:solidFill>
            <a:schemeClr val="tx2"/>
          </a:solidFill>
          <a:latin typeface="Garamond" pitchFamily="18" charset="0"/>
        </a:defRPr>
      </a:lvl8pPr>
      <a:lvl9pPr marL="1828332" algn="l" rtl="0" fontAlgn="base">
        <a:spcBef>
          <a:spcPct val="0"/>
        </a:spcBef>
        <a:spcAft>
          <a:spcPct val="0"/>
        </a:spcAft>
        <a:defRPr sz="4000">
          <a:solidFill>
            <a:schemeClr val="tx2"/>
          </a:solidFill>
          <a:latin typeface="Garamond" pitchFamily="18" charset="0"/>
        </a:defRPr>
      </a:lvl9pPr>
    </p:titleStyle>
    <p:bodyStyle>
      <a:lvl1pPr marL="342813" indent="-342813"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753" indent="-325355"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089" indent="-35074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507" indent="-31583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0733" indent="-339639"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7818" indent="-339639"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4898" indent="-339639"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1983" indent="-339639"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063" indent="-339639"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165" rtl="0" eaLnBrk="1" latinLnBrk="0" hangingPunct="1">
        <a:defRPr sz="1800" kern="1200">
          <a:solidFill>
            <a:schemeClr val="tx1"/>
          </a:solidFill>
          <a:latin typeface="+mn-lt"/>
          <a:ea typeface="+mn-ea"/>
          <a:cs typeface="+mn-cs"/>
        </a:defRPr>
      </a:lvl1pPr>
      <a:lvl2pPr marL="457082" algn="l" defTabSz="914165" rtl="0" eaLnBrk="1" latinLnBrk="0" hangingPunct="1">
        <a:defRPr sz="1800" kern="1200">
          <a:solidFill>
            <a:schemeClr val="tx1"/>
          </a:solidFill>
          <a:latin typeface="+mn-lt"/>
          <a:ea typeface="+mn-ea"/>
          <a:cs typeface="+mn-cs"/>
        </a:defRPr>
      </a:lvl2pPr>
      <a:lvl3pPr marL="914165" algn="l" defTabSz="914165" rtl="0" eaLnBrk="1" latinLnBrk="0" hangingPunct="1">
        <a:defRPr sz="1800" kern="1200">
          <a:solidFill>
            <a:schemeClr val="tx1"/>
          </a:solidFill>
          <a:latin typeface="+mn-lt"/>
          <a:ea typeface="+mn-ea"/>
          <a:cs typeface="+mn-cs"/>
        </a:defRPr>
      </a:lvl3pPr>
      <a:lvl4pPr marL="1371250" algn="l" defTabSz="914165" rtl="0" eaLnBrk="1" latinLnBrk="0" hangingPunct="1">
        <a:defRPr sz="1800" kern="1200">
          <a:solidFill>
            <a:schemeClr val="tx1"/>
          </a:solidFill>
          <a:latin typeface="+mn-lt"/>
          <a:ea typeface="+mn-ea"/>
          <a:cs typeface="+mn-cs"/>
        </a:defRPr>
      </a:lvl4pPr>
      <a:lvl5pPr marL="1828332" algn="l" defTabSz="914165" rtl="0" eaLnBrk="1" latinLnBrk="0" hangingPunct="1">
        <a:defRPr sz="1800" kern="1200">
          <a:solidFill>
            <a:schemeClr val="tx1"/>
          </a:solidFill>
          <a:latin typeface="+mn-lt"/>
          <a:ea typeface="+mn-ea"/>
          <a:cs typeface="+mn-cs"/>
        </a:defRPr>
      </a:lvl5pPr>
      <a:lvl6pPr marL="2285415" algn="l" defTabSz="914165" rtl="0" eaLnBrk="1" latinLnBrk="0" hangingPunct="1">
        <a:defRPr sz="1800" kern="1200">
          <a:solidFill>
            <a:schemeClr val="tx1"/>
          </a:solidFill>
          <a:latin typeface="+mn-lt"/>
          <a:ea typeface="+mn-ea"/>
          <a:cs typeface="+mn-cs"/>
        </a:defRPr>
      </a:lvl6pPr>
      <a:lvl7pPr marL="2742500" algn="l" defTabSz="914165" rtl="0" eaLnBrk="1" latinLnBrk="0" hangingPunct="1">
        <a:defRPr sz="1800" kern="1200">
          <a:solidFill>
            <a:schemeClr val="tx1"/>
          </a:solidFill>
          <a:latin typeface="+mn-lt"/>
          <a:ea typeface="+mn-ea"/>
          <a:cs typeface="+mn-cs"/>
        </a:defRPr>
      </a:lvl7pPr>
      <a:lvl8pPr marL="3199580" algn="l" defTabSz="914165" rtl="0" eaLnBrk="1" latinLnBrk="0" hangingPunct="1">
        <a:defRPr sz="1800" kern="1200">
          <a:solidFill>
            <a:schemeClr val="tx1"/>
          </a:solidFill>
          <a:latin typeface="+mn-lt"/>
          <a:ea typeface="+mn-ea"/>
          <a:cs typeface="+mn-cs"/>
        </a:defRPr>
      </a:lvl8pPr>
      <a:lvl9pPr marL="3656665" algn="l" defTabSz="914165"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1"/>
            <a:ext cx="8610600" cy="1066800"/>
          </a:xfrm>
          <a:prstGeom prst="rect">
            <a:avLst/>
          </a:prstGeom>
          <a:noFill/>
          <a:ln w="9525">
            <a:noFill/>
            <a:miter lim="800000"/>
            <a:headEnd/>
            <a:tailEnd/>
          </a:ln>
        </p:spPr>
        <p:txBody>
          <a:bodyPr vert="horz" wrap="square" lIns="91402" tIns="45702" rIns="91402" bIns="45702"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02" tIns="45702" rIns="91402" bIns="45702"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1" y="6248400"/>
            <a:ext cx="2895600" cy="457200"/>
          </a:xfrm>
          <a:prstGeom prst="rect">
            <a:avLst/>
          </a:prstGeom>
          <a:noFill/>
          <a:ln w="9525">
            <a:noFill/>
            <a:miter lim="800000"/>
            <a:headEnd/>
            <a:tailEnd/>
          </a:ln>
          <a:effectLst/>
        </p:spPr>
        <p:txBody>
          <a:bodyPr vert="horz" wrap="square" lIns="91402" tIns="45702" rIns="91402" bIns="45702" numCol="1" anchor="b" anchorCtr="0" compatLnSpc="1">
            <a:prstTxWarp prst="textNoShape">
              <a:avLst/>
            </a:prstTxWarp>
          </a:bodyPr>
          <a:lstStyle>
            <a:lvl1pPr algn="ctr">
              <a:defRPr sz="1200">
                <a:latin typeface="Garamond" pitchFamily="18" charset="0"/>
              </a:defRPr>
            </a:lvl1pPr>
          </a:lstStyle>
          <a:p>
            <a:pPr defTabSz="914024"/>
            <a:r>
              <a:rPr lang="en-US" altLang="en-US">
                <a:solidFill>
                  <a:srgbClr val="000000"/>
                </a:solidFill>
              </a:rPr>
              <a:t>Juan Gómez Luna Peking University. Beijing, September 7, 2015 </a:t>
            </a: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02" tIns="45702" rIns="91402" bIns="45702" numCol="1" anchor="b" anchorCtr="0" compatLnSpc="1">
            <a:prstTxWarp prst="textNoShape">
              <a:avLst/>
            </a:prstTxWarp>
          </a:bodyPr>
          <a:lstStyle>
            <a:lvl1pPr algn="r">
              <a:defRPr sz="1600">
                <a:latin typeface="Garamond" pitchFamily="18" charset="0"/>
              </a:defRPr>
            </a:lvl1pPr>
          </a:lstStyle>
          <a:p>
            <a:pPr defTabSz="914024"/>
            <a:fld id="{6F400BD0-49BF-48FC-8114-37C1D4F5AB3D}" type="slidenum">
              <a:rPr lang="en-US" altLang="en-US">
                <a:solidFill>
                  <a:srgbClr val="000000"/>
                </a:solidFill>
              </a:rPr>
              <a:pPr defTabSz="914024"/>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lIns="91402" tIns="45702" rIns="91402" bIns="45702"/>
          <a:lstStyle/>
          <a:p>
            <a:pPr defTabSz="914024">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lIns="91402" tIns="45702" rIns="91402" bIns="45702"/>
          <a:lstStyle/>
          <a:p>
            <a:pPr defTabSz="914024">
              <a:defRPr/>
            </a:pPr>
            <a:endParaRPr lang="en-US">
              <a:solidFill>
                <a:srgbClr val="000000"/>
              </a:solidFill>
              <a:latin typeface="Tahoma"/>
            </a:endParaRPr>
          </a:p>
        </p:txBody>
      </p:sp>
      <p:pic>
        <p:nvPicPr>
          <p:cNvPr id="8" name="Picture 7" descr="safari.png"/>
          <p:cNvPicPr>
            <a:picLocks noChangeAspect="1"/>
          </p:cNvPicPr>
          <p:nvPr userDrawn="1"/>
        </p:nvPicPr>
        <p:blipFill>
          <a:blip r:embed="rId13" cstate="print"/>
          <a:stretch>
            <a:fillRect/>
          </a:stretch>
        </p:blipFill>
        <p:spPr>
          <a:xfrm>
            <a:off x="179513" y="6453336"/>
            <a:ext cx="1080120" cy="312522"/>
          </a:xfrm>
          <a:prstGeom prst="rect">
            <a:avLst/>
          </a:prstGeom>
        </p:spPr>
      </p:pic>
    </p:spTree>
    <p:extLst>
      <p:ext uri="{BB962C8B-B14F-4D97-AF65-F5344CB8AC3E}">
        <p14:creationId xmlns:p14="http://schemas.microsoft.com/office/powerpoint/2010/main" val="3691673417"/>
      </p:ext>
    </p:extLst>
  </p:cSld>
  <p:clrMap bg1="lt1" tx1="dk1" bg2="lt2" tx2="dk2" accent1="accent1" accent2="accent2" accent3="accent3" accent4="accent4" accent5="accent5" accent6="accent6" hlink="hlink" folHlink="folHlink"/>
  <p:sldLayoutIdLst>
    <p:sldLayoutId id="2147484862" r:id="rId1"/>
    <p:sldLayoutId id="2147484863" r:id="rId2"/>
    <p:sldLayoutId id="2147484864" r:id="rId3"/>
    <p:sldLayoutId id="2147484865" r:id="rId4"/>
    <p:sldLayoutId id="2147484866" r:id="rId5"/>
    <p:sldLayoutId id="2147484867" r:id="rId6"/>
    <p:sldLayoutId id="2147484868" r:id="rId7"/>
    <p:sldLayoutId id="2147484869" r:id="rId8"/>
    <p:sldLayoutId id="2147484870" r:id="rId9"/>
    <p:sldLayoutId id="2147484871" r:id="rId10"/>
    <p:sldLayoutId id="2147484872" r:id="rId11"/>
  </p:sldLayoutIdLst>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011" algn="l" rtl="0" fontAlgn="base">
        <a:spcBef>
          <a:spcPct val="0"/>
        </a:spcBef>
        <a:spcAft>
          <a:spcPct val="0"/>
        </a:spcAft>
        <a:defRPr sz="4000">
          <a:solidFill>
            <a:schemeClr val="tx2"/>
          </a:solidFill>
          <a:latin typeface="Garamond" pitchFamily="18" charset="0"/>
        </a:defRPr>
      </a:lvl6pPr>
      <a:lvl7pPr marL="914024" algn="l" rtl="0" fontAlgn="base">
        <a:spcBef>
          <a:spcPct val="0"/>
        </a:spcBef>
        <a:spcAft>
          <a:spcPct val="0"/>
        </a:spcAft>
        <a:defRPr sz="4000">
          <a:solidFill>
            <a:schemeClr val="tx2"/>
          </a:solidFill>
          <a:latin typeface="Garamond" pitchFamily="18" charset="0"/>
        </a:defRPr>
      </a:lvl7pPr>
      <a:lvl8pPr marL="1371040" algn="l" rtl="0" fontAlgn="base">
        <a:spcBef>
          <a:spcPct val="0"/>
        </a:spcBef>
        <a:spcAft>
          <a:spcPct val="0"/>
        </a:spcAft>
        <a:defRPr sz="4000">
          <a:solidFill>
            <a:schemeClr val="tx2"/>
          </a:solidFill>
          <a:latin typeface="Garamond" pitchFamily="18" charset="0"/>
        </a:defRPr>
      </a:lvl8pPr>
      <a:lvl9pPr marL="1828052" algn="l" rtl="0" fontAlgn="base">
        <a:spcBef>
          <a:spcPct val="0"/>
        </a:spcBef>
        <a:spcAft>
          <a:spcPct val="0"/>
        </a:spcAft>
        <a:defRPr sz="4000">
          <a:solidFill>
            <a:schemeClr val="tx2"/>
          </a:solidFill>
          <a:latin typeface="Garamond" pitchFamily="18" charset="0"/>
        </a:defRPr>
      </a:lvl9pPr>
    </p:titleStyle>
    <p:bodyStyle>
      <a:lvl1pPr marL="342761" indent="-342761"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650" indent="-325305"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1933" indent="-350694"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301" indent="-315785"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0475" indent="-339587"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7491" indent="-339587"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4499" indent="-339587"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1514" indent="-339587"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8523" indent="-339587"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024" rtl="0" eaLnBrk="1" latinLnBrk="0" hangingPunct="1">
        <a:defRPr sz="1800" kern="1200">
          <a:solidFill>
            <a:schemeClr val="tx1"/>
          </a:solidFill>
          <a:latin typeface="+mn-lt"/>
          <a:ea typeface="+mn-ea"/>
          <a:cs typeface="+mn-cs"/>
        </a:defRPr>
      </a:lvl1pPr>
      <a:lvl2pPr marL="457011" algn="l" defTabSz="914024" rtl="0" eaLnBrk="1" latinLnBrk="0" hangingPunct="1">
        <a:defRPr sz="1800" kern="1200">
          <a:solidFill>
            <a:schemeClr val="tx1"/>
          </a:solidFill>
          <a:latin typeface="+mn-lt"/>
          <a:ea typeface="+mn-ea"/>
          <a:cs typeface="+mn-cs"/>
        </a:defRPr>
      </a:lvl2pPr>
      <a:lvl3pPr marL="914024" algn="l" defTabSz="914024" rtl="0" eaLnBrk="1" latinLnBrk="0" hangingPunct="1">
        <a:defRPr sz="1800" kern="1200">
          <a:solidFill>
            <a:schemeClr val="tx1"/>
          </a:solidFill>
          <a:latin typeface="+mn-lt"/>
          <a:ea typeface="+mn-ea"/>
          <a:cs typeface="+mn-cs"/>
        </a:defRPr>
      </a:lvl3pPr>
      <a:lvl4pPr marL="1371040" algn="l" defTabSz="914024" rtl="0" eaLnBrk="1" latinLnBrk="0" hangingPunct="1">
        <a:defRPr sz="1800" kern="1200">
          <a:solidFill>
            <a:schemeClr val="tx1"/>
          </a:solidFill>
          <a:latin typeface="+mn-lt"/>
          <a:ea typeface="+mn-ea"/>
          <a:cs typeface="+mn-cs"/>
        </a:defRPr>
      </a:lvl4pPr>
      <a:lvl5pPr marL="1828052" algn="l" defTabSz="914024" rtl="0" eaLnBrk="1" latinLnBrk="0" hangingPunct="1">
        <a:defRPr sz="1800" kern="1200">
          <a:solidFill>
            <a:schemeClr val="tx1"/>
          </a:solidFill>
          <a:latin typeface="+mn-lt"/>
          <a:ea typeface="+mn-ea"/>
          <a:cs typeface="+mn-cs"/>
        </a:defRPr>
      </a:lvl5pPr>
      <a:lvl6pPr marL="2285064" algn="l" defTabSz="914024" rtl="0" eaLnBrk="1" latinLnBrk="0" hangingPunct="1">
        <a:defRPr sz="1800" kern="1200">
          <a:solidFill>
            <a:schemeClr val="tx1"/>
          </a:solidFill>
          <a:latin typeface="+mn-lt"/>
          <a:ea typeface="+mn-ea"/>
          <a:cs typeface="+mn-cs"/>
        </a:defRPr>
      </a:lvl6pPr>
      <a:lvl7pPr marL="2742079" algn="l" defTabSz="914024" rtl="0" eaLnBrk="1" latinLnBrk="0" hangingPunct="1">
        <a:defRPr sz="1800" kern="1200">
          <a:solidFill>
            <a:schemeClr val="tx1"/>
          </a:solidFill>
          <a:latin typeface="+mn-lt"/>
          <a:ea typeface="+mn-ea"/>
          <a:cs typeface="+mn-cs"/>
        </a:defRPr>
      </a:lvl7pPr>
      <a:lvl8pPr marL="3199088" algn="l" defTabSz="914024" rtl="0" eaLnBrk="1" latinLnBrk="0" hangingPunct="1">
        <a:defRPr sz="1800" kern="1200">
          <a:solidFill>
            <a:schemeClr val="tx1"/>
          </a:solidFill>
          <a:latin typeface="+mn-lt"/>
          <a:ea typeface="+mn-ea"/>
          <a:cs typeface="+mn-cs"/>
        </a:defRPr>
      </a:lvl8pPr>
      <a:lvl9pPr marL="3656104" algn="l" defTabSz="914024"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75632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title style</a:t>
            </a:r>
          </a:p>
        </p:txBody>
      </p:sp>
      <p:sp>
        <p:nvSpPr>
          <p:cNvPr id="5123" name="Rectangle 1027"/>
          <p:cNvSpPr>
            <a:spLocks noGrp="1" noChangeArrowheads="1"/>
          </p:cNvSpPr>
          <p:nvPr>
            <p:ph type="body" idx="1"/>
          </p:nvPr>
        </p:nvSpPr>
        <p:spPr bwMode="auto">
          <a:xfrm>
            <a:off x="228600" y="908720"/>
            <a:ext cx="8610600" cy="533968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r>
              <a:rPr lang="en-US" altLang="en-US">
                <a:solidFill>
                  <a:srgbClr val="000000"/>
                </a:solidFill>
              </a:rPr>
              <a:t>Juan Gómez Luna Peking University. Beijing, September 7, 2015 </a:t>
            </a: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248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Tree>
    <p:extLst>
      <p:ext uri="{BB962C8B-B14F-4D97-AF65-F5344CB8AC3E}">
        <p14:creationId xmlns:p14="http://schemas.microsoft.com/office/powerpoint/2010/main" val="1079760595"/>
      </p:ext>
    </p:extLst>
  </p:cSld>
  <p:clrMap bg1="lt1" tx1="dk1" bg2="lt2" tx2="dk2" accent1="accent1" accent2="accent2" accent3="accent3" accent4="accent4" accent5="accent5" accent6="accent6" hlink="hlink" folHlink="folHlink"/>
  <p:sldLayoutIdLst>
    <p:sldLayoutId id="2147484874" r:id="rId1"/>
    <p:sldLayoutId id="2147484875" r:id="rId2"/>
    <p:sldLayoutId id="2147484876" r:id="rId3"/>
    <p:sldLayoutId id="2147484877" r:id="rId4"/>
    <p:sldLayoutId id="2147484878" r:id="rId5"/>
    <p:sldLayoutId id="2147484879" r:id="rId6"/>
    <p:sldLayoutId id="2147484880" r:id="rId7"/>
    <p:sldLayoutId id="2147484881" r:id="rId8"/>
    <p:sldLayoutId id="2147484882" r:id="rId9"/>
    <p:sldLayoutId id="2147484883" r:id="rId10"/>
    <p:sldLayoutId id="2147484884" r:id="rId11"/>
  </p:sldLayoutIdLst>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43362" name="Rectangle 1026"/>
          <p:cNvSpPr>
            <a:spLocks noGrp="1" noChangeArrowheads="1"/>
          </p:cNvSpPr>
          <p:nvPr>
            <p:ph type="title"/>
          </p:nvPr>
        </p:nvSpPr>
        <p:spPr bwMode="auto">
          <a:xfrm>
            <a:off x="228600" y="152400"/>
            <a:ext cx="8610600" cy="884238"/>
          </a:xfrm>
          <a:prstGeom prst="rect">
            <a:avLst/>
          </a:prstGeom>
          <a:noFill/>
          <a:ln>
            <a:noFill/>
          </a:ln>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title style</a:t>
            </a:r>
          </a:p>
        </p:txBody>
      </p:sp>
      <p:sp>
        <p:nvSpPr>
          <p:cNvPr id="143363" name="Rectangle 1027"/>
          <p:cNvSpPr>
            <a:spLocks noGrp="1" noChangeArrowheads="1"/>
          </p:cNvSpPr>
          <p:nvPr>
            <p:ph type="body" idx="1"/>
          </p:nvPr>
        </p:nvSpPr>
        <p:spPr bwMode="auto">
          <a:xfrm>
            <a:off x="228600" y="1095375"/>
            <a:ext cx="8610600" cy="5153025"/>
          </a:xfrm>
          <a:prstGeom prst="rect">
            <a:avLst/>
          </a:prstGeom>
          <a:noFill/>
          <a:ln>
            <a:noFill/>
          </a:ln>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solidFill>
                  <a:srgbClr val="000000"/>
                </a:solidFill>
                <a:latin typeface="Garamond" charset="0"/>
              </a:defRPr>
            </a:lvl1pPr>
          </a:lstStyle>
          <a:p>
            <a:pPr fontAlgn="base">
              <a:spcBef>
                <a:spcPct val="0"/>
              </a:spcBef>
              <a:spcAft>
                <a:spcPct val="0"/>
              </a:spcAft>
              <a:defRPr/>
            </a:pPr>
            <a:r>
              <a:rPr lang="en-US">
                <a:ea typeface="ＭＳ Ｐゴシック" charset="0"/>
                <a:cs typeface="ＭＳ Ｐゴシック" charset="0"/>
              </a:rPr>
              <a:t>Juan Gómez Luna Peking University. Beijing, September 7, 2015 </a:t>
            </a:r>
          </a:p>
        </p:txBody>
      </p:sp>
      <p:sp>
        <p:nvSpPr>
          <p:cNvPr id="100358" name="Rectangle 1030"/>
          <p:cNvSpPr>
            <a:spLocks noGrp="1" noChangeArrowheads="1"/>
          </p:cNvSpPr>
          <p:nvPr>
            <p:ph type="sldNum" sz="quarter" idx="4"/>
          </p:nvPr>
        </p:nvSpPr>
        <p:spPr bwMode="auto">
          <a:xfrm>
            <a:off x="6946900" y="6373813"/>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solidFill>
                  <a:srgbClr val="000000"/>
                </a:solidFill>
                <a:latin typeface="Garamond" charset="0"/>
              </a:defRPr>
            </a:lvl1pPr>
          </a:lstStyle>
          <a:p>
            <a:pPr fontAlgn="base">
              <a:spcBef>
                <a:spcPct val="0"/>
              </a:spcBef>
              <a:spcAft>
                <a:spcPct val="0"/>
              </a:spcAft>
              <a:defRPr/>
            </a:pPr>
            <a:fld id="{12B59C95-9F24-CC4B-832C-1D8C21792A43}" type="slidenum">
              <a:rPr lang="en-US">
                <a:ea typeface="ＭＳ Ｐゴシック" charset="0"/>
                <a:cs typeface="ＭＳ Ｐゴシック" charset="0"/>
              </a:rPr>
              <a:pPr fontAlgn="base">
                <a:spcBef>
                  <a:spcPct val="0"/>
                </a:spcBef>
                <a:spcAft>
                  <a:spcPct val="0"/>
                </a:spcAft>
                <a:defRPr/>
              </a:pPr>
              <a:t>‹#›</a:t>
            </a:fld>
            <a:endParaRPr lang="en-US">
              <a:ea typeface="ＭＳ Ｐゴシック" charset="0"/>
              <a:cs typeface="ＭＳ Ｐゴシック" charset="0"/>
            </a:endParaRPr>
          </a:p>
        </p:txBody>
      </p:sp>
      <p:sp>
        <p:nvSpPr>
          <p:cNvPr id="143366" name="Line 1032"/>
          <p:cNvSpPr>
            <a:spLocks noChangeShapeType="1"/>
          </p:cNvSpPr>
          <p:nvPr/>
        </p:nvSpPr>
        <p:spPr bwMode="auto">
          <a:xfrm>
            <a:off x="228600" y="6446838"/>
            <a:ext cx="8610600" cy="0"/>
          </a:xfrm>
          <a:prstGeom prst="line">
            <a:avLst/>
          </a:prstGeom>
          <a:noFill/>
          <a:ln w="19050">
            <a:solidFill>
              <a:schemeClr val="accent1"/>
            </a:solidFill>
            <a:round/>
            <a:headEnd/>
            <a:tailEnd/>
          </a:ln>
          <a:extLst>
            <a:ext uri="{909E8E84-426E-40dd-AFC4-6F175D3DCCD1}">
              <a14:hiddenFill xmlns=""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143367" name="Line 1033"/>
          <p:cNvSpPr>
            <a:spLocks noChangeShapeType="1"/>
          </p:cNvSpPr>
          <p:nvPr userDrawn="1"/>
        </p:nvSpPr>
        <p:spPr bwMode="auto">
          <a:xfrm>
            <a:off x="228600" y="914400"/>
            <a:ext cx="8610600" cy="0"/>
          </a:xfrm>
          <a:prstGeom prst="line">
            <a:avLst/>
          </a:prstGeom>
          <a:noFill/>
          <a:ln w="19050">
            <a:solidFill>
              <a:schemeClr val="accent1"/>
            </a:solidFill>
            <a:round/>
            <a:headEnd/>
            <a:tailEnd/>
          </a:ln>
          <a:extLst>
            <a:ext uri="{909E8E84-426E-40dd-AFC4-6F175D3DCCD1}">
              <a14:hiddenFill xmlns=""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pic>
        <p:nvPicPr>
          <p:cNvPr id="143368" name="Picture 7" descr="safari.png"/>
          <p:cNvPicPr>
            <a:picLocks noChangeAspect="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180975" y="6602413"/>
            <a:ext cx="847725" cy="2460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55159085"/>
      </p:ext>
    </p:extLst>
  </p:cSld>
  <p:clrMap bg1="lt1" tx1="dk1" bg2="lt2" tx2="dk2" accent1="accent1" accent2="accent2" accent3="accent3" accent4="accent4" accent5="accent5" accent6="accent6" hlink="hlink" folHlink="folHlink"/>
  <p:sldLayoutIdLst>
    <p:sldLayoutId id="2147484970" r:id="rId1"/>
    <p:sldLayoutId id="2147484971" r:id="rId2"/>
    <p:sldLayoutId id="2147484972" r:id="rId3"/>
    <p:sldLayoutId id="2147484973" r:id="rId4"/>
    <p:sldLayoutId id="2147484974" r:id="rId5"/>
    <p:sldLayoutId id="2147484975" r:id="rId6"/>
    <p:sldLayoutId id="2147484976" r:id="rId7"/>
    <p:sldLayoutId id="2147484977" r:id="rId8"/>
    <p:sldLayoutId id="2147484978" r:id="rId9"/>
    <p:sldLayoutId id="2147484979" r:id="rId10"/>
    <p:sldLayoutId id="2147484980" r:id="rId11"/>
    <p:sldLayoutId id="2147484981" r:id="rId12"/>
  </p:sldLayoutIdLst>
  <p:hf hdr="0" ftr="0" dt="0"/>
  <p:txStyles>
    <p:titleStyle>
      <a:lvl1pPr algn="l" rtl="0" eaLnBrk="0" fontAlgn="base" hangingPunct="0">
        <a:spcBef>
          <a:spcPct val="0"/>
        </a:spcBef>
        <a:spcAft>
          <a:spcPct val="0"/>
        </a:spcAft>
        <a:defRPr sz="4000">
          <a:solidFill>
            <a:schemeClr val="tx2"/>
          </a:solidFill>
          <a:latin typeface="+mj-lt"/>
          <a:ea typeface="ＭＳ Ｐゴシック" pitchFamily="-106" charset="-128"/>
          <a:cs typeface="ＭＳ Ｐゴシック" pitchFamily="-106" charset="-128"/>
        </a:defRPr>
      </a:lvl1pPr>
      <a:lvl2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2pPr>
      <a:lvl3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3pPr>
      <a:lvl4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4pPr>
      <a:lvl5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5pPr>
      <a:lvl6pPr marL="457200" algn="l" rtl="0" fontAlgn="base">
        <a:spcBef>
          <a:spcPct val="0"/>
        </a:spcBef>
        <a:spcAft>
          <a:spcPct val="0"/>
        </a:spcAft>
        <a:defRPr sz="4000">
          <a:solidFill>
            <a:schemeClr val="tx2"/>
          </a:solidFill>
          <a:latin typeface="Garamond" pitchFamily="-106" charset="0"/>
        </a:defRPr>
      </a:lvl6pPr>
      <a:lvl7pPr marL="914400" algn="l" rtl="0" fontAlgn="base">
        <a:spcBef>
          <a:spcPct val="0"/>
        </a:spcBef>
        <a:spcAft>
          <a:spcPct val="0"/>
        </a:spcAft>
        <a:defRPr sz="4000">
          <a:solidFill>
            <a:schemeClr val="tx2"/>
          </a:solidFill>
          <a:latin typeface="Garamond" pitchFamily="-106" charset="0"/>
        </a:defRPr>
      </a:lvl7pPr>
      <a:lvl8pPr marL="1371600" algn="l" rtl="0" fontAlgn="base">
        <a:spcBef>
          <a:spcPct val="0"/>
        </a:spcBef>
        <a:spcAft>
          <a:spcPct val="0"/>
        </a:spcAft>
        <a:defRPr sz="4000">
          <a:solidFill>
            <a:schemeClr val="tx2"/>
          </a:solidFill>
          <a:latin typeface="Garamond" pitchFamily="-106" charset="0"/>
        </a:defRPr>
      </a:lvl8pPr>
      <a:lvl9pPr marL="1828800" algn="l" rtl="0" fontAlgn="base">
        <a:spcBef>
          <a:spcPct val="0"/>
        </a:spcBef>
        <a:spcAft>
          <a:spcPct val="0"/>
        </a:spcAft>
        <a:defRPr sz="4000">
          <a:solidFill>
            <a:schemeClr val="tx2"/>
          </a:solidFill>
          <a:latin typeface="Garamond" pitchFamily="-106" charset="0"/>
        </a:defRPr>
      </a:lvl9pPr>
    </p:titleStyle>
    <p:bodyStyle>
      <a:lvl1pPr marL="342900" indent="-342900" algn="l" rtl="0" eaLnBrk="0" fontAlgn="base" hangingPunct="0">
        <a:spcBef>
          <a:spcPct val="20000"/>
        </a:spcBef>
        <a:spcAft>
          <a:spcPct val="0"/>
        </a:spcAft>
        <a:buClr>
          <a:schemeClr val="accent1"/>
        </a:buClr>
        <a:buSzPct val="65000"/>
        <a:buFont typeface="Wingdings" charset="0"/>
        <a:buChar char="n"/>
        <a:defRPr sz="2400">
          <a:solidFill>
            <a:schemeClr val="tx1"/>
          </a:solidFill>
          <a:latin typeface="+mn-lt"/>
          <a:ea typeface="ＭＳ Ｐゴシック" pitchFamily="-106" charset="-128"/>
          <a:cs typeface="ＭＳ Ｐゴシック" pitchFamily="-106" charset="-128"/>
        </a:defRPr>
      </a:lvl1pPr>
      <a:lvl2pPr marL="669925" indent="-325438" algn="l" rtl="0" eaLnBrk="0" fontAlgn="base" hangingPunct="0">
        <a:spcBef>
          <a:spcPct val="20000"/>
        </a:spcBef>
        <a:spcAft>
          <a:spcPct val="0"/>
        </a:spcAft>
        <a:buClr>
          <a:schemeClr val="accent2"/>
        </a:buClr>
        <a:buSzPct val="60000"/>
        <a:buFont typeface="Wingdings" charset="0"/>
        <a:buChar char="q"/>
        <a:defRPr sz="2200">
          <a:solidFill>
            <a:schemeClr val="tx1"/>
          </a:solidFill>
          <a:latin typeface="+mn-lt"/>
          <a:ea typeface="ＭＳ Ｐゴシック" pitchFamily="-106" charset="-128"/>
        </a:defRPr>
      </a:lvl2pPr>
      <a:lvl3pPr marL="1022350" indent="-350838" algn="l" rtl="0" eaLnBrk="0" fontAlgn="base" hangingPunct="0">
        <a:spcBef>
          <a:spcPct val="20000"/>
        </a:spcBef>
        <a:spcAft>
          <a:spcPct val="0"/>
        </a:spcAft>
        <a:buClr>
          <a:schemeClr val="accent1"/>
        </a:buClr>
        <a:buSzPct val="65000"/>
        <a:buFont typeface="Wingdings" charset="0"/>
        <a:buChar char="n"/>
        <a:defRPr sz="2000">
          <a:solidFill>
            <a:schemeClr val="tx1"/>
          </a:solidFill>
          <a:latin typeface="+mn-lt"/>
          <a:ea typeface="ＭＳ Ｐゴシック" pitchFamily="-106" charset="-128"/>
        </a:defRPr>
      </a:lvl3pPr>
      <a:lvl4pPr marL="1339850" indent="-315913" algn="l" rtl="0" eaLnBrk="0" fontAlgn="base" hangingPunct="0">
        <a:spcBef>
          <a:spcPct val="20000"/>
        </a:spcBef>
        <a:spcAft>
          <a:spcPct val="0"/>
        </a:spcAft>
        <a:buClr>
          <a:schemeClr val="accent2"/>
        </a:buClr>
        <a:buSzPct val="70000"/>
        <a:buFont typeface="Wingdings" charset="0"/>
        <a:buChar char="q"/>
        <a:defRPr>
          <a:solidFill>
            <a:schemeClr val="tx1"/>
          </a:solidFill>
          <a:latin typeface="+mn-lt"/>
          <a:ea typeface="ＭＳ Ｐゴシック" pitchFamily="-106" charset="-128"/>
        </a:defRPr>
      </a:lvl4pPr>
      <a:lvl5pPr marL="1681163" indent="-339725" algn="l" rtl="0" eaLnBrk="0" fontAlgn="base" hangingPunct="0">
        <a:spcBef>
          <a:spcPct val="20000"/>
        </a:spcBef>
        <a:spcAft>
          <a:spcPct val="0"/>
        </a:spcAft>
        <a:buClr>
          <a:schemeClr val="accent1"/>
        </a:buClr>
        <a:buSzPct val="75000"/>
        <a:buFont typeface="Wingdings" charset="0"/>
        <a:buChar char="§"/>
        <a:defRPr sz="1600">
          <a:solidFill>
            <a:schemeClr val="tx1"/>
          </a:solidFill>
          <a:latin typeface="+mn-lt"/>
          <a:ea typeface="ＭＳ Ｐゴシック" pitchFamily="-106" charset="-128"/>
        </a:defRPr>
      </a:lvl5pPr>
      <a:lvl6pPr marL="21383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6pPr>
      <a:lvl7pPr marL="25955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7pPr>
      <a:lvl8pPr marL="30527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8pPr>
      <a:lvl9pPr marL="35099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r>
              <a:rPr lang="en-US" altLang="en-US">
                <a:solidFill>
                  <a:srgbClr val="000000"/>
                </a:solidFill>
              </a:rPr>
              <a:t>Juan Gómez Luna Peking University. Beijing, September 7, 2015 </a:t>
            </a: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248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endParaRPr>
          </a:p>
        </p:txBody>
      </p:sp>
      <p:pic>
        <p:nvPicPr>
          <p:cNvPr id="8" name="Picture 7" descr="safari.png"/>
          <p:cNvPicPr>
            <a:picLocks noChangeAspect="1"/>
          </p:cNvPicPr>
          <p:nvPr userDrawn="1"/>
        </p:nvPicPr>
        <p:blipFill>
          <a:blip r:embed="rId2" cstate="print"/>
          <a:stretch>
            <a:fillRect/>
          </a:stretch>
        </p:blipFill>
        <p:spPr>
          <a:xfrm>
            <a:off x="179512" y="6453336"/>
            <a:ext cx="1080120" cy="312522"/>
          </a:xfrm>
          <a:prstGeom prst="rect">
            <a:avLst/>
          </a:prstGeom>
        </p:spPr>
      </p:pic>
    </p:spTree>
  </p:cSld>
  <p:clrMap bg1="lt1" tx1="dk1" bg2="lt2" tx2="dk2" accent1="accent1" accent2="accent2" accent3="accent3" accent4="accent4" accent5="accent5" accent6="accent6" hlink="hlink" folHlink="folHlink"/>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75632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title style</a:t>
            </a:r>
          </a:p>
        </p:txBody>
      </p:sp>
      <p:sp>
        <p:nvSpPr>
          <p:cNvPr id="5123" name="Rectangle 1027"/>
          <p:cNvSpPr>
            <a:spLocks noGrp="1" noChangeArrowheads="1"/>
          </p:cNvSpPr>
          <p:nvPr>
            <p:ph type="body" idx="1"/>
          </p:nvPr>
        </p:nvSpPr>
        <p:spPr bwMode="auto">
          <a:xfrm>
            <a:off x="228600" y="908720"/>
            <a:ext cx="8610600" cy="533968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r>
              <a:rPr lang="en-US" altLang="en-US">
                <a:solidFill>
                  <a:srgbClr val="000000"/>
                </a:solidFill>
              </a:rPr>
              <a:t>Juan Gómez Luna Peking University. Beijing, September 7, 2015 </a:t>
            </a: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248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Tree>
    <p:extLst>
      <p:ext uri="{BB962C8B-B14F-4D97-AF65-F5344CB8AC3E}">
        <p14:creationId xmlns:p14="http://schemas.microsoft.com/office/powerpoint/2010/main" val="858009255"/>
      </p:ext>
    </p:extLst>
  </p:cSld>
  <p:clrMap bg1="lt1" tx1="dk1" bg2="lt2" tx2="dk2" accent1="accent1" accent2="accent2" accent3="accent3" accent4="accent4" accent5="accent5" accent6="accent6" hlink="hlink" folHlink="folHlink"/>
  <p:sldLayoutIdLst>
    <p:sldLayoutId id="2147485411" r:id="rId1"/>
    <p:sldLayoutId id="2147485412" r:id="rId2"/>
    <p:sldLayoutId id="2147485413" r:id="rId3"/>
    <p:sldLayoutId id="2147485414" r:id="rId4"/>
    <p:sldLayoutId id="2147485415" r:id="rId5"/>
    <p:sldLayoutId id="2147485416" r:id="rId6"/>
    <p:sldLayoutId id="2147485417" r:id="rId7"/>
    <p:sldLayoutId id="2147485418" r:id="rId8"/>
    <p:sldLayoutId id="2147485419" r:id="rId9"/>
    <p:sldLayoutId id="2147485420" r:id="rId10"/>
    <p:sldLayoutId id="2147485421" r:id="rId11"/>
  </p:sldLayoutIdLst>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1"/>
            <a:ext cx="8610600" cy="1066800"/>
          </a:xfrm>
          <a:prstGeom prst="rect">
            <a:avLst/>
          </a:prstGeom>
          <a:noFill/>
          <a:ln w="9525">
            <a:noFill/>
            <a:miter lim="800000"/>
            <a:headEnd/>
            <a:tailEnd/>
          </a:ln>
        </p:spPr>
        <p:txBody>
          <a:bodyPr vert="horz" wrap="square" lIns="91402" tIns="45702" rIns="91402" bIns="45702"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02" tIns="45702" rIns="91402" bIns="45702"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1" y="6248400"/>
            <a:ext cx="2895600" cy="457200"/>
          </a:xfrm>
          <a:prstGeom prst="rect">
            <a:avLst/>
          </a:prstGeom>
          <a:noFill/>
          <a:ln w="9525">
            <a:noFill/>
            <a:miter lim="800000"/>
            <a:headEnd/>
            <a:tailEnd/>
          </a:ln>
          <a:effectLst/>
        </p:spPr>
        <p:txBody>
          <a:bodyPr vert="horz" wrap="square" lIns="91402" tIns="45702" rIns="91402" bIns="45702" numCol="1" anchor="b" anchorCtr="0" compatLnSpc="1">
            <a:prstTxWarp prst="textNoShape">
              <a:avLst/>
            </a:prstTxWarp>
          </a:bodyPr>
          <a:lstStyle>
            <a:lvl1pPr algn="ctr">
              <a:defRPr sz="1200">
                <a:latin typeface="Garamond" pitchFamily="18" charset="0"/>
              </a:defRPr>
            </a:lvl1pPr>
          </a:lstStyle>
          <a:p>
            <a:pPr defTabSz="914024"/>
            <a:r>
              <a:rPr lang="en-US" altLang="en-US">
                <a:solidFill>
                  <a:srgbClr val="000000"/>
                </a:solidFill>
              </a:rPr>
              <a:t>Juan Gómez Luna Peking University. Beijing, September 7, 2015 </a:t>
            </a: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02" tIns="45702" rIns="91402" bIns="45702" numCol="1" anchor="b" anchorCtr="0" compatLnSpc="1">
            <a:prstTxWarp prst="textNoShape">
              <a:avLst/>
            </a:prstTxWarp>
          </a:bodyPr>
          <a:lstStyle>
            <a:lvl1pPr algn="r">
              <a:defRPr sz="1600">
                <a:latin typeface="Garamond" pitchFamily="18" charset="0"/>
              </a:defRPr>
            </a:lvl1pPr>
          </a:lstStyle>
          <a:p>
            <a:pPr defTabSz="914024"/>
            <a:fld id="{6F400BD0-49BF-48FC-8114-37C1D4F5AB3D}" type="slidenum">
              <a:rPr lang="en-US" altLang="en-US">
                <a:solidFill>
                  <a:srgbClr val="000000"/>
                </a:solidFill>
              </a:rPr>
              <a:pPr defTabSz="914024"/>
              <a:t>‹#›</a:t>
            </a:fld>
            <a:endParaRPr lang="en-US" altLang="en-US">
              <a:solidFill>
                <a:srgbClr val="000000"/>
              </a:solidFill>
            </a:endParaRPr>
          </a:p>
        </p:txBody>
      </p:sp>
      <p:sp>
        <p:nvSpPr>
          <p:cNvPr id="100360" name="Line 1032"/>
          <p:cNvSpPr>
            <a:spLocks noChangeShapeType="1"/>
          </p:cNvSpPr>
          <p:nvPr/>
        </p:nvSpPr>
        <p:spPr bwMode="auto">
          <a:xfrm>
            <a:off x="228600" y="6248400"/>
            <a:ext cx="8610600" cy="0"/>
          </a:xfrm>
          <a:prstGeom prst="line">
            <a:avLst/>
          </a:prstGeom>
          <a:noFill/>
          <a:ln w="19050">
            <a:solidFill>
              <a:schemeClr val="accent1"/>
            </a:solidFill>
            <a:round/>
            <a:headEnd/>
            <a:tailEnd/>
          </a:ln>
          <a:effectLst/>
        </p:spPr>
        <p:txBody>
          <a:bodyPr lIns="91402" tIns="45702" rIns="91402" bIns="45702"/>
          <a:lstStyle/>
          <a:p>
            <a:pPr defTabSz="914024">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lIns="91402" tIns="45702" rIns="91402" bIns="45702"/>
          <a:lstStyle/>
          <a:p>
            <a:pPr defTabSz="914024">
              <a:defRPr/>
            </a:pPr>
            <a:endParaRPr lang="en-US">
              <a:solidFill>
                <a:srgbClr val="000000"/>
              </a:solidFill>
              <a:latin typeface="Tahoma"/>
            </a:endParaRPr>
          </a:p>
        </p:txBody>
      </p:sp>
      <p:pic>
        <p:nvPicPr>
          <p:cNvPr id="8" name="Picture 7" descr="safari.png"/>
          <p:cNvPicPr>
            <a:picLocks noChangeAspect="1"/>
          </p:cNvPicPr>
          <p:nvPr userDrawn="1"/>
        </p:nvPicPr>
        <p:blipFill>
          <a:blip r:embed="rId13" cstate="print"/>
          <a:stretch>
            <a:fillRect/>
          </a:stretch>
        </p:blipFill>
        <p:spPr>
          <a:xfrm>
            <a:off x="179513" y="6453336"/>
            <a:ext cx="1080120" cy="312522"/>
          </a:xfrm>
          <a:prstGeom prst="rect">
            <a:avLst/>
          </a:prstGeom>
        </p:spPr>
      </p:pic>
    </p:spTree>
    <p:extLst>
      <p:ext uri="{BB962C8B-B14F-4D97-AF65-F5344CB8AC3E}">
        <p14:creationId xmlns:p14="http://schemas.microsoft.com/office/powerpoint/2010/main" val="115848122"/>
      </p:ext>
    </p:extLst>
  </p:cSld>
  <p:clrMap bg1="lt1" tx1="dk1" bg2="lt2" tx2="dk2" accent1="accent1" accent2="accent2" accent3="accent3" accent4="accent4" accent5="accent5" accent6="accent6" hlink="hlink" folHlink="folHlink"/>
  <p:sldLayoutIdLst>
    <p:sldLayoutId id="2147485521" r:id="rId1"/>
    <p:sldLayoutId id="2147485522" r:id="rId2"/>
    <p:sldLayoutId id="2147485523" r:id="rId3"/>
    <p:sldLayoutId id="2147485524" r:id="rId4"/>
    <p:sldLayoutId id="2147485525" r:id="rId5"/>
    <p:sldLayoutId id="2147485526" r:id="rId6"/>
    <p:sldLayoutId id="2147485527" r:id="rId7"/>
    <p:sldLayoutId id="2147485528" r:id="rId8"/>
    <p:sldLayoutId id="2147485529" r:id="rId9"/>
    <p:sldLayoutId id="2147485530" r:id="rId10"/>
    <p:sldLayoutId id="2147485531" r:id="rId11"/>
  </p:sldLayoutIdLst>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011" algn="l" rtl="0" fontAlgn="base">
        <a:spcBef>
          <a:spcPct val="0"/>
        </a:spcBef>
        <a:spcAft>
          <a:spcPct val="0"/>
        </a:spcAft>
        <a:defRPr sz="4000">
          <a:solidFill>
            <a:schemeClr val="tx2"/>
          </a:solidFill>
          <a:latin typeface="Garamond" pitchFamily="18" charset="0"/>
        </a:defRPr>
      </a:lvl6pPr>
      <a:lvl7pPr marL="914024" algn="l" rtl="0" fontAlgn="base">
        <a:spcBef>
          <a:spcPct val="0"/>
        </a:spcBef>
        <a:spcAft>
          <a:spcPct val="0"/>
        </a:spcAft>
        <a:defRPr sz="4000">
          <a:solidFill>
            <a:schemeClr val="tx2"/>
          </a:solidFill>
          <a:latin typeface="Garamond" pitchFamily="18" charset="0"/>
        </a:defRPr>
      </a:lvl7pPr>
      <a:lvl8pPr marL="1371040" algn="l" rtl="0" fontAlgn="base">
        <a:spcBef>
          <a:spcPct val="0"/>
        </a:spcBef>
        <a:spcAft>
          <a:spcPct val="0"/>
        </a:spcAft>
        <a:defRPr sz="4000">
          <a:solidFill>
            <a:schemeClr val="tx2"/>
          </a:solidFill>
          <a:latin typeface="Garamond" pitchFamily="18" charset="0"/>
        </a:defRPr>
      </a:lvl8pPr>
      <a:lvl9pPr marL="1828052" algn="l" rtl="0" fontAlgn="base">
        <a:spcBef>
          <a:spcPct val="0"/>
        </a:spcBef>
        <a:spcAft>
          <a:spcPct val="0"/>
        </a:spcAft>
        <a:defRPr sz="4000">
          <a:solidFill>
            <a:schemeClr val="tx2"/>
          </a:solidFill>
          <a:latin typeface="Garamond" pitchFamily="18" charset="0"/>
        </a:defRPr>
      </a:lvl9pPr>
    </p:titleStyle>
    <p:bodyStyle>
      <a:lvl1pPr marL="342761" indent="-342761"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650" indent="-325305"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1933" indent="-350694"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301" indent="-315785"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0475" indent="-339587"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7491" indent="-339587"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4499" indent="-339587"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1514" indent="-339587"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8523" indent="-339587"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024" rtl="0" eaLnBrk="1" latinLnBrk="0" hangingPunct="1">
        <a:defRPr sz="1800" kern="1200">
          <a:solidFill>
            <a:schemeClr val="tx1"/>
          </a:solidFill>
          <a:latin typeface="+mn-lt"/>
          <a:ea typeface="+mn-ea"/>
          <a:cs typeface="+mn-cs"/>
        </a:defRPr>
      </a:lvl1pPr>
      <a:lvl2pPr marL="457011" algn="l" defTabSz="914024" rtl="0" eaLnBrk="1" latinLnBrk="0" hangingPunct="1">
        <a:defRPr sz="1800" kern="1200">
          <a:solidFill>
            <a:schemeClr val="tx1"/>
          </a:solidFill>
          <a:latin typeface="+mn-lt"/>
          <a:ea typeface="+mn-ea"/>
          <a:cs typeface="+mn-cs"/>
        </a:defRPr>
      </a:lvl2pPr>
      <a:lvl3pPr marL="914024" algn="l" defTabSz="914024" rtl="0" eaLnBrk="1" latinLnBrk="0" hangingPunct="1">
        <a:defRPr sz="1800" kern="1200">
          <a:solidFill>
            <a:schemeClr val="tx1"/>
          </a:solidFill>
          <a:latin typeface="+mn-lt"/>
          <a:ea typeface="+mn-ea"/>
          <a:cs typeface="+mn-cs"/>
        </a:defRPr>
      </a:lvl3pPr>
      <a:lvl4pPr marL="1371040" algn="l" defTabSz="914024" rtl="0" eaLnBrk="1" latinLnBrk="0" hangingPunct="1">
        <a:defRPr sz="1800" kern="1200">
          <a:solidFill>
            <a:schemeClr val="tx1"/>
          </a:solidFill>
          <a:latin typeface="+mn-lt"/>
          <a:ea typeface="+mn-ea"/>
          <a:cs typeface="+mn-cs"/>
        </a:defRPr>
      </a:lvl4pPr>
      <a:lvl5pPr marL="1828052" algn="l" defTabSz="914024" rtl="0" eaLnBrk="1" latinLnBrk="0" hangingPunct="1">
        <a:defRPr sz="1800" kern="1200">
          <a:solidFill>
            <a:schemeClr val="tx1"/>
          </a:solidFill>
          <a:latin typeface="+mn-lt"/>
          <a:ea typeface="+mn-ea"/>
          <a:cs typeface="+mn-cs"/>
        </a:defRPr>
      </a:lvl5pPr>
      <a:lvl6pPr marL="2285064" algn="l" defTabSz="914024" rtl="0" eaLnBrk="1" latinLnBrk="0" hangingPunct="1">
        <a:defRPr sz="1800" kern="1200">
          <a:solidFill>
            <a:schemeClr val="tx1"/>
          </a:solidFill>
          <a:latin typeface="+mn-lt"/>
          <a:ea typeface="+mn-ea"/>
          <a:cs typeface="+mn-cs"/>
        </a:defRPr>
      </a:lvl6pPr>
      <a:lvl7pPr marL="2742079" algn="l" defTabSz="914024" rtl="0" eaLnBrk="1" latinLnBrk="0" hangingPunct="1">
        <a:defRPr sz="1800" kern="1200">
          <a:solidFill>
            <a:schemeClr val="tx1"/>
          </a:solidFill>
          <a:latin typeface="+mn-lt"/>
          <a:ea typeface="+mn-ea"/>
          <a:cs typeface="+mn-cs"/>
        </a:defRPr>
      </a:lvl7pPr>
      <a:lvl8pPr marL="3199088" algn="l" defTabSz="914024" rtl="0" eaLnBrk="1" latinLnBrk="0" hangingPunct="1">
        <a:defRPr sz="1800" kern="1200">
          <a:solidFill>
            <a:schemeClr val="tx1"/>
          </a:solidFill>
          <a:latin typeface="+mn-lt"/>
          <a:ea typeface="+mn-ea"/>
          <a:cs typeface="+mn-cs"/>
        </a:defRPr>
      </a:lvl8pPr>
      <a:lvl9pPr marL="3656104" algn="l" defTabSz="914024" rtl="0" eaLnBrk="1" latinLnBrk="0" hangingPunct="1">
        <a:defRPr sz="1800" kern="1200">
          <a:solidFill>
            <a:schemeClr val="tx1"/>
          </a:solidFill>
          <a:latin typeface="+mn-lt"/>
          <a:ea typeface="+mn-ea"/>
          <a:cs typeface="+mn-cs"/>
        </a:defRPr>
      </a:lvl9pPr>
    </p:otherStyle>
  </p:txStyles>
</p:sldMaster>
</file>

<file path=ppt/slideMasters/slideMaster2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1"/>
            <a:ext cx="8610600" cy="756320"/>
          </a:xfrm>
          <a:prstGeom prst="rect">
            <a:avLst/>
          </a:prstGeom>
          <a:noFill/>
          <a:ln w="9525">
            <a:noFill/>
            <a:miter lim="800000"/>
            <a:headEnd/>
            <a:tailEnd/>
          </a:ln>
        </p:spPr>
        <p:txBody>
          <a:bodyPr vert="horz" wrap="square" lIns="91416" tIns="45709" rIns="91416" bIns="45709" numCol="1" anchor="t" anchorCtr="0" compatLnSpc="1">
            <a:prstTxWarp prst="textNoShape">
              <a:avLst/>
            </a:prstTxWarp>
          </a:bodyPr>
          <a:lstStyle/>
          <a:p>
            <a:pPr lvl="0"/>
            <a:r>
              <a:rPr lang="en-US" altLang="en-US" dirty="0"/>
              <a:t>Click to edit Master title style</a:t>
            </a:r>
          </a:p>
        </p:txBody>
      </p:sp>
      <p:sp>
        <p:nvSpPr>
          <p:cNvPr id="5123" name="Rectangle 1027"/>
          <p:cNvSpPr>
            <a:spLocks noGrp="1" noChangeArrowheads="1"/>
          </p:cNvSpPr>
          <p:nvPr>
            <p:ph type="body" idx="1"/>
          </p:nvPr>
        </p:nvSpPr>
        <p:spPr bwMode="auto">
          <a:xfrm>
            <a:off x="228600" y="908720"/>
            <a:ext cx="8610600" cy="5339680"/>
          </a:xfrm>
          <a:prstGeom prst="rect">
            <a:avLst/>
          </a:prstGeom>
          <a:noFill/>
          <a:ln w="9525">
            <a:noFill/>
            <a:miter lim="800000"/>
            <a:headEnd/>
            <a:tailEnd/>
          </a:ln>
        </p:spPr>
        <p:txBody>
          <a:bodyPr vert="horz" wrap="square" lIns="91416" tIns="45709" rIns="91416" bIns="45709"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100357" name="Rectangle 1029"/>
          <p:cNvSpPr>
            <a:spLocks noGrp="1" noChangeArrowheads="1"/>
          </p:cNvSpPr>
          <p:nvPr>
            <p:ph type="ftr" sz="quarter" idx="3"/>
          </p:nvPr>
        </p:nvSpPr>
        <p:spPr bwMode="auto">
          <a:xfrm>
            <a:off x="3124201" y="6248400"/>
            <a:ext cx="2895600" cy="457200"/>
          </a:xfrm>
          <a:prstGeom prst="rect">
            <a:avLst/>
          </a:prstGeom>
          <a:noFill/>
          <a:ln w="9525">
            <a:noFill/>
            <a:miter lim="800000"/>
            <a:headEnd/>
            <a:tailEnd/>
          </a:ln>
          <a:effectLst/>
        </p:spPr>
        <p:txBody>
          <a:bodyPr vert="horz" wrap="square" lIns="91416" tIns="45709" rIns="91416" bIns="45709" numCol="1" anchor="b" anchorCtr="0" compatLnSpc="1">
            <a:prstTxWarp prst="textNoShape">
              <a:avLst/>
            </a:prstTxWarp>
          </a:bodyPr>
          <a:lstStyle>
            <a:lvl1pPr algn="ctr">
              <a:defRPr sz="1200">
                <a:latin typeface="Garamond" pitchFamily="18" charset="0"/>
              </a:defRPr>
            </a:lvl1pPr>
          </a:lstStyle>
          <a:p>
            <a:pPr defTabSz="914165"/>
            <a:r>
              <a:rPr lang="en-US" altLang="en-US">
                <a:solidFill>
                  <a:srgbClr val="000000"/>
                </a:solidFill>
              </a:rPr>
              <a:t>Juan Gómez Luna Peking University. Beijing, September 7, 2015 </a:t>
            </a: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16" tIns="45709" rIns="91416" bIns="45709" numCol="1" anchor="b" anchorCtr="0" compatLnSpc="1">
            <a:prstTxWarp prst="textNoShape">
              <a:avLst/>
            </a:prstTxWarp>
          </a:bodyPr>
          <a:lstStyle>
            <a:lvl1pPr algn="r">
              <a:defRPr sz="1600">
                <a:latin typeface="Garamond" pitchFamily="18" charset="0"/>
              </a:defRPr>
            </a:lvl1pPr>
          </a:lstStyle>
          <a:p>
            <a:pPr defTabSz="914165"/>
            <a:fld id="{6F400BD0-49BF-48FC-8114-37C1D4F5AB3D}" type="slidenum">
              <a:rPr lang="en-US" altLang="en-US" smtClean="0">
                <a:solidFill>
                  <a:srgbClr val="000000"/>
                </a:solidFill>
              </a:rPr>
              <a:pPr defTabSz="914165"/>
              <a:t>‹#›</a:t>
            </a:fld>
            <a:endParaRPr lang="en-US" altLang="en-US">
              <a:solidFill>
                <a:srgbClr val="000000"/>
              </a:solidFill>
            </a:endParaRPr>
          </a:p>
        </p:txBody>
      </p:sp>
      <p:sp>
        <p:nvSpPr>
          <p:cNvPr id="100360" name="Line 1032"/>
          <p:cNvSpPr>
            <a:spLocks noChangeShapeType="1"/>
          </p:cNvSpPr>
          <p:nvPr/>
        </p:nvSpPr>
        <p:spPr bwMode="auto">
          <a:xfrm>
            <a:off x="228600" y="6248400"/>
            <a:ext cx="8610600" cy="0"/>
          </a:xfrm>
          <a:prstGeom prst="line">
            <a:avLst/>
          </a:prstGeom>
          <a:noFill/>
          <a:ln w="19050">
            <a:solidFill>
              <a:schemeClr val="accent1"/>
            </a:solidFill>
            <a:round/>
            <a:headEnd/>
            <a:tailEnd/>
          </a:ln>
          <a:effectLst/>
        </p:spPr>
        <p:txBody>
          <a:bodyPr lIns="91416" tIns="45709" rIns="91416" bIns="45709"/>
          <a:lstStyle/>
          <a:p>
            <a:pPr defTabSz="914165">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lIns="91416" tIns="45709" rIns="91416" bIns="45709"/>
          <a:lstStyle/>
          <a:p>
            <a:pPr defTabSz="914165">
              <a:defRPr/>
            </a:pPr>
            <a:endParaRPr lang="en-US">
              <a:solidFill>
                <a:srgbClr val="000000"/>
              </a:solidFill>
              <a:latin typeface="Tahoma"/>
            </a:endParaRPr>
          </a:p>
        </p:txBody>
      </p:sp>
    </p:spTree>
    <p:extLst>
      <p:ext uri="{BB962C8B-B14F-4D97-AF65-F5344CB8AC3E}">
        <p14:creationId xmlns:p14="http://schemas.microsoft.com/office/powerpoint/2010/main" val="1921638257"/>
      </p:ext>
    </p:extLst>
  </p:cSld>
  <p:clrMap bg1="lt1" tx1="dk1" bg2="lt2" tx2="dk2" accent1="accent1" accent2="accent2" accent3="accent3" accent4="accent4" accent5="accent5" accent6="accent6" hlink="hlink" folHlink="folHlink"/>
  <p:sldLayoutIdLst>
    <p:sldLayoutId id="2147485533" r:id="rId1"/>
    <p:sldLayoutId id="2147485534" r:id="rId2"/>
    <p:sldLayoutId id="2147485535" r:id="rId3"/>
    <p:sldLayoutId id="2147485536" r:id="rId4"/>
    <p:sldLayoutId id="2147485537" r:id="rId5"/>
    <p:sldLayoutId id="2147485538" r:id="rId6"/>
    <p:sldLayoutId id="2147485539" r:id="rId7"/>
    <p:sldLayoutId id="2147485540" r:id="rId8"/>
    <p:sldLayoutId id="2147485541" r:id="rId9"/>
    <p:sldLayoutId id="2147485542" r:id="rId10"/>
    <p:sldLayoutId id="2147485543" r:id="rId11"/>
  </p:sldLayoutIdLst>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082" algn="l" rtl="0" fontAlgn="base">
        <a:spcBef>
          <a:spcPct val="0"/>
        </a:spcBef>
        <a:spcAft>
          <a:spcPct val="0"/>
        </a:spcAft>
        <a:defRPr sz="4000">
          <a:solidFill>
            <a:schemeClr val="tx2"/>
          </a:solidFill>
          <a:latin typeface="Garamond" pitchFamily="18" charset="0"/>
        </a:defRPr>
      </a:lvl6pPr>
      <a:lvl7pPr marL="914165" algn="l" rtl="0" fontAlgn="base">
        <a:spcBef>
          <a:spcPct val="0"/>
        </a:spcBef>
        <a:spcAft>
          <a:spcPct val="0"/>
        </a:spcAft>
        <a:defRPr sz="4000">
          <a:solidFill>
            <a:schemeClr val="tx2"/>
          </a:solidFill>
          <a:latin typeface="Garamond" pitchFamily="18" charset="0"/>
        </a:defRPr>
      </a:lvl7pPr>
      <a:lvl8pPr marL="1371250" algn="l" rtl="0" fontAlgn="base">
        <a:spcBef>
          <a:spcPct val="0"/>
        </a:spcBef>
        <a:spcAft>
          <a:spcPct val="0"/>
        </a:spcAft>
        <a:defRPr sz="4000">
          <a:solidFill>
            <a:schemeClr val="tx2"/>
          </a:solidFill>
          <a:latin typeface="Garamond" pitchFamily="18" charset="0"/>
        </a:defRPr>
      </a:lvl8pPr>
      <a:lvl9pPr marL="1828332" algn="l" rtl="0" fontAlgn="base">
        <a:spcBef>
          <a:spcPct val="0"/>
        </a:spcBef>
        <a:spcAft>
          <a:spcPct val="0"/>
        </a:spcAft>
        <a:defRPr sz="4000">
          <a:solidFill>
            <a:schemeClr val="tx2"/>
          </a:solidFill>
          <a:latin typeface="Garamond" pitchFamily="18" charset="0"/>
        </a:defRPr>
      </a:lvl9pPr>
    </p:titleStyle>
    <p:bodyStyle>
      <a:lvl1pPr marL="342813" indent="-342813"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753" indent="-325355"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089" indent="-35074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507" indent="-31583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0733" indent="-339639"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7818" indent="-339639"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4898" indent="-339639"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1983" indent="-339639"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063" indent="-339639"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165" rtl="0" eaLnBrk="1" latinLnBrk="0" hangingPunct="1">
        <a:defRPr sz="1800" kern="1200">
          <a:solidFill>
            <a:schemeClr val="tx1"/>
          </a:solidFill>
          <a:latin typeface="+mn-lt"/>
          <a:ea typeface="+mn-ea"/>
          <a:cs typeface="+mn-cs"/>
        </a:defRPr>
      </a:lvl1pPr>
      <a:lvl2pPr marL="457082" algn="l" defTabSz="914165" rtl="0" eaLnBrk="1" latinLnBrk="0" hangingPunct="1">
        <a:defRPr sz="1800" kern="1200">
          <a:solidFill>
            <a:schemeClr val="tx1"/>
          </a:solidFill>
          <a:latin typeface="+mn-lt"/>
          <a:ea typeface="+mn-ea"/>
          <a:cs typeface="+mn-cs"/>
        </a:defRPr>
      </a:lvl2pPr>
      <a:lvl3pPr marL="914165" algn="l" defTabSz="914165" rtl="0" eaLnBrk="1" latinLnBrk="0" hangingPunct="1">
        <a:defRPr sz="1800" kern="1200">
          <a:solidFill>
            <a:schemeClr val="tx1"/>
          </a:solidFill>
          <a:latin typeface="+mn-lt"/>
          <a:ea typeface="+mn-ea"/>
          <a:cs typeface="+mn-cs"/>
        </a:defRPr>
      </a:lvl3pPr>
      <a:lvl4pPr marL="1371250" algn="l" defTabSz="914165" rtl="0" eaLnBrk="1" latinLnBrk="0" hangingPunct="1">
        <a:defRPr sz="1800" kern="1200">
          <a:solidFill>
            <a:schemeClr val="tx1"/>
          </a:solidFill>
          <a:latin typeface="+mn-lt"/>
          <a:ea typeface="+mn-ea"/>
          <a:cs typeface="+mn-cs"/>
        </a:defRPr>
      </a:lvl4pPr>
      <a:lvl5pPr marL="1828332" algn="l" defTabSz="914165" rtl="0" eaLnBrk="1" latinLnBrk="0" hangingPunct="1">
        <a:defRPr sz="1800" kern="1200">
          <a:solidFill>
            <a:schemeClr val="tx1"/>
          </a:solidFill>
          <a:latin typeface="+mn-lt"/>
          <a:ea typeface="+mn-ea"/>
          <a:cs typeface="+mn-cs"/>
        </a:defRPr>
      </a:lvl5pPr>
      <a:lvl6pPr marL="2285415" algn="l" defTabSz="914165" rtl="0" eaLnBrk="1" latinLnBrk="0" hangingPunct="1">
        <a:defRPr sz="1800" kern="1200">
          <a:solidFill>
            <a:schemeClr val="tx1"/>
          </a:solidFill>
          <a:latin typeface="+mn-lt"/>
          <a:ea typeface="+mn-ea"/>
          <a:cs typeface="+mn-cs"/>
        </a:defRPr>
      </a:lvl6pPr>
      <a:lvl7pPr marL="2742500" algn="l" defTabSz="914165" rtl="0" eaLnBrk="1" latinLnBrk="0" hangingPunct="1">
        <a:defRPr sz="1800" kern="1200">
          <a:solidFill>
            <a:schemeClr val="tx1"/>
          </a:solidFill>
          <a:latin typeface="+mn-lt"/>
          <a:ea typeface="+mn-ea"/>
          <a:cs typeface="+mn-cs"/>
        </a:defRPr>
      </a:lvl7pPr>
      <a:lvl8pPr marL="3199580" algn="l" defTabSz="914165" rtl="0" eaLnBrk="1" latinLnBrk="0" hangingPunct="1">
        <a:defRPr sz="1800" kern="1200">
          <a:solidFill>
            <a:schemeClr val="tx1"/>
          </a:solidFill>
          <a:latin typeface="+mn-lt"/>
          <a:ea typeface="+mn-ea"/>
          <a:cs typeface="+mn-cs"/>
        </a:defRPr>
      </a:lvl8pPr>
      <a:lvl9pPr marL="3656665" algn="l" defTabSz="914165" rtl="0" eaLnBrk="1" latinLnBrk="0" hangingPunct="1">
        <a:defRPr sz="1800" kern="1200">
          <a:solidFill>
            <a:schemeClr val="tx1"/>
          </a:solidFill>
          <a:latin typeface="+mn-lt"/>
          <a:ea typeface="+mn-ea"/>
          <a:cs typeface="+mn-cs"/>
        </a:defRPr>
      </a:lvl9pPr>
    </p:otherStyle>
  </p:txStyles>
</p:sldMaster>
</file>

<file path=ppt/slideMasters/slideMaster2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9144000" cy="1085850"/>
          </a:xfrm>
          <a:prstGeom prst="rect">
            <a:avLst/>
          </a:prstGeom>
          <a:solidFill>
            <a:schemeClr val="accent1"/>
          </a:solidFill>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124033" y="1250443"/>
            <a:ext cx="8897503" cy="5223836"/>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124033" y="6544372"/>
            <a:ext cx="1820636" cy="228600"/>
          </a:xfrm>
          <a:prstGeom prst="rect">
            <a:avLst/>
          </a:prstGeom>
        </p:spPr>
        <p:txBody>
          <a:bodyPr vert="horz" lIns="91440" tIns="45720" rIns="91440" bIns="45720" rtlCol="0" anchor="ctr"/>
          <a:lstStyle>
            <a:lvl1pPr algn="l">
              <a:defRPr sz="950">
                <a:solidFill>
                  <a:schemeClr val="tx1">
                    <a:alpha val="75000"/>
                  </a:schemeClr>
                </a:solidFill>
              </a:defRPr>
            </a:lvl1pPr>
          </a:lstStyle>
          <a:p>
            <a:endParaRPr lang="en-US">
              <a:solidFill>
                <a:prstClr val="black">
                  <a:alpha val="75000"/>
                </a:prstClr>
              </a:solidFill>
              <a:latin typeface="Calibri"/>
            </a:endParaRPr>
          </a:p>
        </p:txBody>
      </p:sp>
      <p:sp>
        <p:nvSpPr>
          <p:cNvPr id="5" name="Footer Placeholder 4"/>
          <p:cNvSpPr>
            <a:spLocks noGrp="1"/>
          </p:cNvSpPr>
          <p:nvPr>
            <p:ph type="ftr" sz="quarter" idx="3"/>
          </p:nvPr>
        </p:nvSpPr>
        <p:spPr>
          <a:xfrm>
            <a:off x="2548826" y="6544372"/>
            <a:ext cx="3771900" cy="228600"/>
          </a:xfrm>
          <a:prstGeom prst="rect">
            <a:avLst/>
          </a:prstGeom>
        </p:spPr>
        <p:txBody>
          <a:bodyPr vert="horz" lIns="91440" tIns="45720" rIns="91440" bIns="45720" rtlCol="0" anchor="ctr"/>
          <a:lstStyle>
            <a:lvl1pPr algn="l">
              <a:defRPr sz="950" cap="all" baseline="0">
                <a:solidFill>
                  <a:schemeClr val="tx1">
                    <a:alpha val="75000"/>
                  </a:schemeClr>
                </a:solidFill>
              </a:defRPr>
            </a:lvl1pPr>
          </a:lstStyle>
          <a:p>
            <a:r>
              <a:rPr lang="en-US">
                <a:solidFill>
                  <a:prstClr val="black">
                    <a:alpha val="75000"/>
                  </a:prstClr>
                </a:solidFill>
                <a:latin typeface="Calibri"/>
              </a:rPr>
              <a:t>Juan Gómez Luna Peking University. Beijing, September 7, 2015 </a:t>
            </a:r>
            <a:endParaRPr lang="en-US" dirty="0">
              <a:solidFill>
                <a:prstClr val="black">
                  <a:alpha val="75000"/>
                </a:prstClr>
              </a:solidFill>
              <a:latin typeface="Calibri"/>
            </a:endParaRPr>
          </a:p>
        </p:txBody>
      </p:sp>
      <p:sp>
        <p:nvSpPr>
          <p:cNvPr id="8" name="Slide Number Placeholder 7"/>
          <p:cNvSpPr>
            <a:spLocks noGrp="1"/>
          </p:cNvSpPr>
          <p:nvPr>
            <p:ph type="sldNum" sz="quarter" idx="4"/>
          </p:nvPr>
        </p:nvSpPr>
        <p:spPr>
          <a:xfrm>
            <a:off x="6924883" y="6456309"/>
            <a:ext cx="2057400" cy="365125"/>
          </a:xfrm>
          <a:prstGeom prst="rect">
            <a:avLst/>
          </a:prstGeom>
        </p:spPr>
        <p:txBody>
          <a:bodyPr vert="horz" lIns="91440" tIns="45720" rIns="91440" bIns="45720" rtlCol="0" anchor="ctr"/>
          <a:lstStyle>
            <a:lvl1pPr algn="r">
              <a:defRPr sz="1600">
                <a:solidFill>
                  <a:schemeClr val="tx1"/>
                </a:solidFill>
              </a:defRPr>
            </a:lvl1p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2072826778"/>
      </p:ext>
    </p:extLst>
  </p:cSld>
  <p:clrMap bg1="lt1" tx1="dk1" bg2="lt2" tx2="dk2" accent1="accent1" accent2="accent2" accent3="accent3" accent4="accent4" accent5="accent5" accent6="accent6" hlink="hlink" folHlink="folHlink"/>
  <p:sldLayoutIdLst>
    <p:sldLayoutId id="2147485666" r:id="rId1"/>
    <p:sldLayoutId id="2147485667" r:id="rId2"/>
    <p:sldLayoutId id="2147485668" r:id="rId3"/>
    <p:sldLayoutId id="2147485669" r:id="rId4"/>
    <p:sldLayoutId id="2147485670" r:id="rId5"/>
    <p:sldLayoutId id="2147485671" r:id="rId6"/>
    <p:sldLayoutId id="2147485672" r:id="rId7"/>
    <p:sldLayoutId id="2147485673" r:id="rId8"/>
    <p:sldLayoutId id="2147485674" r:id="rId9"/>
    <p:sldLayoutId id="2147485675" r:id="rId10"/>
    <p:sldLayoutId id="2147485676" r:id="rId11"/>
    <p:sldLayoutId id="2147485677" r:id="rId12"/>
  </p:sldLayoutIdLst>
  <p:hf hdr="0" ftr="0" dt="0"/>
  <p:txStyles>
    <p:titleStyle>
      <a:lvl1pPr marL="0" algn="ctr" defTabSz="914400" rtl="0" eaLnBrk="1" latinLnBrk="0" hangingPunct="1">
        <a:lnSpc>
          <a:spcPct val="90000"/>
        </a:lnSpc>
        <a:spcBef>
          <a:spcPct val="0"/>
        </a:spcBef>
        <a:buNone/>
        <a:defRPr sz="4800" kern="1200" spc="-120" baseline="0">
          <a:solidFill>
            <a:schemeClr val="bg1"/>
          </a:solidFill>
          <a:latin typeface="+mj-lt"/>
          <a:ea typeface="+mj-ea"/>
          <a:cs typeface="+mj-cs"/>
        </a:defRPr>
      </a:lvl1pPr>
    </p:titleStyle>
    <p:bodyStyle>
      <a:lvl1pPr marL="182880" indent="-182880" algn="l" defTabSz="914400" rtl="0" eaLnBrk="1" latinLnBrk="0" hangingPunct="1">
        <a:lnSpc>
          <a:spcPct val="85000"/>
        </a:lnSpc>
        <a:spcBef>
          <a:spcPts val="1300"/>
        </a:spcBef>
        <a:buFont typeface="Arial" panose="020B0604020202020204" pitchFamily="34" charset="0"/>
        <a:buChar char="•"/>
        <a:defRPr sz="2800" i="1" kern="1200">
          <a:solidFill>
            <a:schemeClr val="tx1"/>
          </a:solidFill>
          <a:latin typeface="+mn-lt"/>
          <a:ea typeface="+mn-ea"/>
          <a:cs typeface="+mn-cs"/>
        </a:defRPr>
      </a:lvl1pPr>
      <a:lvl2pPr marL="365760" indent="-182880" algn="l" defTabSz="914400" rtl="0" eaLnBrk="1" latinLnBrk="0" hangingPunct="1">
        <a:lnSpc>
          <a:spcPct val="85000"/>
        </a:lnSpc>
        <a:spcBef>
          <a:spcPts val="600"/>
        </a:spcBef>
        <a:buFont typeface="Calibri" panose="020F0502020204030204" pitchFamily="34" charset="0"/>
        <a:buChar char="‐"/>
        <a:defRPr sz="2400" kern="1200">
          <a:solidFill>
            <a:schemeClr val="tx1"/>
          </a:solidFill>
          <a:latin typeface="+mn-lt"/>
          <a:ea typeface="+mn-ea"/>
          <a:cs typeface="+mn-cs"/>
        </a:defRPr>
      </a:lvl2pPr>
      <a:lvl3pPr marL="548640" indent="-182880" algn="l" defTabSz="914400" rtl="0" eaLnBrk="1" latinLnBrk="0" hangingPunct="1">
        <a:lnSpc>
          <a:spcPct val="85000"/>
        </a:lnSpc>
        <a:spcBef>
          <a:spcPts val="600"/>
        </a:spcBef>
        <a:buFont typeface="Arial" panose="020B0604020202020204" pitchFamily="34" charset="0"/>
        <a:buChar char="•"/>
        <a:defRPr sz="2000" i="1" kern="1200">
          <a:solidFill>
            <a:schemeClr val="tx1"/>
          </a:solidFill>
          <a:latin typeface="+mn-lt"/>
          <a:ea typeface="+mn-ea"/>
          <a:cs typeface="+mn-cs"/>
        </a:defRPr>
      </a:lvl3pPr>
      <a:lvl4pPr marL="731520" indent="-182880" algn="l" defTabSz="914400" rtl="0" eaLnBrk="1" latinLnBrk="0" hangingPunct="1">
        <a:lnSpc>
          <a:spcPct val="85000"/>
        </a:lnSpc>
        <a:spcBef>
          <a:spcPts val="600"/>
        </a:spcBef>
        <a:buFont typeface="Arial" panose="020B0604020202020204" pitchFamily="34" charset="0"/>
        <a:buChar char="•"/>
        <a:defRPr sz="1800" kern="1200">
          <a:solidFill>
            <a:schemeClr val="tx1"/>
          </a:solidFill>
          <a:latin typeface="+mn-lt"/>
          <a:ea typeface="+mn-ea"/>
          <a:cs typeface="+mn-cs"/>
        </a:defRPr>
      </a:lvl4pPr>
      <a:lvl5pPr marL="914400" indent="-182880" algn="l" defTabSz="914400" rtl="0" eaLnBrk="1" latinLnBrk="0" hangingPunct="1">
        <a:lnSpc>
          <a:spcPct val="85000"/>
        </a:lnSpc>
        <a:spcBef>
          <a:spcPts val="600"/>
        </a:spcBef>
        <a:buFont typeface="Arial" panose="020B0604020202020204" pitchFamily="34" charset="0"/>
        <a:buChar char="•"/>
        <a:defRPr sz="1800" kern="1200">
          <a:solidFill>
            <a:schemeClr val="tx1"/>
          </a:solidFill>
          <a:latin typeface="+mn-lt"/>
          <a:ea typeface="+mn-ea"/>
          <a:cs typeface="+mn-cs"/>
        </a:defRPr>
      </a:lvl5pPr>
      <a:lvl6pPr marL="12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6pPr>
      <a:lvl7pPr marL="14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7pPr>
      <a:lvl8pPr marL="16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8pPr>
      <a:lvl9pPr marL="18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1026"/>
          <p:cNvSpPr>
            <a:spLocks noGrp="1" noChangeArrowheads="1"/>
          </p:cNvSpPr>
          <p:nvPr>
            <p:ph type="title"/>
          </p:nvPr>
        </p:nvSpPr>
        <p:spPr bwMode="auto">
          <a:xfrm>
            <a:off x="228600" y="152400"/>
            <a:ext cx="8610600" cy="884238"/>
          </a:xfrm>
          <a:prstGeom prst="rect">
            <a:avLst/>
          </a:prstGeom>
          <a:noFill/>
          <a:ln>
            <a:noFill/>
          </a:ln>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title style</a:t>
            </a:r>
          </a:p>
        </p:txBody>
      </p:sp>
      <p:sp>
        <p:nvSpPr>
          <p:cNvPr id="1027" name="Rectangle 1027"/>
          <p:cNvSpPr>
            <a:spLocks noGrp="1" noChangeArrowheads="1"/>
          </p:cNvSpPr>
          <p:nvPr>
            <p:ph type="body" idx="1"/>
          </p:nvPr>
        </p:nvSpPr>
        <p:spPr bwMode="auto">
          <a:xfrm>
            <a:off x="228600" y="1095375"/>
            <a:ext cx="8610600" cy="5153025"/>
          </a:xfrm>
          <a:prstGeom prst="rect">
            <a:avLst/>
          </a:prstGeom>
          <a:noFill/>
          <a:ln>
            <a:noFill/>
          </a:ln>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charset="0"/>
              </a:defRPr>
            </a:lvl1pPr>
          </a:lstStyle>
          <a:p>
            <a:pPr fontAlgn="base">
              <a:spcBef>
                <a:spcPct val="0"/>
              </a:spcBef>
              <a:spcAft>
                <a:spcPct val="0"/>
              </a:spcAft>
              <a:defRPr/>
            </a:pPr>
            <a:r>
              <a:rPr lang="en-US">
                <a:solidFill>
                  <a:srgbClr val="000000"/>
                </a:solidFill>
                <a:ea typeface="ＭＳ Ｐゴシック" charset="0"/>
                <a:cs typeface="ＭＳ Ｐゴシック" charset="0"/>
              </a:rPr>
              <a:t>Juan Gómez Luna Peking University. Beijing, September 7, 2015 </a:t>
            </a:r>
          </a:p>
        </p:txBody>
      </p:sp>
      <p:sp>
        <p:nvSpPr>
          <p:cNvPr id="100358" name="Rectangle 1030"/>
          <p:cNvSpPr>
            <a:spLocks noGrp="1" noChangeArrowheads="1"/>
          </p:cNvSpPr>
          <p:nvPr>
            <p:ph type="sldNum" sz="quarter" idx="4"/>
          </p:nvPr>
        </p:nvSpPr>
        <p:spPr bwMode="auto">
          <a:xfrm>
            <a:off x="6946900" y="6373813"/>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charset="0"/>
              </a:defRPr>
            </a:lvl1pPr>
          </a:lstStyle>
          <a:p>
            <a:pPr fontAlgn="base">
              <a:spcBef>
                <a:spcPct val="0"/>
              </a:spcBef>
              <a:spcAft>
                <a:spcPct val="0"/>
              </a:spcAft>
              <a:defRPr/>
            </a:pPr>
            <a:fld id="{FB5C1105-7C02-0A4A-BBB4-558A73CD3ACF}" type="slidenum">
              <a:rPr lang="en-US">
                <a:solidFill>
                  <a:srgbClr val="000000"/>
                </a:solidFill>
                <a:ea typeface="ＭＳ Ｐゴシック" charset="0"/>
                <a:cs typeface="ＭＳ Ｐゴシック" charset="0"/>
              </a:rPr>
              <a:pPr fontAlgn="base">
                <a:spcBef>
                  <a:spcPct val="0"/>
                </a:spcBef>
                <a:spcAft>
                  <a:spcPct val="0"/>
                </a:spcAft>
                <a:defRPr/>
              </a:pPr>
              <a:t>‹#›</a:t>
            </a:fld>
            <a:endParaRPr lang="en-US">
              <a:solidFill>
                <a:srgbClr val="000000"/>
              </a:solidFill>
              <a:ea typeface="ＭＳ Ｐゴシック" charset="0"/>
              <a:cs typeface="ＭＳ Ｐゴシック" charset="0"/>
            </a:endParaRPr>
          </a:p>
        </p:txBody>
      </p:sp>
      <p:sp>
        <p:nvSpPr>
          <p:cNvPr id="1030" name="Line 1032"/>
          <p:cNvSpPr>
            <a:spLocks noChangeShapeType="1"/>
          </p:cNvSpPr>
          <p:nvPr/>
        </p:nvSpPr>
        <p:spPr bwMode="auto">
          <a:xfrm>
            <a:off x="228600" y="6446838"/>
            <a:ext cx="8610600" cy="0"/>
          </a:xfrm>
          <a:prstGeom prst="line">
            <a:avLst/>
          </a:prstGeom>
          <a:noFill/>
          <a:ln w="19050">
            <a:solidFill>
              <a:schemeClr val="accent1"/>
            </a:solidFill>
            <a:round/>
            <a:headEnd/>
            <a:tailEnd/>
          </a:ln>
          <a:extLst>
            <a:ext uri="{909E8E84-426E-40dd-AFC4-6F175D3DCCD1}">
              <a14:hiddenFill xmlns=""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1031" name="Line 1033"/>
          <p:cNvSpPr>
            <a:spLocks noChangeShapeType="1"/>
          </p:cNvSpPr>
          <p:nvPr userDrawn="1"/>
        </p:nvSpPr>
        <p:spPr bwMode="auto">
          <a:xfrm>
            <a:off x="228600" y="914400"/>
            <a:ext cx="8610600" cy="0"/>
          </a:xfrm>
          <a:prstGeom prst="line">
            <a:avLst/>
          </a:prstGeom>
          <a:noFill/>
          <a:ln w="19050">
            <a:solidFill>
              <a:schemeClr val="accent1"/>
            </a:solidFill>
            <a:round/>
            <a:headEnd/>
            <a:tailEnd/>
          </a:ln>
          <a:extLst>
            <a:ext uri="{909E8E84-426E-40dd-AFC4-6F175D3DCCD1}">
              <a14:hiddenFill xmlns=""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pic>
        <p:nvPicPr>
          <p:cNvPr id="1032" name="Picture 7" descr="safari.png"/>
          <p:cNvPicPr>
            <a:picLocks noChangeAspect="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180975" y="6602413"/>
            <a:ext cx="847725" cy="2460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48738813"/>
      </p:ext>
    </p:extLst>
  </p:cSld>
  <p:clrMap bg1="lt1" tx1="dk1" bg2="lt2" tx2="dk2" accent1="accent1" accent2="accent2" accent3="accent3" accent4="accent4" accent5="accent5" accent6="accent6" hlink="hlink" folHlink="folHlink"/>
  <p:sldLayoutIdLst>
    <p:sldLayoutId id="2147485715" r:id="rId1"/>
    <p:sldLayoutId id="2147485716" r:id="rId2"/>
    <p:sldLayoutId id="2147485717" r:id="rId3"/>
    <p:sldLayoutId id="2147485718" r:id="rId4"/>
    <p:sldLayoutId id="2147485719" r:id="rId5"/>
    <p:sldLayoutId id="2147485720" r:id="rId6"/>
    <p:sldLayoutId id="2147485721" r:id="rId7"/>
    <p:sldLayoutId id="2147485722" r:id="rId8"/>
    <p:sldLayoutId id="2147485723" r:id="rId9"/>
    <p:sldLayoutId id="2147485724" r:id="rId10"/>
    <p:sldLayoutId id="2147485725" r:id="rId11"/>
    <p:sldLayoutId id="2147485726" r:id="rId12"/>
  </p:sldLayoutIdLst>
  <p:hf hdr="0" ftr="0" dt="0"/>
  <p:txStyles>
    <p:titleStyle>
      <a:lvl1pPr algn="l" rtl="0" eaLnBrk="0" fontAlgn="base" hangingPunct="0">
        <a:spcBef>
          <a:spcPct val="0"/>
        </a:spcBef>
        <a:spcAft>
          <a:spcPct val="0"/>
        </a:spcAft>
        <a:defRPr sz="4000">
          <a:solidFill>
            <a:schemeClr val="tx2"/>
          </a:solidFill>
          <a:latin typeface="+mj-lt"/>
          <a:ea typeface="ＭＳ Ｐゴシック" pitchFamily="-106" charset="-128"/>
          <a:cs typeface="ＭＳ Ｐゴシック" pitchFamily="-106" charset="-128"/>
        </a:defRPr>
      </a:lvl1pPr>
      <a:lvl2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2pPr>
      <a:lvl3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3pPr>
      <a:lvl4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4pPr>
      <a:lvl5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5pPr>
      <a:lvl6pPr marL="457200" algn="l" rtl="0" fontAlgn="base">
        <a:spcBef>
          <a:spcPct val="0"/>
        </a:spcBef>
        <a:spcAft>
          <a:spcPct val="0"/>
        </a:spcAft>
        <a:defRPr sz="4000">
          <a:solidFill>
            <a:schemeClr val="tx2"/>
          </a:solidFill>
          <a:latin typeface="Garamond" pitchFamily="-106" charset="0"/>
        </a:defRPr>
      </a:lvl6pPr>
      <a:lvl7pPr marL="914400" algn="l" rtl="0" fontAlgn="base">
        <a:spcBef>
          <a:spcPct val="0"/>
        </a:spcBef>
        <a:spcAft>
          <a:spcPct val="0"/>
        </a:spcAft>
        <a:defRPr sz="4000">
          <a:solidFill>
            <a:schemeClr val="tx2"/>
          </a:solidFill>
          <a:latin typeface="Garamond" pitchFamily="-106" charset="0"/>
        </a:defRPr>
      </a:lvl7pPr>
      <a:lvl8pPr marL="1371600" algn="l" rtl="0" fontAlgn="base">
        <a:spcBef>
          <a:spcPct val="0"/>
        </a:spcBef>
        <a:spcAft>
          <a:spcPct val="0"/>
        </a:spcAft>
        <a:defRPr sz="4000">
          <a:solidFill>
            <a:schemeClr val="tx2"/>
          </a:solidFill>
          <a:latin typeface="Garamond" pitchFamily="-106" charset="0"/>
        </a:defRPr>
      </a:lvl8pPr>
      <a:lvl9pPr marL="1828800" algn="l" rtl="0" fontAlgn="base">
        <a:spcBef>
          <a:spcPct val="0"/>
        </a:spcBef>
        <a:spcAft>
          <a:spcPct val="0"/>
        </a:spcAft>
        <a:defRPr sz="4000">
          <a:solidFill>
            <a:schemeClr val="tx2"/>
          </a:solidFill>
          <a:latin typeface="Garamond" pitchFamily="-106" charset="0"/>
        </a:defRPr>
      </a:lvl9pPr>
    </p:titleStyle>
    <p:bodyStyle>
      <a:lvl1pPr marL="342900" indent="-342900" algn="l" rtl="0" eaLnBrk="0" fontAlgn="base" hangingPunct="0">
        <a:spcBef>
          <a:spcPct val="20000"/>
        </a:spcBef>
        <a:spcAft>
          <a:spcPct val="0"/>
        </a:spcAft>
        <a:buClr>
          <a:schemeClr val="accent1"/>
        </a:buClr>
        <a:buSzPct val="65000"/>
        <a:buFont typeface="Wingdings" charset="0"/>
        <a:buChar char="n"/>
        <a:defRPr sz="2400">
          <a:solidFill>
            <a:schemeClr val="tx1"/>
          </a:solidFill>
          <a:latin typeface="+mn-lt"/>
          <a:ea typeface="ＭＳ Ｐゴシック" pitchFamily="-106" charset="-128"/>
          <a:cs typeface="ＭＳ Ｐゴシック" pitchFamily="-106" charset="-128"/>
        </a:defRPr>
      </a:lvl1pPr>
      <a:lvl2pPr marL="669925" indent="-325438" algn="l" rtl="0" eaLnBrk="0" fontAlgn="base" hangingPunct="0">
        <a:spcBef>
          <a:spcPct val="20000"/>
        </a:spcBef>
        <a:spcAft>
          <a:spcPct val="0"/>
        </a:spcAft>
        <a:buClr>
          <a:schemeClr val="accent2"/>
        </a:buClr>
        <a:buSzPct val="60000"/>
        <a:buFont typeface="Wingdings" charset="0"/>
        <a:buChar char="q"/>
        <a:defRPr sz="2200">
          <a:solidFill>
            <a:schemeClr val="tx1"/>
          </a:solidFill>
          <a:latin typeface="+mn-lt"/>
          <a:ea typeface="ＭＳ Ｐゴシック" pitchFamily="-106" charset="-128"/>
        </a:defRPr>
      </a:lvl2pPr>
      <a:lvl3pPr marL="1022350" indent="-350838" algn="l" rtl="0" eaLnBrk="0" fontAlgn="base" hangingPunct="0">
        <a:spcBef>
          <a:spcPct val="20000"/>
        </a:spcBef>
        <a:spcAft>
          <a:spcPct val="0"/>
        </a:spcAft>
        <a:buClr>
          <a:schemeClr val="accent1"/>
        </a:buClr>
        <a:buSzPct val="65000"/>
        <a:buFont typeface="Wingdings" charset="0"/>
        <a:buChar char="n"/>
        <a:defRPr sz="2000">
          <a:solidFill>
            <a:schemeClr val="tx1"/>
          </a:solidFill>
          <a:latin typeface="+mn-lt"/>
          <a:ea typeface="ＭＳ Ｐゴシック" pitchFamily="-106" charset="-128"/>
        </a:defRPr>
      </a:lvl3pPr>
      <a:lvl4pPr marL="1339850" indent="-315913" algn="l" rtl="0" eaLnBrk="0" fontAlgn="base" hangingPunct="0">
        <a:spcBef>
          <a:spcPct val="20000"/>
        </a:spcBef>
        <a:spcAft>
          <a:spcPct val="0"/>
        </a:spcAft>
        <a:buClr>
          <a:schemeClr val="accent2"/>
        </a:buClr>
        <a:buSzPct val="70000"/>
        <a:buFont typeface="Wingdings" charset="0"/>
        <a:buChar char="q"/>
        <a:defRPr>
          <a:solidFill>
            <a:schemeClr val="tx1"/>
          </a:solidFill>
          <a:latin typeface="+mn-lt"/>
          <a:ea typeface="ＭＳ Ｐゴシック" pitchFamily="-106" charset="-128"/>
        </a:defRPr>
      </a:lvl4pPr>
      <a:lvl5pPr marL="1681163" indent="-339725" algn="l" rtl="0" eaLnBrk="0" fontAlgn="base" hangingPunct="0">
        <a:spcBef>
          <a:spcPct val="20000"/>
        </a:spcBef>
        <a:spcAft>
          <a:spcPct val="0"/>
        </a:spcAft>
        <a:buClr>
          <a:schemeClr val="accent1"/>
        </a:buClr>
        <a:buSzPct val="75000"/>
        <a:buFont typeface="Wingdings" charset="0"/>
        <a:buChar char="§"/>
        <a:defRPr sz="1600">
          <a:solidFill>
            <a:schemeClr val="tx1"/>
          </a:solidFill>
          <a:latin typeface="+mn-lt"/>
          <a:ea typeface="ＭＳ Ｐゴシック" pitchFamily="-106" charset="-128"/>
        </a:defRPr>
      </a:lvl5pPr>
      <a:lvl6pPr marL="21383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6pPr>
      <a:lvl7pPr marL="25955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7pPr>
      <a:lvl8pPr marL="30527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8pPr>
      <a:lvl9pPr marL="35099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제목 개체 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ko-KR" altLang="en-US" dirty="0"/>
              <a:t>마스터 제목 스타일 편집</a:t>
            </a:r>
          </a:p>
        </p:txBody>
      </p:sp>
      <p:sp>
        <p:nvSpPr>
          <p:cNvPr id="3" name="텍스트 개체 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ko-KR" altLang="en-US" dirty="0"/>
              <a:t>마스터 텍스트 스타일을 편집합니다</a:t>
            </a:r>
          </a:p>
          <a:p>
            <a:pPr lvl="1"/>
            <a:r>
              <a:rPr lang="ko-KR" altLang="en-US" dirty="0"/>
              <a:t>둘째 수준</a:t>
            </a:r>
          </a:p>
          <a:p>
            <a:pPr lvl="2"/>
            <a:r>
              <a:rPr lang="ko-KR" altLang="en-US" dirty="0"/>
              <a:t>셋째 수준</a:t>
            </a:r>
          </a:p>
          <a:p>
            <a:pPr lvl="3"/>
            <a:r>
              <a:rPr lang="ko-KR" altLang="en-US" dirty="0"/>
              <a:t>넷째 수준</a:t>
            </a:r>
          </a:p>
          <a:p>
            <a:pPr lvl="4"/>
            <a:r>
              <a:rPr lang="ko-KR" altLang="en-US" dirty="0"/>
              <a:t>다섯째 수준</a:t>
            </a:r>
          </a:p>
        </p:txBody>
      </p:sp>
      <p:sp>
        <p:nvSpPr>
          <p:cNvPr id="4" name="날짜 개체 틀 3"/>
          <p:cNvSpPr>
            <a:spLocks noGrp="1"/>
          </p:cNvSpPr>
          <p:nvPr>
            <p:ph type="dt" sz="half" idx="2"/>
          </p:nvPr>
        </p:nvSpPr>
        <p:spPr>
          <a:xfrm>
            <a:off x="457200" y="6453336"/>
            <a:ext cx="2133600" cy="268139"/>
          </a:xfrm>
          <a:prstGeom prst="rect">
            <a:avLst/>
          </a:prstGeom>
        </p:spPr>
        <p:txBody>
          <a:bodyPr vert="horz" lIns="91440" tIns="45720" rIns="91440" bIns="45720" rtlCol="0" anchor="ctr"/>
          <a:lstStyle>
            <a:lvl1pPr algn="l">
              <a:defRPr sz="1200">
                <a:solidFill>
                  <a:schemeClr val="tx1">
                    <a:tint val="75000"/>
                  </a:schemeClr>
                </a:solidFill>
              </a:defRPr>
            </a:lvl1pPr>
          </a:lstStyle>
          <a:p>
            <a:pPr latinLnBrk="1"/>
            <a:endParaRPr lang="ko-KR" altLang="en-US">
              <a:solidFill>
                <a:prstClr val="black">
                  <a:tint val="75000"/>
                </a:prstClr>
              </a:solidFill>
              <a:latin typeface="Calibri"/>
              <a:ea typeface="나눔고딕"/>
            </a:endParaRPr>
          </a:p>
        </p:txBody>
      </p:sp>
      <p:sp>
        <p:nvSpPr>
          <p:cNvPr id="5" name="바닥글 개체 틀 4"/>
          <p:cNvSpPr>
            <a:spLocks noGrp="1"/>
          </p:cNvSpPr>
          <p:nvPr>
            <p:ph type="ftr" sz="quarter" idx="3"/>
          </p:nvPr>
        </p:nvSpPr>
        <p:spPr>
          <a:xfrm>
            <a:off x="3124200" y="6453336"/>
            <a:ext cx="2895600" cy="268139"/>
          </a:xfrm>
          <a:prstGeom prst="rect">
            <a:avLst/>
          </a:prstGeom>
        </p:spPr>
        <p:txBody>
          <a:bodyPr vert="horz" lIns="91440" tIns="45720" rIns="91440" bIns="45720" rtlCol="0" anchor="ctr"/>
          <a:lstStyle>
            <a:lvl1pPr algn="ctr">
              <a:defRPr sz="1200">
                <a:solidFill>
                  <a:schemeClr val="tx1">
                    <a:tint val="75000"/>
                  </a:schemeClr>
                </a:solidFill>
              </a:defRPr>
            </a:lvl1pPr>
          </a:lstStyle>
          <a:p>
            <a:pPr latinLnBrk="1"/>
            <a:r>
              <a:rPr lang="es-ES" altLang="ko-KR">
                <a:solidFill>
                  <a:prstClr val="black">
                    <a:tint val="75000"/>
                  </a:prstClr>
                </a:solidFill>
                <a:latin typeface="Calibri"/>
                <a:ea typeface="나눔고딕"/>
              </a:rPr>
              <a:t>Juan Gómez Luna Peking University. Beijing, September 7, 2015 </a:t>
            </a:r>
            <a:endParaRPr lang="ko-KR" altLang="en-US">
              <a:solidFill>
                <a:prstClr val="black">
                  <a:tint val="75000"/>
                </a:prstClr>
              </a:solidFill>
              <a:latin typeface="Calibri"/>
              <a:ea typeface="나눔고딕"/>
            </a:endParaRPr>
          </a:p>
        </p:txBody>
      </p:sp>
      <p:sp>
        <p:nvSpPr>
          <p:cNvPr id="6" name="슬라이드 번호 개체 틀 5"/>
          <p:cNvSpPr>
            <a:spLocks noGrp="1"/>
          </p:cNvSpPr>
          <p:nvPr>
            <p:ph type="sldNum" sz="quarter" idx="4"/>
          </p:nvPr>
        </p:nvSpPr>
        <p:spPr>
          <a:xfrm>
            <a:off x="6553200" y="6453336"/>
            <a:ext cx="2133600" cy="268139"/>
          </a:xfrm>
          <a:prstGeom prst="rect">
            <a:avLst/>
          </a:prstGeom>
        </p:spPr>
        <p:txBody>
          <a:bodyPr vert="horz" lIns="91440" tIns="45720" rIns="91440" bIns="45720" rtlCol="0" anchor="ctr"/>
          <a:lstStyle>
            <a:lvl1pPr algn="r">
              <a:defRPr sz="1200">
                <a:solidFill>
                  <a:schemeClr val="tx1">
                    <a:tint val="75000"/>
                  </a:schemeClr>
                </a:solidFill>
              </a:defRPr>
            </a:lvl1pPr>
          </a:lstStyle>
          <a:p>
            <a:pPr latinLnBrk="1"/>
            <a:fld id="{4BEDD84E-25D4-4983-8AA1-2863C96F08D9}" type="slidenum">
              <a:rPr lang="ko-KR" altLang="en-US" smtClean="0">
                <a:solidFill>
                  <a:prstClr val="black">
                    <a:tint val="75000"/>
                  </a:prstClr>
                </a:solidFill>
                <a:latin typeface="Calibri"/>
                <a:ea typeface="나눔고딕"/>
              </a:rPr>
              <a:pPr latinLnBrk="1"/>
              <a:t>‹#›</a:t>
            </a:fld>
            <a:endParaRPr lang="ko-KR" altLang="en-US">
              <a:solidFill>
                <a:prstClr val="black">
                  <a:tint val="75000"/>
                </a:prstClr>
              </a:solidFill>
              <a:latin typeface="Calibri"/>
              <a:ea typeface="나눔고딕"/>
            </a:endParaRPr>
          </a:p>
        </p:txBody>
      </p:sp>
    </p:spTree>
    <p:extLst>
      <p:ext uri="{BB962C8B-B14F-4D97-AF65-F5344CB8AC3E}">
        <p14:creationId xmlns:p14="http://schemas.microsoft.com/office/powerpoint/2010/main" val="1377926446"/>
      </p:ext>
    </p:extLst>
  </p:cSld>
  <p:clrMap bg1="lt1" tx1="dk1" bg2="lt2" tx2="dk2" accent1="accent1" accent2="accent2" accent3="accent3" accent4="accent4" accent5="accent5" accent6="accent6" hlink="hlink" folHlink="folHlink"/>
  <p:sldLayoutIdLst>
    <p:sldLayoutId id="2147486473" r:id="rId1"/>
    <p:sldLayoutId id="2147486474" r:id="rId2"/>
    <p:sldLayoutId id="2147486475" r:id="rId3"/>
    <p:sldLayoutId id="2147486476" r:id="rId4"/>
    <p:sldLayoutId id="2147486477" r:id="rId5"/>
    <p:sldLayoutId id="2147486478" r:id="rId6"/>
    <p:sldLayoutId id="2147486479" r:id="rId7"/>
  </p:sldLayoutIdLst>
  <p:hf hdr="0" ftr="0" dt="0"/>
  <p:txStyles>
    <p:titleStyle>
      <a:lvl1pPr algn="ctr" defTabSz="914400" rtl="0" eaLnBrk="1" latinLnBrk="1" hangingPunct="1">
        <a:spcBef>
          <a:spcPct val="0"/>
        </a:spcBef>
        <a:buNone/>
        <a:defRPr sz="4000" b="1" kern="1200">
          <a:solidFill>
            <a:schemeClr val="tx1"/>
          </a:solidFill>
          <a:latin typeface="+mj-lt"/>
          <a:ea typeface="+mj-ea"/>
          <a:cs typeface="+mj-cs"/>
        </a:defRPr>
      </a:lvl1pPr>
    </p:titleStyle>
    <p:bodyStyle>
      <a:lvl1pPr marL="342900" indent="-342900" algn="l" defTabSz="914400" rtl="0" eaLnBrk="1" latinLnBrk="1" hangingPunct="1">
        <a:spcBef>
          <a:spcPts val="500"/>
        </a:spcBef>
        <a:buFont typeface="Arial" pitchFamily="34" charset="0"/>
        <a:buChar char="•"/>
        <a:defRPr sz="2800" kern="1200">
          <a:solidFill>
            <a:schemeClr val="tx1"/>
          </a:solidFill>
          <a:latin typeface="+mn-lt"/>
          <a:ea typeface="+mn-ea"/>
          <a:cs typeface="+mn-cs"/>
        </a:defRPr>
      </a:lvl1pPr>
      <a:lvl2pPr marL="742950" indent="-285750" algn="l" defTabSz="914400" rtl="0" eaLnBrk="1" latinLnBrk="1" hangingPunct="1">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1" hangingPunct="1">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1" hangingPunct="1">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1" hangingPunct="1">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Masters/slideMaster2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r>
              <a:rPr lang="en-US" altLang="en-US">
                <a:solidFill>
                  <a:srgbClr val="000000"/>
                </a:solidFill>
              </a:rPr>
              <a:t>Juan Gómez Luna Peking University. Beijing, September 7, 2015 </a:t>
            </a: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pic>
        <p:nvPicPr>
          <p:cNvPr id="8" name="Picture 7" descr="safari.png"/>
          <p:cNvPicPr>
            <a:picLocks noChangeAspect="1"/>
          </p:cNvPicPr>
          <p:nvPr/>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2218258153"/>
      </p:ext>
    </p:extLst>
  </p:cSld>
  <p:clrMap bg1="lt1" tx1="dk1" bg2="lt2" tx2="dk2" accent1="accent1" accent2="accent2" accent3="accent3" accent4="accent4" accent5="accent5" accent6="accent6" hlink="hlink" folHlink="folHlink"/>
  <p:sldLayoutIdLst>
    <p:sldLayoutId id="2147486595" r:id="rId1"/>
    <p:sldLayoutId id="2147486596" r:id="rId2"/>
    <p:sldLayoutId id="2147486597" r:id="rId3"/>
    <p:sldLayoutId id="2147486598" r:id="rId4"/>
    <p:sldLayoutId id="2147486599" r:id="rId5"/>
    <p:sldLayoutId id="2147486600" r:id="rId6"/>
    <p:sldLayoutId id="2147486601" r:id="rId7"/>
    <p:sldLayoutId id="2147486602" r:id="rId8"/>
    <p:sldLayoutId id="2147486603" r:id="rId9"/>
    <p:sldLayoutId id="2147486604" r:id="rId10"/>
    <p:sldLayoutId id="2147486605" r:id="rId11"/>
  </p:sldLayoutIdLst>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31074" name="Rectangle 1026"/>
          <p:cNvSpPr>
            <a:spLocks noGrp="1" noChangeArrowheads="1"/>
          </p:cNvSpPr>
          <p:nvPr>
            <p:ph type="title"/>
          </p:nvPr>
        </p:nvSpPr>
        <p:spPr bwMode="auto">
          <a:xfrm>
            <a:off x="228600" y="152400"/>
            <a:ext cx="8610600" cy="1066800"/>
          </a:xfrm>
          <a:prstGeom prst="rect">
            <a:avLst/>
          </a:prstGeom>
          <a:noFill/>
          <a:ln>
            <a:noFill/>
          </a:ln>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title style</a:t>
            </a:r>
          </a:p>
        </p:txBody>
      </p:sp>
      <p:sp>
        <p:nvSpPr>
          <p:cNvPr id="131075" name="Rectangle 1027"/>
          <p:cNvSpPr>
            <a:spLocks noGrp="1" noChangeArrowheads="1"/>
          </p:cNvSpPr>
          <p:nvPr>
            <p:ph type="body" idx="1"/>
          </p:nvPr>
        </p:nvSpPr>
        <p:spPr bwMode="auto">
          <a:xfrm>
            <a:off x="228600" y="1371600"/>
            <a:ext cx="8610600" cy="4876800"/>
          </a:xfrm>
          <a:prstGeom prst="rect">
            <a:avLst/>
          </a:prstGeom>
          <a:noFill/>
          <a:ln>
            <a:noFill/>
          </a:ln>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fontAlgn="auto">
              <a:spcBef>
                <a:spcPts val="0"/>
              </a:spcBef>
              <a:spcAft>
                <a:spcPts val="0"/>
              </a:spcAft>
              <a:defRPr sz="1200">
                <a:solidFill>
                  <a:srgbClr val="000000"/>
                </a:solidFill>
                <a:latin typeface="Garamond" pitchFamily="18" charset="0"/>
                <a:ea typeface="+mn-ea"/>
                <a:cs typeface="+mn-cs"/>
              </a:defRPr>
            </a:lvl1pPr>
          </a:lstStyle>
          <a:p>
            <a:pPr>
              <a:defRPr/>
            </a:pPr>
            <a:r>
              <a:rPr lang="en-US" altLang="en-US"/>
              <a:t>Juan Gómez Luna Peking University. Beijing, September 7, 2015 </a:t>
            </a: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fontAlgn="auto">
              <a:spcBef>
                <a:spcPts val="0"/>
              </a:spcBef>
              <a:spcAft>
                <a:spcPts val="0"/>
              </a:spcAft>
              <a:defRPr sz="1600">
                <a:solidFill>
                  <a:srgbClr val="000000"/>
                </a:solidFill>
                <a:latin typeface="Garamond" pitchFamily="18" charset="0"/>
                <a:ea typeface="+mn-ea"/>
                <a:cs typeface="+mn-cs"/>
              </a:defRPr>
            </a:lvl1pPr>
          </a:lstStyle>
          <a:p>
            <a:pPr>
              <a:defRPr/>
            </a:pPr>
            <a:fld id="{B223C560-0E5F-EA4E-BC8F-576A57968152}" type="slidenum">
              <a:rPr lang="en-US" altLang="en-US"/>
              <a:pPr>
                <a:defRPr/>
              </a:pPr>
              <a:t>‹#›</a:t>
            </a:fld>
            <a:endParaRPr lang="en-US" altLang="en-US"/>
          </a:p>
        </p:txBody>
      </p:sp>
      <p:sp>
        <p:nvSpPr>
          <p:cNvPr id="131078" name="Line 1032"/>
          <p:cNvSpPr>
            <a:spLocks noChangeShapeType="1"/>
          </p:cNvSpPr>
          <p:nvPr/>
        </p:nvSpPr>
        <p:spPr bwMode="auto">
          <a:xfrm>
            <a:off x="228600" y="6381750"/>
            <a:ext cx="8610600" cy="0"/>
          </a:xfrm>
          <a:prstGeom prst="line">
            <a:avLst/>
          </a:prstGeom>
          <a:noFill/>
          <a:ln w="19050">
            <a:solidFill>
              <a:schemeClr val="accent1"/>
            </a:solidFill>
            <a:round/>
            <a:headEnd/>
            <a:tailEnd/>
          </a:ln>
          <a:extLst>
            <a:ext uri="{909E8E84-426E-40dd-AFC4-6F175D3DCCD1}">
              <a14:hiddenFill xmlns=""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131079" name="Line 1033"/>
          <p:cNvSpPr>
            <a:spLocks noChangeShapeType="1"/>
          </p:cNvSpPr>
          <p:nvPr/>
        </p:nvSpPr>
        <p:spPr bwMode="auto">
          <a:xfrm>
            <a:off x="228600" y="914400"/>
            <a:ext cx="8610600" cy="0"/>
          </a:xfrm>
          <a:prstGeom prst="line">
            <a:avLst/>
          </a:prstGeom>
          <a:noFill/>
          <a:ln w="19050">
            <a:solidFill>
              <a:schemeClr val="accent1"/>
            </a:solidFill>
            <a:round/>
            <a:headEnd/>
            <a:tailEnd/>
          </a:ln>
          <a:extLst>
            <a:ext uri="{909E8E84-426E-40dd-AFC4-6F175D3DCCD1}">
              <a14:hiddenFill xmlns=""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pic>
        <p:nvPicPr>
          <p:cNvPr id="131080" name="Picture 7" descr="safari.png"/>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179388" y="6453188"/>
            <a:ext cx="1079500" cy="3127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93472234"/>
      </p:ext>
    </p:extLst>
  </p:cSld>
  <p:clrMap bg1="lt1" tx1="dk1" bg2="lt2" tx2="dk2" accent1="accent1" accent2="accent2" accent3="accent3" accent4="accent4" accent5="accent5" accent6="accent6" hlink="hlink" folHlink="folHlink"/>
  <p:sldLayoutIdLst>
    <p:sldLayoutId id="2147487121" r:id="rId1"/>
    <p:sldLayoutId id="2147487122" r:id="rId2"/>
    <p:sldLayoutId id="2147487123" r:id="rId3"/>
    <p:sldLayoutId id="2147487124" r:id="rId4"/>
    <p:sldLayoutId id="2147487125" r:id="rId5"/>
    <p:sldLayoutId id="2147487126" r:id="rId6"/>
    <p:sldLayoutId id="2147487127" r:id="rId7"/>
    <p:sldLayoutId id="2147487128" r:id="rId8"/>
    <p:sldLayoutId id="2147487129" r:id="rId9"/>
    <p:sldLayoutId id="2147487130" r:id="rId10"/>
    <p:sldLayoutId id="2147487131" r:id="rId11"/>
  </p:sldLayoutIdLst>
  <p:hf hdr="0" ftr="0" dt="0"/>
  <p:txStyles>
    <p:titleStyle>
      <a:lvl1pPr algn="l" rtl="0" eaLnBrk="0" fontAlgn="base" hangingPunct="0">
        <a:spcBef>
          <a:spcPct val="0"/>
        </a:spcBef>
        <a:spcAft>
          <a:spcPct val="0"/>
        </a:spcAft>
        <a:defRPr sz="4000">
          <a:solidFill>
            <a:schemeClr val="tx2"/>
          </a:solidFill>
          <a:latin typeface="+mj-lt"/>
          <a:ea typeface="ＭＳ Ｐゴシック" charset="0"/>
          <a:cs typeface="ＭＳ Ｐゴシック" charset="0"/>
        </a:defRPr>
      </a:lvl1pPr>
      <a:lvl2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2pPr>
      <a:lvl3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3pPr>
      <a:lvl4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4pPr>
      <a:lvl5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charset="0"/>
        <a:buChar char="n"/>
        <a:defRPr sz="2400">
          <a:solidFill>
            <a:schemeClr val="tx1"/>
          </a:solidFill>
          <a:latin typeface="+mn-lt"/>
          <a:ea typeface="ＭＳ Ｐゴシック" charset="0"/>
          <a:cs typeface="ＭＳ Ｐゴシック" charset="0"/>
        </a:defRPr>
      </a:lvl1pPr>
      <a:lvl2pPr marL="669925" indent="-325438" algn="l" rtl="0" eaLnBrk="0" fontAlgn="base" hangingPunct="0">
        <a:spcBef>
          <a:spcPct val="20000"/>
        </a:spcBef>
        <a:spcAft>
          <a:spcPct val="0"/>
        </a:spcAft>
        <a:buClr>
          <a:schemeClr val="accent2"/>
        </a:buClr>
        <a:buSzPct val="60000"/>
        <a:buFont typeface="Wingdings" charset="0"/>
        <a:buChar char="q"/>
        <a:defRPr sz="2200">
          <a:solidFill>
            <a:schemeClr val="tx1"/>
          </a:solidFill>
          <a:latin typeface="+mn-lt"/>
          <a:ea typeface="ＭＳ Ｐゴシック" charset="0"/>
        </a:defRPr>
      </a:lvl2pPr>
      <a:lvl3pPr marL="1022350" indent="-350838" algn="l" rtl="0" eaLnBrk="0" fontAlgn="base" hangingPunct="0">
        <a:spcBef>
          <a:spcPct val="20000"/>
        </a:spcBef>
        <a:spcAft>
          <a:spcPct val="0"/>
        </a:spcAft>
        <a:buClr>
          <a:schemeClr val="accent1"/>
        </a:buClr>
        <a:buSzPct val="65000"/>
        <a:buFont typeface="Wingdings" charset="0"/>
        <a:buChar char="n"/>
        <a:defRPr sz="2000">
          <a:solidFill>
            <a:schemeClr val="tx1"/>
          </a:solidFill>
          <a:latin typeface="+mn-lt"/>
          <a:ea typeface="ＭＳ Ｐゴシック" charset="0"/>
        </a:defRPr>
      </a:lvl3pPr>
      <a:lvl4pPr marL="1339850" indent="-315913" algn="l" rtl="0" eaLnBrk="0" fontAlgn="base" hangingPunct="0">
        <a:spcBef>
          <a:spcPct val="20000"/>
        </a:spcBef>
        <a:spcAft>
          <a:spcPct val="0"/>
        </a:spcAft>
        <a:buClr>
          <a:schemeClr val="accent2"/>
        </a:buClr>
        <a:buSzPct val="70000"/>
        <a:buFont typeface="Wingdings" charset="0"/>
        <a:buChar char="q"/>
        <a:defRPr>
          <a:solidFill>
            <a:schemeClr val="tx1"/>
          </a:solidFill>
          <a:latin typeface="+mn-lt"/>
          <a:ea typeface="ＭＳ Ｐゴシック" charset="0"/>
        </a:defRPr>
      </a:lvl4pPr>
      <a:lvl5pPr marL="1681163" indent="-339725" algn="l" rtl="0" eaLnBrk="0" fontAlgn="base" hangingPunct="0">
        <a:spcBef>
          <a:spcPct val="20000"/>
        </a:spcBef>
        <a:spcAft>
          <a:spcPct val="0"/>
        </a:spcAft>
        <a:buClr>
          <a:schemeClr val="accent1"/>
        </a:buClr>
        <a:buSzPct val="75000"/>
        <a:buFont typeface="Wingdings" charset="0"/>
        <a:buChar char="§"/>
        <a:defRPr sz="1600">
          <a:solidFill>
            <a:schemeClr val="tx1"/>
          </a:solidFill>
          <a:latin typeface="+mn-lt"/>
          <a:ea typeface="ＭＳ Ｐゴシック" charset="0"/>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69986" name="Rectangle 1026"/>
          <p:cNvSpPr>
            <a:spLocks noGrp="1" noChangeArrowheads="1"/>
          </p:cNvSpPr>
          <p:nvPr>
            <p:ph type="title"/>
          </p:nvPr>
        </p:nvSpPr>
        <p:spPr bwMode="auto">
          <a:xfrm>
            <a:off x="228600" y="152400"/>
            <a:ext cx="8610600" cy="1066800"/>
          </a:xfrm>
          <a:prstGeom prst="rect">
            <a:avLst/>
          </a:prstGeom>
          <a:noFill/>
          <a:ln>
            <a:noFill/>
          </a:ln>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title style</a:t>
            </a:r>
          </a:p>
        </p:txBody>
      </p:sp>
      <p:sp>
        <p:nvSpPr>
          <p:cNvPr id="169987" name="Rectangle 1027"/>
          <p:cNvSpPr>
            <a:spLocks noGrp="1" noChangeArrowheads="1"/>
          </p:cNvSpPr>
          <p:nvPr>
            <p:ph type="body" idx="1"/>
          </p:nvPr>
        </p:nvSpPr>
        <p:spPr bwMode="auto">
          <a:xfrm>
            <a:off x="228600" y="1371600"/>
            <a:ext cx="8610600" cy="4876800"/>
          </a:xfrm>
          <a:prstGeom prst="rect">
            <a:avLst/>
          </a:prstGeom>
          <a:noFill/>
          <a:ln>
            <a:noFill/>
          </a:ln>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fontAlgn="auto">
              <a:spcBef>
                <a:spcPts val="0"/>
              </a:spcBef>
              <a:spcAft>
                <a:spcPts val="0"/>
              </a:spcAft>
              <a:defRPr sz="1200">
                <a:solidFill>
                  <a:srgbClr val="000000"/>
                </a:solidFill>
                <a:latin typeface="Garamond" pitchFamily="18" charset="0"/>
                <a:ea typeface="+mn-ea"/>
                <a:cs typeface="+mn-cs"/>
              </a:defRPr>
            </a:lvl1pPr>
          </a:lstStyle>
          <a:p>
            <a:pPr>
              <a:defRPr/>
            </a:pPr>
            <a:r>
              <a:rPr lang="en-US" altLang="en-US"/>
              <a:t>Juan Gómez Luna Peking University. Beijing, September 7, 2015 </a:t>
            </a: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fontAlgn="auto">
              <a:spcBef>
                <a:spcPts val="0"/>
              </a:spcBef>
              <a:spcAft>
                <a:spcPts val="0"/>
              </a:spcAft>
              <a:defRPr sz="1600">
                <a:solidFill>
                  <a:srgbClr val="000000"/>
                </a:solidFill>
                <a:latin typeface="Garamond" pitchFamily="18" charset="0"/>
                <a:ea typeface="+mn-ea"/>
                <a:cs typeface="+mn-cs"/>
              </a:defRPr>
            </a:lvl1pPr>
          </a:lstStyle>
          <a:p>
            <a:pPr>
              <a:defRPr/>
            </a:pPr>
            <a:fld id="{EFC36330-171D-874A-B302-CA3D70443983}" type="slidenum">
              <a:rPr lang="en-US" altLang="en-US"/>
              <a:pPr>
                <a:defRPr/>
              </a:pPr>
              <a:t>‹#›</a:t>
            </a:fld>
            <a:endParaRPr lang="en-US" altLang="en-US"/>
          </a:p>
        </p:txBody>
      </p:sp>
      <p:sp>
        <p:nvSpPr>
          <p:cNvPr id="169990" name="Line 1032"/>
          <p:cNvSpPr>
            <a:spLocks noChangeShapeType="1"/>
          </p:cNvSpPr>
          <p:nvPr/>
        </p:nvSpPr>
        <p:spPr bwMode="auto">
          <a:xfrm>
            <a:off x="228600" y="6381750"/>
            <a:ext cx="8610600" cy="0"/>
          </a:xfrm>
          <a:prstGeom prst="line">
            <a:avLst/>
          </a:prstGeom>
          <a:noFill/>
          <a:ln w="19050">
            <a:solidFill>
              <a:schemeClr val="accent1"/>
            </a:solidFill>
            <a:round/>
            <a:headEnd/>
            <a:tailEnd/>
          </a:ln>
          <a:extLst>
            <a:ext uri="{909E8E84-426E-40dd-AFC4-6F175D3DCCD1}">
              <a14:hiddenFill xmlns=""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169991" name="Line 1033"/>
          <p:cNvSpPr>
            <a:spLocks noChangeShapeType="1"/>
          </p:cNvSpPr>
          <p:nvPr/>
        </p:nvSpPr>
        <p:spPr bwMode="auto">
          <a:xfrm>
            <a:off x="228600" y="914400"/>
            <a:ext cx="8610600" cy="0"/>
          </a:xfrm>
          <a:prstGeom prst="line">
            <a:avLst/>
          </a:prstGeom>
          <a:noFill/>
          <a:ln w="19050">
            <a:solidFill>
              <a:schemeClr val="accent1"/>
            </a:solidFill>
            <a:round/>
            <a:headEnd/>
            <a:tailEnd/>
          </a:ln>
          <a:extLst>
            <a:ext uri="{909E8E84-426E-40dd-AFC4-6F175D3DCCD1}">
              <a14:hiddenFill xmlns=""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pic>
        <p:nvPicPr>
          <p:cNvPr id="169992" name="Picture 7" descr="safari.png"/>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179388" y="6453188"/>
            <a:ext cx="1079500" cy="3127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3560839"/>
      </p:ext>
    </p:extLst>
  </p:cSld>
  <p:clrMap bg1="lt1" tx1="dk1" bg2="lt2" tx2="dk2" accent1="accent1" accent2="accent2" accent3="accent3" accent4="accent4" accent5="accent5" accent6="accent6" hlink="hlink" folHlink="folHlink"/>
  <p:sldLayoutIdLst>
    <p:sldLayoutId id="2147487195" r:id="rId1"/>
    <p:sldLayoutId id="2147487196" r:id="rId2"/>
    <p:sldLayoutId id="2147487197" r:id="rId3"/>
    <p:sldLayoutId id="2147487198" r:id="rId4"/>
    <p:sldLayoutId id="2147487199" r:id="rId5"/>
    <p:sldLayoutId id="2147487200" r:id="rId6"/>
    <p:sldLayoutId id="2147487201" r:id="rId7"/>
    <p:sldLayoutId id="2147487202" r:id="rId8"/>
    <p:sldLayoutId id="2147487203" r:id="rId9"/>
    <p:sldLayoutId id="2147487204" r:id="rId10"/>
    <p:sldLayoutId id="2147487205" r:id="rId11"/>
  </p:sldLayoutIdLst>
  <p:hf hdr="0" ftr="0" dt="0"/>
  <p:txStyles>
    <p:titleStyle>
      <a:lvl1pPr algn="l" rtl="0" eaLnBrk="0" fontAlgn="base" hangingPunct="0">
        <a:spcBef>
          <a:spcPct val="0"/>
        </a:spcBef>
        <a:spcAft>
          <a:spcPct val="0"/>
        </a:spcAft>
        <a:defRPr sz="4000">
          <a:solidFill>
            <a:schemeClr val="tx2"/>
          </a:solidFill>
          <a:latin typeface="+mj-lt"/>
          <a:ea typeface="ＭＳ Ｐゴシック" charset="0"/>
          <a:cs typeface="ＭＳ Ｐゴシック" charset="0"/>
        </a:defRPr>
      </a:lvl1pPr>
      <a:lvl2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2pPr>
      <a:lvl3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3pPr>
      <a:lvl4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4pPr>
      <a:lvl5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charset="0"/>
        <a:buChar char="n"/>
        <a:defRPr sz="2400">
          <a:solidFill>
            <a:schemeClr val="tx1"/>
          </a:solidFill>
          <a:latin typeface="+mn-lt"/>
          <a:ea typeface="ＭＳ Ｐゴシック" charset="0"/>
          <a:cs typeface="ＭＳ Ｐゴシック" charset="0"/>
        </a:defRPr>
      </a:lvl1pPr>
      <a:lvl2pPr marL="669925" indent="-325438" algn="l" rtl="0" eaLnBrk="0" fontAlgn="base" hangingPunct="0">
        <a:spcBef>
          <a:spcPct val="20000"/>
        </a:spcBef>
        <a:spcAft>
          <a:spcPct val="0"/>
        </a:spcAft>
        <a:buClr>
          <a:schemeClr val="accent2"/>
        </a:buClr>
        <a:buSzPct val="60000"/>
        <a:buFont typeface="Wingdings" charset="0"/>
        <a:buChar char="q"/>
        <a:defRPr sz="2200">
          <a:solidFill>
            <a:schemeClr val="tx1"/>
          </a:solidFill>
          <a:latin typeface="+mn-lt"/>
          <a:ea typeface="ＭＳ Ｐゴシック" charset="0"/>
        </a:defRPr>
      </a:lvl2pPr>
      <a:lvl3pPr marL="1022350" indent="-350838" algn="l" rtl="0" eaLnBrk="0" fontAlgn="base" hangingPunct="0">
        <a:spcBef>
          <a:spcPct val="20000"/>
        </a:spcBef>
        <a:spcAft>
          <a:spcPct val="0"/>
        </a:spcAft>
        <a:buClr>
          <a:schemeClr val="accent1"/>
        </a:buClr>
        <a:buSzPct val="65000"/>
        <a:buFont typeface="Wingdings" charset="0"/>
        <a:buChar char="n"/>
        <a:defRPr sz="2000">
          <a:solidFill>
            <a:schemeClr val="tx1"/>
          </a:solidFill>
          <a:latin typeface="+mn-lt"/>
          <a:ea typeface="ＭＳ Ｐゴシック" charset="0"/>
        </a:defRPr>
      </a:lvl3pPr>
      <a:lvl4pPr marL="1339850" indent="-315913" algn="l" rtl="0" eaLnBrk="0" fontAlgn="base" hangingPunct="0">
        <a:spcBef>
          <a:spcPct val="20000"/>
        </a:spcBef>
        <a:spcAft>
          <a:spcPct val="0"/>
        </a:spcAft>
        <a:buClr>
          <a:schemeClr val="accent2"/>
        </a:buClr>
        <a:buSzPct val="70000"/>
        <a:buFont typeface="Wingdings" charset="0"/>
        <a:buChar char="q"/>
        <a:defRPr>
          <a:solidFill>
            <a:schemeClr val="tx1"/>
          </a:solidFill>
          <a:latin typeface="+mn-lt"/>
          <a:ea typeface="ＭＳ Ｐゴシック" charset="0"/>
        </a:defRPr>
      </a:lvl4pPr>
      <a:lvl5pPr marL="1681163" indent="-339725" algn="l" rtl="0" eaLnBrk="0" fontAlgn="base" hangingPunct="0">
        <a:spcBef>
          <a:spcPct val="20000"/>
        </a:spcBef>
        <a:spcAft>
          <a:spcPct val="0"/>
        </a:spcAft>
        <a:buClr>
          <a:schemeClr val="accent1"/>
        </a:buClr>
        <a:buSzPct val="75000"/>
        <a:buFont typeface="Wingdings" charset="0"/>
        <a:buChar char="§"/>
        <a:defRPr sz="1600">
          <a:solidFill>
            <a:schemeClr val="tx1"/>
          </a:solidFill>
          <a:latin typeface="+mn-lt"/>
          <a:ea typeface="ＭＳ Ｐゴシック" charset="0"/>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8914" name="Rectangle 1026"/>
          <p:cNvSpPr>
            <a:spLocks noGrp="1" noChangeArrowheads="1"/>
          </p:cNvSpPr>
          <p:nvPr>
            <p:ph type="title"/>
          </p:nvPr>
        </p:nvSpPr>
        <p:spPr bwMode="auto">
          <a:xfrm>
            <a:off x="228600" y="152400"/>
            <a:ext cx="8610600" cy="1066800"/>
          </a:xfrm>
          <a:prstGeom prst="rect">
            <a:avLst/>
          </a:prstGeom>
          <a:noFill/>
          <a:ln>
            <a:noFill/>
          </a:ln>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title style</a:t>
            </a:r>
          </a:p>
        </p:txBody>
      </p:sp>
      <p:sp>
        <p:nvSpPr>
          <p:cNvPr id="38915" name="Rectangle 1027"/>
          <p:cNvSpPr>
            <a:spLocks noGrp="1" noChangeArrowheads="1"/>
          </p:cNvSpPr>
          <p:nvPr>
            <p:ph type="body" idx="1"/>
          </p:nvPr>
        </p:nvSpPr>
        <p:spPr bwMode="auto">
          <a:xfrm>
            <a:off x="228600" y="1371600"/>
            <a:ext cx="8610600" cy="4876800"/>
          </a:xfrm>
          <a:prstGeom prst="rect">
            <a:avLst/>
          </a:prstGeom>
          <a:noFill/>
          <a:ln>
            <a:noFill/>
          </a:ln>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fontAlgn="auto">
              <a:spcBef>
                <a:spcPts val="0"/>
              </a:spcBef>
              <a:spcAft>
                <a:spcPts val="0"/>
              </a:spcAft>
              <a:defRPr sz="1200">
                <a:solidFill>
                  <a:srgbClr val="000000"/>
                </a:solidFill>
                <a:latin typeface="Garamond" pitchFamily="18" charset="0"/>
                <a:ea typeface="+mn-ea"/>
                <a:cs typeface="+mn-cs"/>
              </a:defRPr>
            </a:lvl1pPr>
          </a:lstStyle>
          <a:p>
            <a:pPr>
              <a:defRPr/>
            </a:pPr>
            <a:r>
              <a:rPr lang="en-US" altLang="en-US"/>
              <a:t>Juan Gómez Luna Peking University. Beijing, September 7, 2015 </a:t>
            </a: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fontAlgn="auto">
              <a:spcBef>
                <a:spcPts val="0"/>
              </a:spcBef>
              <a:spcAft>
                <a:spcPts val="0"/>
              </a:spcAft>
              <a:defRPr sz="1600">
                <a:solidFill>
                  <a:srgbClr val="000000"/>
                </a:solidFill>
                <a:latin typeface="Garamond" pitchFamily="18" charset="0"/>
                <a:ea typeface="+mn-ea"/>
                <a:cs typeface="+mn-cs"/>
              </a:defRPr>
            </a:lvl1pPr>
          </a:lstStyle>
          <a:p>
            <a:pPr>
              <a:defRPr/>
            </a:pPr>
            <a:fld id="{72694B9D-8BFE-654E-8D86-2D1B27ECA5D0}" type="slidenum">
              <a:rPr lang="en-US" altLang="en-US"/>
              <a:pPr>
                <a:defRPr/>
              </a:pPr>
              <a:t>‹#›</a:t>
            </a:fld>
            <a:endParaRPr lang="en-US" altLang="en-US"/>
          </a:p>
        </p:txBody>
      </p:sp>
      <p:sp>
        <p:nvSpPr>
          <p:cNvPr id="38918" name="Line 1032"/>
          <p:cNvSpPr>
            <a:spLocks noChangeShapeType="1"/>
          </p:cNvSpPr>
          <p:nvPr/>
        </p:nvSpPr>
        <p:spPr bwMode="auto">
          <a:xfrm>
            <a:off x="228600" y="6381750"/>
            <a:ext cx="8610600" cy="0"/>
          </a:xfrm>
          <a:prstGeom prst="line">
            <a:avLst/>
          </a:prstGeom>
          <a:noFill/>
          <a:ln w="19050">
            <a:solidFill>
              <a:schemeClr val="accent1"/>
            </a:solidFill>
            <a:round/>
            <a:headEnd/>
            <a:tailEnd/>
          </a:ln>
          <a:extLst>
            <a:ext uri="{909E8E84-426E-40dd-AFC4-6F175D3DCCD1}">
              <a14:hiddenFill xmlns=""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38919" name="Line 1033"/>
          <p:cNvSpPr>
            <a:spLocks noChangeShapeType="1"/>
          </p:cNvSpPr>
          <p:nvPr/>
        </p:nvSpPr>
        <p:spPr bwMode="auto">
          <a:xfrm>
            <a:off x="228600" y="914400"/>
            <a:ext cx="8610600" cy="0"/>
          </a:xfrm>
          <a:prstGeom prst="line">
            <a:avLst/>
          </a:prstGeom>
          <a:noFill/>
          <a:ln w="19050">
            <a:solidFill>
              <a:schemeClr val="accent1"/>
            </a:solidFill>
            <a:round/>
            <a:headEnd/>
            <a:tailEnd/>
          </a:ln>
          <a:extLst>
            <a:ext uri="{909E8E84-426E-40dd-AFC4-6F175D3DCCD1}">
              <a14:hiddenFill xmlns=""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Tree>
    <p:extLst>
      <p:ext uri="{BB962C8B-B14F-4D97-AF65-F5344CB8AC3E}">
        <p14:creationId xmlns:p14="http://schemas.microsoft.com/office/powerpoint/2010/main" val="3237550987"/>
      </p:ext>
    </p:extLst>
  </p:cSld>
  <p:clrMap bg1="lt1" tx1="dk1" bg2="lt2" tx2="dk2" accent1="accent1" accent2="accent2" accent3="accent3" accent4="accent4" accent5="accent5" accent6="accent6" hlink="hlink" folHlink="folHlink"/>
  <p:sldLayoutIdLst>
    <p:sldLayoutId id="2147487207" r:id="rId1"/>
    <p:sldLayoutId id="2147487208" r:id="rId2"/>
    <p:sldLayoutId id="2147487209" r:id="rId3"/>
    <p:sldLayoutId id="2147487210" r:id="rId4"/>
    <p:sldLayoutId id="2147487211" r:id="rId5"/>
    <p:sldLayoutId id="2147487212" r:id="rId6"/>
    <p:sldLayoutId id="2147487213" r:id="rId7"/>
    <p:sldLayoutId id="2147487214" r:id="rId8"/>
    <p:sldLayoutId id="2147487215" r:id="rId9"/>
    <p:sldLayoutId id="2147487216" r:id="rId10"/>
    <p:sldLayoutId id="2147487217" r:id="rId11"/>
  </p:sldLayoutIdLst>
  <p:hf hdr="0" ftr="0" dt="0"/>
  <p:txStyles>
    <p:titleStyle>
      <a:lvl1pPr algn="l" rtl="0" eaLnBrk="0" fontAlgn="base" hangingPunct="0">
        <a:spcBef>
          <a:spcPct val="0"/>
        </a:spcBef>
        <a:spcAft>
          <a:spcPct val="0"/>
        </a:spcAft>
        <a:defRPr sz="4000">
          <a:solidFill>
            <a:schemeClr val="tx2"/>
          </a:solidFill>
          <a:latin typeface="+mj-lt"/>
          <a:ea typeface="ＭＳ Ｐゴシック" charset="0"/>
          <a:cs typeface="ＭＳ Ｐゴシック" charset="0"/>
        </a:defRPr>
      </a:lvl1pPr>
      <a:lvl2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2pPr>
      <a:lvl3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3pPr>
      <a:lvl4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4pPr>
      <a:lvl5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charset="0"/>
        <a:buChar char="n"/>
        <a:defRPr sz="2400">
          <a:solidFill>
            <a:schemeClr val="tx1"/>
          </a:solidFill>
          <a:latin typeface="+mn-lt"/>
          <a:ea typeface="ＭＳ Ｐゴシック" charset="0"/>
          <a:cs typeface="ＭＳ Ｐゴシック" charset="0"/>
        </a:defRPr>
      </a:lvl1pPr>
      <a:lvl2pPr marL="669925" indent="-325438" algn="l" rtl="0" eaLnBrk="0" fontAlgn="base" hangingPunct="0">
        <a:spcBef>
          <a:spcPct val="20000"/>
        </a:spcBef>
        <a:spcAft>
          <a:spcPct val="0"/>
        </a:spcAft>
        <a:buClr>
          <a:schemeClr val="accent2"/>
        </a:buClr>
        <a:buSzPct val="60000"/>
        <a:buFont typeface="Wingdings" charset="0"/>
        <a:buChar char="q"/>
        <a:defRPr sz="2200">
          <a:solidFill>
            <a:schemeClr val="tx1"/>
          </a:solidFill>
          <a:latin typeface="+mn-lt"/>
          <a:ea typeface="ＭＳ Ｐゴシック" charset="0"/>
        </a:defRPr>
      </a:lvl2pPr>
      <a:lvl3pPr marL="1022350" indent="-350838" algn="l" rtl="0" eaLnBrk="0" fontAlgn="base" hangingPunct="0">
        <a:spcBef>
          <a:spcPct val="20000"/>
        </a:spcBef>
        <a:spcAft>
          <a:spcPct val="0"/>
        </a:spcAft>
        <a:buClr>
          <a:schemeClr val="accent1"/>
        </a:buClr>
        <a:buSzPct val="65000"/>
        <a:buFont typeface="Wingdings" charset="0"/>
        <a:buChar char="n"/>
        <a:defRPr sz="2000">
          <a:solidFill>
            <a:schemeClr val="tx1"/>
          </a:solidFill>
          <a:latin typeface="+mn-lt"/>
          <a:ea typeface="ＭＳ Ｐゴシック" charset="0"/>
        </a:defRPr>
      </a:lvl3pPr>
      <a:lvl4pPr marL="1339850" indent="-315913" algn="l" rtl="0" eaLnBrk="0" fontAlgn="base" hangingPunct="0">
        <a:spcBef>
          <a:spcPct val="20000"/>
        </a:spcBef>
        <a:spcAft>
          <a:spcPct val="0"/>
        </a:spcAft>
        <a:buClr>
          <a:schemeClr val="accent2"/>
        </a:buClr>
        <a:buSzPct val="70000"/>
        <a:buFont typeface="Wingdings" charset="0"/>
        <a:buChar char="q"/>
        <a:defRPr>
          <a:solidFill>
            <a:schemeClr val="tx1"/>
          </a:solidFill>
          <a:latin typeface="+mn-lt"/>
          <a:ea typeface="ＭＳ Ｐゴシック" charset="0"/>
        </a:defRPr>
      </a:lvl4pPr>
      <a:lvl5pPr marL="1681163" indent="-339725" algn="l" rtl="0" eaLnBrk="0" fontAlgn="base" hangingPunct="0">
        <a:spcBef>
          <a:spcPct val="20000"/>
        </a:spcBef>
        <a:spcAft>
          <a:spcPct val="0"/>
        </a:spcAft>
        <a:buClr>
          <a:schemeClr val="accent1"/>
        </a:buClr>
        <a:buSzPct val="75000"/>
        <a:buFont typeface="Wingdings" charset="0"/>
        <a:buChar char="§"/>
        <a:defRPr sz="1600">
          <a:solidFill>
            <a:schemeClr val="tx1"/>
          </a:solidFill>
          <a:latin typeface="+mn-lt"/>
          <a:ea typeface="ＭＳ Ｐゴシック" charset="0"/>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r>
              <a:rPr lang="en-US" altLang="en-US">
                <a:solidFill>
                  <a:srgbClr val="000000"/>
                </a:solidFill>
              </a:rPr>
              <a:t>Juan Gómez Luna Peking University. Beijing, September 7, 2015 </a:t>
            </a: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pic>
        <p:nvPicPr>
          <p:cNvPr id="8" name="Picture 7" descr="safari.png"/>
          <p:cNvPicPr>
            <a:picLocks noChangeAspect="1"/>
          </p:cNvPicPr>
          <p:nvPr userDrawn="1"/>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548319655"/>
      </p:ext>
    </p:extLst>
  </p:cSld>
  <p:clrMap bg1="lt1" tx1="dk1" bg2="lt2" tx2="dk2" accent1="accent1" accent2="accent2" accent3="accent3" accent4="accent4" accent5="accent5" accent6="accent6" hlink="hlink" folHlink="folHlink"/>
  <p:sldLayoutIdLst>
    <p:sldLayoutId id="2147483813" r:id="rId1"/>
    <p:sldLayoutId id="2147483814" r:id="rId2"/>
    <p:sldLayoutId id="2147483815" r:id="rId3"/>
    <p:sldLayoutId id="2147483816" r:id="rId4"/>
    <p:sldLayoutId id="2147483817" r:id="rId5"/>
    <p:sldLayoutId id="2147483818" r:id="rId6"/>
    <p:sldLayoutId id="2147483819" r:id="rId7"/>
    <p:sldLayoutId id="2147483820" r:id="rId8"/>
    <p:sldLayoutId id="2147483821" r:id="rId9"/>
    <p:sldLayoutId id="2147483822" r:id="rId10"/>
    <p:sldLayoutId id="2147483823" r:id="rId11"/>
  </p:sldLayoutIdLst>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r>
              <a:rPr lang="en-US" altLang="en-US">
                <a:solidFill>
                  <a:srgbClr val="000000"/>
                </a:solidFill>
              </a:rPr>
              <a:t>Juan Gómez Luna Peking University. Beijing, September 7, 2015 </a:t>
            </a: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Tree>
    <p:extLst>
      <p:ext uri="{BB962C8B-B14F-4D97-AF65-F5344CB8AC3E}">
        <p14:creationId xmlns:p14="http://schemas.microsoft.com/office/powerpoint/2010/main" val="3951778093"/>
      </p:ext>
    </p:extLst>
  </p:cSld>
  <p:clrMap bg1="lt1" tx1="dk1" bg2="lt2" tx2="dk2" accent1="accent1" accent2="accent2" accent3="accent3" accent4="accent4" accent5="accent5" accent6="accent6" hlink="hlink" folHlink="folHlink"/>
  <p:sldLayoutIdLst>
    <p:sldLayoutId id="2147483825" r:id="rId1"/>
    <p:sldLayoutId id="2147483826" r:id="rId2"/>
    <p:sldLayoutId id="2147483827" r:id="rId3"/>
    <p:sldLayoutId id="2147483828" r:id="rId4"/>
    <p:sldLayoutId id="2147483829" r:id="rId5"/>
    <p:sldLayoutId id="2147483830" r:id="rId6"/>
    <p:sldLayoutId id="2147483831" r:id="rId7"/>
    <p:sldLayoutId id="2147483832" r:id="rId8"/>
    <p:sldLayoutId id="2147483833" r:id="rId9"/>
    <p:sldLayoutId id="2147483834" r:id="rId10"/>
    <p:sldLayoutId id="2147483835" r:id="rId11"/>
  </p:sldLayoutIdLst>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r>
              <a:rPr lang="en-US" altLang="en-US">
                <a:solidFill>
                  <a:srgbClr val="000000"/>
                </a:solidFill>
              </a:rPr>
              <a:t>Juan Gómez Luna Peking University. Beijing, September 7, 2015 </a:t>
            </a: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248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pic>
        <p:nvPicPr>
          <p:cNvPr id="8" name="Picture 7" descr="safari.png"/>
          <p:cNvPicPr>
            <a:picLocks noChangeAspect="1"/>
          </p:cNvPicPr>
          <p:nvPr userDrawn="1"/>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31888125"/>
      </p:ext>
    </p:extLst>
  </p:cSld>
  <p:clrMap bg1="lt1" tx1="dk1" bg2="lt2" tx2="dk2" accent1="accent1" accent2="accent2" accent3="accent3" accent4="accent4" accent5="accent5" accent6="accent6" hlink="hlink" folHlink="folHlink"/>
  <p:sldLayoutIdLst>
    <p:sldLayoutId id="2147483849" r:id="rId1"/>
    <p:sldLayoutId id="2147483850" r:id="rId2"/>
    <p:sldLayoutId id="2147483851" r:id="rId3"/>
    <p:sldLayoutId id="2147483852" r:id="rId4"/>
    <p:sldLayoutId id="2147483853" r:id="rId5"/>
    <p:sldLayoutId id="2147483854" r:id="rId6"/>
    <p:sldLayoutId id="2147483855" r:id="rId7"/>
    <p:sldLayoutId id="2147483856" r:id="rId8"/>
    <p:sldLayoutId id="2147483857" r:id="rId9"/>
    <p:sldLayoutId id="2147483858" r:id="rId10"/>
    <p:sldLayoutId id="2147483859" r:id="rId11"/>
  </p:sldLayoutIdLst>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75632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title style</a:t>
            </a:r>
          </a:p>
        </p:txBody>
      </p:sp>
      <p:sp>
        <p:nvSpPr>
          <p:cNvPr id="5123" name="Rectangle 1027"/>
          <p:cNvSpPr>
            <a:spLocks noGrp="1" noChangeArrowheads="1"/>
          </p:cNvSpPr>
          <p:nvPr>
            <p:ph type="body" idx="1"/>
          </p:nvPr>
        </p:nvSpPr>
        <p:spPr bwMode="auto">
          <a:xfrm>
            <a:off x="228600" y="908720"/>
            <a:ext cx="8610600" cy="533968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r>
              <a:rPr lang="en-US" altLang="en-US">
                <a:solidFill>
                  <a:prstClr val="black"/>
                </a:solidFill>
              </a:rPr>
              <a:t>Juan Gómez Luna Peking University. Beijing, September 7, 2015 </a:t>
            </a: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prstClr val="black"/>
                </a:solidFill>
              </a:rPr>
              <a:pPr/>
              <a:t>‹#›</a:t>
            </a:fld>
            <a:endParaRPr lang="en-US" altLang="en-US">
              <a:solidFill>
                <a:prstClr val="black"/>
              </a:solidFill>
            </a:endParaRPr>
          </a:p>
        </p:txBody>
      </p:sp>
      <p:pic>
        <p:nvPicPr>
          <p:cNvPr id="6" name="Picture 5" descr="safari.png"/>
          <p:cNvPicPr>
            <a:picLocks noChangeAspect="1"/>
          </p:cNvPicPr>
          <p:nvPr userDrawn="1"/>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577287076"/>
      </p:ext>
    </p:extLst>
  </p:cSld>
  <p:clrMap bg1="lt1" tx1="dk1" bg2="lt2" tx2="dk2" accent1="accent1" accent2="accent2" accent3="accent3" accent4="accent4" accent5="accent5" accent6="accent6" hlink="hlink" folHlink="folHlink"/>
  <p:sldLayoutIdLst>
    <p:sldLayoutId id="2147483873" r:id="rId1"/>
    <p:sldLayoutId id="2147483874" r:id="rId2"/>
    <p:sldLayoutId id="2147483875" r:id="rId3"/>
    <p:sldLayoutId id="2147483876" r:id="rId4"/>
    <p:sldLayoutId id="2147483877" r:id="rId5"/>
    <p:sldLayoutId id="2147483878" r:id="rId6"/>
    <p:sldLayoutId id="2147483879" r:id="rId7"/>
    <p:sldLayoutId id="2147483880" r:id="rId8"/>
    <p:sldLayoutId id="2147483881" r:id="rId9"/>
    <p:sldLayoutId id="2147483882" r:id="rId10"/>
    <p:sldLayoutId id="2147483883" r:id="rId11"/>
  </p:sldLayoutIdLst>
  <p:hf hdr="0" ftr="0" dt="0"/>
  <p:txStyles>
    <p:titleStyle>
      <a:lvl1pPr algn="l" rtl="0" eaLnBrk="0" fontAlgn="base" hangingPunct="0">
        <a:spcBef>
          <a:spcPct val="0"/>
        </a:spcBef>
        <a:spcAft>
          <a:spcPct val="0"/>
        </a:spcAft>
        <a:defRPr sz="4000">
          <a:solidFill>
            <a:schemeClr val="tx1"/>
          </a:solidFill>
          <a:latin typeface="Times New Roman"/>
          <a:ea typeface="+mj-ea"/>
          <a:cs typeface="Times New Roman"/>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descr="header.png"/>
          <p:cNvPicPr>
            <a:picLocks noChangeAspect="1"/>
          </p:cNvPicPr>
          <p:nvPr userDrawn="1"/>
        </p:nvPicPr>
        <p:blipFill>
          <a:blip r:embed="rId15"/>
          <a:stretch>
            <a:fillRect/>
          </a:stretch>
        </p:blipFill>
        <p:spPr>
          <a:xfrm>
            <a:off x="4053359" y="264849"/>
            <a:ext cx="5102012" cy="542508"/>
          </a:xfrm>
          <a:prstGeom prst="rect">
            <a:avLst/>
          </a:prstGeom>
        </p:spPr>
      </p:pic>
      <p:sp>
        <p:nvSpPr>
          <p:cNvPr id="8" name="Title Placeholder 1"/>
          <p:cNvSpPr>
            <a:spLocks noGrp="1"/>
          </p:cNvSpPr>
          <p:nvPr>
            <p:ph type="title"/>
          </p:nvPr>
        </p:nvSpPr>
        <p:spPr>
          <a:xfrm>
            <a:off x="299306" y="274638"/>
            <a:ext cx="8387494" cy="532719"/>
          </a:xfrm>
          <a:prstGeom prst="rect">
            <a:avLst/>
          </a:prstGeom>
        </p:spPr>
        <p:txBody>
          <a:bodyPr vert="horz" lIns="91440" tIns="45720" rIns="91440" bIns="45720" rtlCol="0" anchor="ctr">
            <a:noAutofit/>
          </a:bodyPr>
          <a:lstStyle/>
          <a:p>
            <a:r>
              <a:rPr lang="en-US" dirty="0"/>
              <a:t>Click edit Master title style</a:t>
            </a:r>
          </a:p>
        </p:txBody>
      </p:sp>
      <p:pic>
        <p:nvPicPr>
          <p:cNvPr id="9" name="Picture 8" descr="footer.png"/>
          <p:cNvPicPr>
            <a:picLocks noChangeAspect="1"/>
          </p:cNvPicPr>
          <p:nvPr userDrawn="1"/>
        </p:nvPicPr>
        <p:blipFill>
          <a:blip r:embed="rId16"/>
          <a:stretch>
            <a:fillRect/>
          </a:stretch>
        </p:blipFill>
        <p:spPr>
          <a:xfrm>
            <a:off x="-27215" y="6267135"/>
            <a:ext cx="9189720" cy="611833"/>
          </a:xfrm>
          <a:prstGeom prst="rect">
            <a:avLst/>
          </a:prstGeom>
          <a:ln>
            <a:noFill/>
          </a:ln>
        </p:spPr>
      </p:pic>
      <p:pic>
        <p:nvPicPr>
          <p:cNvPr id="10" name="Picture 9" descr="ecelogorb.psd"/>
          <p:cNvPicPr>
            <a:picLocks noChangeAspect="1"/>
          </p:cNvPicPr>
          <p:nvPr userDrawn="1"/>
        </p:nvPicPr>
        <p:blipFill>
          <a:blip r:embed="rId17">
            <a:lum bright="-8000"/>
          </a:blip>
          <a:stretch>
            <a:fillRect/>
          </a:stretch>
        </p:blipFill>
        <p:spPr>
          <a:xfrm>
            <a:off x="193350" y="6294367"/>
            <a:ext cx="2563296" cy="512659"/>
          </a:xfrm>
          <a:prstGeom prst="rect">
            <a:avLst/>
          </a:prstGeom>
          <a:effectLst/>
        </p:spPr>
      </p:pic>
      <p:pic>
        <p:nvPicPr>
          <p:cNvPr id="11" name="Picture 10" descr="CMU_logo_horiz_black.eps"/>
          <p:cNvPicPr>
            <a:picLocks noChangeAspect="1"/>
          </p:cNvPicPr>
          <p:nvPr userDrawn="1"/>
        </p:nvPicPr>
        <p:blipFill>
          <a:blip r:embed="rId18"/>
          <a:stretch>
            <a:fillRect/>
          </a:stretch>
        </p:blipFill>
        <p:spPr>
          <a:xfrm>
            <a:off x="5263668" y="6393688"/>
            <a:ext cx="3714414" cy="337908"/>
          </a:xfrm>
          <a:prstGeom prst="rect">
            <a:avLst/>
          </a:prstGeom>
          <a:effectLst/>
        </p:spPr>
      </p:pic>
    </p:spTree>
    <p:extLst>
      <p:ext uri="{BB962C8B-B14F-4D97-AF65-F5344CB8AC3E}">
        <p14:creationId xmlns:p14="http://schemas.microsoft.com/office/powerpoint/2010/main" val="1092185447"/>
      </p:ext>
    </p:extLst>
  </p:cSld>
  <p:clrMap bg1="lt1" tx1="dk1" bg2="lt2" tx2="dk2" accent1="accent1" accent2="accent2" accent3="accent3" accent4="accent4" accent5="accent5" accent6="accent6" hlink="hlink" folHlink="folHlink"/>
  <p:sldLayoutIdLst>
    <p:sldLayoutId id="2147483910" r:id="rId1"/>
    <p:sldLayoutId id="2147483911" r:id="rId2"/>
    <p:sldLayoutId id="2147483912" r:id="rId3"/>
    <p:sldLayoutId id="2147483913" r:id="rId4"/>
    <p:sldLayoutId id="2147483914" r:id="rId5"/>
    <p:sldLayoutId id="2147483915" r:id="rId6"/>
    <p:sldLayoutId id="2147483916" r:id="rId7"/>
    <p:sldLayoutId id="2147483917" r:id="rId8"/>
    <p:sldLayoutId id="2147483918" r:id="rId9"/>
    <p:sldLayoutId id="2147483920" r:id="rId10"/>
    <p:sldLayoutId id="2147483921" r:id="rId11"/>
    <p:sldLayoutId id="2147483922" r:id="rId12"/>
    <p:sldLayoutId id="2147483923" r:id="rId13"/>
  </p:sldLayoutIdLst>
  <p:hf hdr="0" ftr="0" dt="0"/>
  <p:txStyles>
    <p:titleStyle>
      <a:lvl1pPr algn="l" defTabSz="457200" rtl="0" eaLnBrk="1" latinLnBrk="0" hangingPunct="1">
        <a:spcBef>
          <a:spcPct val="0"/>
        </a:spcBef>
        <a:buNone/>
        <a:defRPr sz="3600" kern="1200">
          <a:solidFill>
            <a:schemeClr val="tx1"/>
          </a:solidFill>
          <a:latin typeface="Arial"/>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75632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title style</a:t>
            </a:r>
          </a:p>
        </p:txBody>
      </p:sp>
      <p:sp>
        <p:nvSpPr>
          <p:cNvPr id="5123" name="Rectangle 1027"/>
          <p:cNvSpPr>
            <a:spLocks noGrp="1" noChangeArrowheads="1"/>
          </p:cNvSpPr>
          <p:nvPr>
            <p:ph type="body" idx="1"/>
          </p:nvPr>
        </p:nvSpPr>
        <p:spPr bwMode="auto">
          <a:xfrm>
            <a:off x="228600" y="908720"/>
            <a:ext cx="8610600" cy="533968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r>
              <a:rPr lang="en-US" altLang="en-US">
                <a:solidFill>
                  <a:srgbClr val="000000"/>
                </a:solidFill>
              </a:rPr>
              <a:t>Juan Gómez Luna Peking University. Beijing, September 7, 2015 </a:t>
            </a: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248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pic>
        <p:nvPicPr>
          <p:cNvPr id="8" name="Picture 7" descr="safari.png"/>
          <p:cNvPicPr>
            <a:picLocks noChangeAspect="1"/>
          </p:cNvPicPr>
          <p:nvPr userDrawn="1"/>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1844848149"/>
      </p:ext>
    </p:extLst>
  </p:cSld>
  <p:clrMap bg1="lt1" tx1="dk1" bg2="lt2" tx2="dk2" accent1="accent1" accent2="accent2" accent3="accent3" accent4="accent4" accent5="accent5" accent6="accent6" hlink="hlink" folHlink="folHlink"/>
  <p:sldLayoutIdLst>
    <p:sldLayoutId id="2147483937" r:id="rId1"/>
    <p:sldLayoutId id="2147483938" r:id="rId2"/>
    <p:sldLayoutId id="2147483939" r:id="rId3"/>
    <p:sldLayoutId id="2147483940" r:id="rId4"/>
    <p:sldLayoutId id="2147483941" r:id="rId5"/>
    <p:sldLayoutId id="2147483942" r:id="rId6"/>
    <p:sldLayoutId id="2147483943" r:id="rId7"/>
    <p:sldLayoutId id="2147483944" r:id="rId8"/>
    <p:sldLayoutId id="2147483945" r:id="rId9"/>
    <p:sldLayoutId id="2147483946" r:id="rId10"/>
    <p:sldLayoutId id="2147483947" r:id="rId11"/>
  </p:sldLayoutIdLst>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r>
              <a:rPr lang="en-US" altLang="en-US">
                <a:solidFill>
                  <a:srgbClr val="000000"/>
                </a:solidFill>
              </a:rPr>
              <a:t>Juan Gómez Luna Peking University. Beijing, September 7, 2015 </a:t>
            </a: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Tree>
    <p:extLst>
      <p:ext uri="{BB962C8B-B14F-4D97-AF65-F5344CB8AC3E}">
        <p14:creationId xmlns:p14="http://schemas.microsoft.com/office/powerpoint/2010/main" val="4278721475"/>
      </p:ext>
    </p:extLst>
  </p:cSld>
  <p:clrMap bg1="lt1" tx1="dk1" bg2="lt2" tx2="dk2" accent1="accent1" accent2="accent2" accent3="accent3" accent4="accent4" accent5="accent5" accent6="accent6" hlink="hlink" folHlink="folHlink"/>
  <p:sldLayoutIdLst>
    <p:sldLayoutId id="2147484088" r:id="rId1"/>
    <p:sldLayoutId id="2147484089" r:id="rId2"/>
    <p:sldLayoutId id="2147484090" r:id="rId3"/>
    <p:sldLayoutId id="2147484091" r:id="rId4"/>
    <p:sldLayoutId id="2147484092" r:id="rId5"/>
    <p:sldLayoutId id="2147484093" r:id="rId6"/>
    <p:sldLayoutId id="2147484094" r:id="rId7"/>
    <p:sldLayoutId id="2147484095" r:id="rId8"/>
    <p:sldLayoutId id="2147484096" r:id="rId9"/>
    <p:sldLayoutId id="2147484097" r:id="rId10"/>
    <p:sldLayoutId id="2147484098" r:id="rId11"/>
  </p:sldLayoutIdLst>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s://docs.nvidia.com/cuda/cuda-c-programming-guide/index.html" TargetMode="External"/><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18.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image" Target="../media/image28.em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image" Target="../media/image28.em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image" Target="../media/image28.emf"/><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developer.nvidia.com/blog/nvidia-ampere-architecture-in-depth/"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35.emf"/><Relationship Id="rId5" Type="http://schemas.openxmlformats.org/officeDocument/2006/relationships/image" Target="../media/image34.emf"/><Relationship Id="rId4" Type="http://schemas.openxmlformats.org/officeDocument/2006/relationships/image" Target="../media/image33.emf"/></Relationships>
</file>

<file path=ppt/slides/_rels/slide39.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39.emf"/><Relationship Id="rId5" Type="http://schemas.openxmlformats.org/officeDocument/2006/relationships/image" Target="../media/image38.emf"/><Relationship Id="rId4" Type="http://schemas.openxmlformats.org/officeDocument/2006/relationships/image" Target="../media/image37.emf"/></Relationships>
</file>

<file path=ppt/slides/_rels/slide4.xml.rels><?xml version="1.0" encoding="UTF-8" standalone="yes"?>
<Relationships xmlns="http://schemas.openxmlformats.org/package/2006/relationships"><Relationship Id="rId3" Type="http://schemas.openxmlformats.org/officeDocument/2006/relationships/image" Target="../media/image8.tiff"/><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hyperlink" Target="https://developer.nvidia.com/blog/nvidia-ampere-architecture-in-depth/" TargetMode="External"/><Relationship Id="rId4" Type="http://schemas.openxmlformats.org/officeDocument/2006/relationships/image" Target="../media/image9.png"/></Relationships>
</file>

<file path=ppt/slides/_rels/slide40.xml.rels><?xml version="1.0" encoding="UTF-8" standalone="yes"?>
<Relationships xmlns="http://schemas.openxmlformats.org/package/2006/relationships"><Relationship Id="rId2" Type="http://schemas.openxmlformats.org/officeDocument/2006/relationships/image" Target="../media/image40.emf"/><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1.tiff"/><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42.emf"/><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8" Type="http://schemas.openxmlformats.org/officeDocument/2006/relationships/image" Target="../media/image15.tiff"/><Relationship Id="rId3" Type="http://schemas.openxmlformats.org/officeDocument/2006/relationships/image" Target="../media/image10.emf"/><Relationship Id="rId7" Type="http://schemas.openxmlformats.org/officeDocument/2006/relationships/image" Target="../media/image14.tiff"/><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3.tiff"/><Relationship Id="rId5" Type="http://schemas.openxmlformats.org/officeDocument/2006/relationships/image" Target="../media/image12.tiff"/><Relationship Id="rId10" Type="http://schemas.openxmlformats.org/officeDocument/2006/relationships/image" Target="../media/image17.tiff"/><Relationship Id="rId4" Type="http://schemas.openxmlformats.org/officeDocument/2006/relationships/image" Target="../media/image11.png"/><Relationship Id="rId9" Type="http://schemas.openxmlformats.org/officeDocument/2006/relationships/image" Target="../media/image16.tiff"/></Relationships>
</file>

<file path=ppt/slides/_rels/slide6.xml.rels><?xml version="1.0" encoding="UTF-8" standalone="yes"?>
<Relationships xmlns="http://schemas.openxmlformats.org/package/2006/relationships"><Relationship Id="rId8" Type="http://schemas.openxmlformats.org/officeDocument/2006/relationships/image" Target="../media/image15.tiff"/><Relationship Id="rId3" Type="http://schemas.openxmlformats.org/officeDocument/2006/relationships/image" Target="../media/image18.emf"/><Relationship Id="rId7" Type="http://schemas.openxmlformats.org/officeDocument/2006/relationships/image" Target="../media/image14.tiff"/><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3.tiff"/><Relationship Id="rId11" Type="http://schemas.openxmlformats.org/officeDocument/2006/relationships/image" Target="../media/image19.jpeg"/><Relationship Id="rId5" Type="http://schemas.openxmlformats.org/officeDocument/2006/relationships/image" Target="../media/image12.tiff"/><Relationship Id="rId10" Type="http://schemas.openxmlformats.org/officeDocument/2006/relationships/image" Target="../media/image17.tiff"/><Relationship Id="rId4" Type="http://schemas.openxmlformats.org/officeDocument/2006/relationships/image" Target="../media/image11.png"/><Relationship Id="rId9" Type="http://schemas.openxmlformats.org/officeDocument/2006/relationships/image" Target="../media/image16.tiff"/></Relationships>
</file>

<file path=ppt/slides/_rels/slide7.xml.rels><?xml version="1.0" encoding="UTF-8" standalone="yes"?>
<Relationships xmlns="http://schemas.openxmlformats.org/package/2006/relationships"><Relationship Id="rId3" Type="http://schemas.openxmlformats.org/officeDocument/2006/relationships/hyperlink" Target="https://developer.nvidia.com/blog/nvidia-hopper-architecture-in-depth/"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8.xml.rels><?xml version="1.0" encoding="UTF-8" standalone="yes"?>
<Relationships xmlns="http://schemas.openxmlformats.org/package/2006/relationships"><Relationship Id="rId3" Type="http://schemas.openxmlformats.org/officeDocument/2006/relationships/hyperlink" Target="https://developer.nvidia.com/blog/nvidia-hopper-architecture-in-depth/"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22.jpg"/><Relationship Id="rId4" Type="http://schemas.openxmlformats.org/officeDocument/2006/relationships/image" Target="../media/image21.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22" name="Rectangle 5">
            <a:extLst>
              <a:ext uri="{FF2B5EF4-FFF2-40B4-BE49-F238E27FC236}">
                <a16:creationId xmlns:a16="http://schemas.microsoft.com/office/drawing/2014/main" id="{38DFFC52-436B-2049-BC66-9FF2A94A4931}"/>
              </a:ext>
            </a:extLst>
          </p:cNvPr>
          <p:cNvSpPr>
            <a:spLocks noGrp="1" noChangeArrowheads="1"/>
          </p:cNvSpPr>
          <p:nvPr>
            <p:ph type="subTitle" idx="1"/>
          </p:nvPr>
        </p:nvSpPr>
        <p:spPr>
          <a:xfrm>
            <a:off x="685800" y="4038600"/>
            <a:ext cx="7848600" cy="2286000"/>
          </a:xfrm>
        </p:spPr>
        <p:txBody>
          <a:bodyPr/>
          <a:lstStyle/>
          <a:p>
            <a:pPr marL="0" indent="0" algn="ctr" eaLnBrk="1" hangingPunct="1">
              <a:buNone/>
            </a:pPr>
            <a:r>
              <a:rPr lang="en-US" altLang="en-US" sz="2800" dirty="0">
                <a:solidFill>
                  <a:srgbClr val="003399"/>
                </a:solidFill>
                <a:ea typeface="ＭＳ Ｐゴシック" panose="020B0600070205080204" pitchFamily="34" charset="-128"/>
              </a:rPr>
              <a:t>Dr. Juan Gómez Luna</a:t>
            </a:r>
          </a:p>
          <a:p>
            <a:pPr marL="0" indent="0" algn="ctr" eaLnBrk="1" hangingPunct="1">
              <a:buNone/>
            </a:pPr>
            <a:r>
              <a:rPr lang="en-US" altLang="en-US" sz="2800" dirty="0">
                <a:solidFill>
                  <a:srgbClr val="003399"/>
                </a:solidFill>
                <a:ea typeface="ＭＳ Ｐゴシック" panose="020B0600070205080204" pitchFamily="34" charset="-128"/>
              </a:rPr>
              <a:t>Prof. </a:t>
            </a:r>
            <a:r>
              <a:rPr lang="en-US" altLang="en-US" sz="2800" dirty="0" err="1">
                <a:solidFill>
                  <a:srgbClr val="003399"/>
                </a:solidFill>
                <a:ea typeface="ＭＳ Ｐゴシック" panose="020B0600070205080204" pitchFamily="34" charset="-128"/>
              </a:rPr>
              <a:t>Onur</a:t>
            </a:r>
            <a:r>
              <a:rPr lang="en-US" altLang="en-US" sz="2800" dirty="0">
                <a:solidFill>
                  <a:srgbClr val="003399"/>
                </a:solidFill>
                <a:ea typeface="ＭＳ Ｐゴシック" panose="020B0600070205080204" pitchFamily="34" charset="-128"/>
              </a:rPr>
              <a:t> </a:t>
            </a:r>
            <a:r>
              <a:rPr lang="en-US" altLang="en-US" sz="2800" dirty="0" err="1">
                <a:solidFill>
                  <a:srgbClr val="003399"/>
                </a:solidFill>
                <a:ea typeface="ＭＳ Ｐゴシック" panose="020B0600070205080204" pitchFamily="34" charset="-128"/>
              </a:rPr>
              <a:t>Mutlu</a:t>
            </a:r>
            <a:endParaRPr lang="en-US" altLang="en-US" sz="2800" dirty="0">
              <a:solidFill>
                <a:srgbClr val="003399"/>
              </a:solidFill>
              <a:ea typeface="ＭＳ Ｐゴシック" panose="020B0600070205080204" pitchFamily="34" charset="-128"/>
            </a:endParaRPr>
          </a:p>
          <a:p>
            <a:pPr marL="0" indent="0" algn="ctr" eaLnBrk="1" hangingPunct="1">
              <a:buNone/>
            </a:pPr>
            <a:r>
              <a:rPr lang="en-US" altLang="en-US" dirty="0">
                <a:ea typeface="ＭＳ Ｐゴシック" panose="020B0600070205080204" pitchFamily="34" charset="-128"/>
              </a:rPr>
              <a:t>ETH Zürich</a:t>
            </a:r>
          </a:p>
          <a:p>
            <a:pPr marL="0" indent="0" algn="ctr" eaLnBrk="1" hangingPunct="1">
              <a:buNone/>
            </a:pPr>
            <a:r>
              <a:rPr lang="en-US" altLang="en-US" dirty="0">
                <a:ea typeface="ＭＳ Ｐゴシック" panose="020B0600070205080204" pitchFamily="34" charset="-128"/>
              </a:rPr>
              <a:t>Fall 2022</a:t>
            </a:r>
          </a:p>
          <a:p>
            <a:pPr marL="0" indent="0" algn="ctr" eaLnBrk="1" hangingPunct="1">
              <a:buNone/>
            </a:pPr>
            <a:r>
              <a:rPr lang="en-US" altLang="en-US" dirty="0">
                <a:ea typeface="ＭＳ Ｐゴシック" panose="020B0600070205080204" pitchFamily="34" charset="-128"/>
              </a:rPr>
              <a:t>17 October 2022</a:t>
            </a:r>
          </a:p>
        </p:txBody>
      </p:sp>
      <p:sp>
        <p:nvSpPr>
          <p:cNvPr id="3" name="Title 2">
            <a:extLst>
              <a:ext uri="{FF2B5EF4-FFF2-40B4-BE49-F238E27FC236}">
                <a16:creationId xmlns:a16="http://schemas.microsoft.com/office/drawing/2014/main" id="{FB45B1E4-4A3E-4B44-B90F-77CA8B5BE6E4}"/>
              </a:ext>
            </a:extLst>
          </p:cNvPr>
          <p:cNvSpPr>
            <a:spLocks noGrp="1"/>
          </p:cNvSpPr>
          <p:nvPr>
            <p:ph type="ctrTitle"/>
          </p:nvPr>
        </p:nvSpPr>
        <p:spPr>
          <a:xfrm>
            <a:off x="381000" y="1143000"/>
            <a:ext cx="8458200" cy="2209800"/>
          </a:xfrm>
        </p:spPr>
        <p:txBody>
          <a:bodyPr/>
          <a:lstStyle/>
          <a:p>
            <a:pPr algn="ctr"/>
            <a:r>
              <a:rPr lang="en-US" b="1" dirty="0">
                <a:solidFill>
                  <a:srgbClr val="C00000"/>
                </a:solidFill>
              </a:rPr>
              <a:t>P&amp;S Heterogeneous Systems</a:t>
            </a:r>
            <a:br>
              <a:rPr lang="en-US" sz="1600" b="1" dirty="0">
                <a:solidFill>
                  <a:srgbClr val="C00000"/>
                </a:solidFill>
              </a:rPr>
            </a:br>
            <a:br>
              <a:rPr lang="en-US" sz="1600" b="1" dirty="0">
                <a:solidFill>
                  <a:srgbClr val="C00000"/>
                </a:solidFill>
              </a:rPr>
            </a:br>
            <a:r>
              <a:rPr lang="en-US" dirty="0"/>
              <a:t>GPU Software Hierarchy: </a:t>
            </a:r>
            <a:br>
              <a:rPr lang="en-US" dirty="0"/>
            </a:br>
            <a:r>
              <a:rPr lang="en-US" sz="3200" dirty="0"/>
              <a:t>Grids, Blocks, Threads</a:t>
            </a:r>
            <a:endParaRPr lang="en-US" sz="3200" b="1" dirty="0">
              <a:solidFill>
                <a:srgbClr val="C00000"/>
              </a:solidFill>
            </a:endParaRPr>
          </a:p>
        </p:txBody>
      </p:sp>
    </p:spTree>
    <p:extLst>
      <p:ext uri="{BB962C8B-B14F-4D97-AF65-F5344CB8AC3E}">
        <p14:creationId xmlns:p14="http://schemas.microsoft.com/office/powerpoint/2010/main" val="39038633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Title 1">
            <a:extLst>
              <a:ext uri="{FF2B5EF4-FFF2-40B4-BE49-F238E27FC236}">
                <a16:creationId xmlns:a16="http://schemas.microsoft.com/office/drawing/2014/main" id="{9F65752D-C02D-4949-9CC1-F725B8EA5ED2}"/>
              </a:ext>
            </a:extLst>
          </p:cNvPr>
          <p:cNvSpPr>
            <a:spLocks noGrp="1"/>
          </p:cNvSpPr>
          <p:nvPr>
            <p:ph type="title"/>
          </p:nvPr>
        </p:nvSpPr>
        <p:spPr/>
        <p:txBody>
          <a:bodyPr/>
          <a:lstStyle/>
          <a:p>
            <a:r>
              <a:rPr lang="en-US" altLang="en-US" dirty="0">
                <a:ea typeface="ＭＳ Ｐゴシック" panose="020B0600070205080204" pitchFamily="34" charset="-128"/>
              </a:rPr>
              <a:t>Recall: Warp Execution</a:t>
            </a:r>
          </a:p>
        </p:txBody>
      </p:sp>
      <p:sp>
        <p:nvSpPr>
          <p:cNvPr id="74755" name="Slide Number Placeholder 3">
            <a:extLst>
              <a:ext uri="{FF2B5EF4-FFF2-40B4-BE49-F238E27FC236}">
                <a16:creationId xmlns:a16="http://schemas.microsoft.com/office/drawing/2014/main" id="{F808F74E-5624-AF4D-84E5-03209D7CB84D}"/>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13D5E509-E522-DE41-B7C6-646542A2C2E3}" type="slidenum">
              <a:rPr lang="en-US" altLang="en-US" sz="1600">
                <a:solidFill>
                  <a:srgbClr val="000000"/>
                </a:solidFill>
                <a:latin typeface="Garamond" panose="02020404030301010803" pitchFamily="18" charset="0"/>
              </a:rPr>
              <a:pPr eaLnBrk="1" hangingPunct="1"/>
              <a:t>10</a:t>
            </a:fld>
            <a:endParaRPr lang="en-US" altLang="en-US" sz="1600">
              <a:solidFill>
                <a:srgbClr val="000000"/>
              </a:solidFill>
              <a:latin typeface="Garamond" panose="02020404030301010803" pitchFamily="18" charset="0"/>
            </a:endParaRPr>
          </a:p>
        </p:txBody>
      </p:sp>
      <p:sp>
        <p:nvSpPr>
          <p:cNvPr id="74756" name="Text Box 3">
            <a:extLst>
              <a:ext uri="{FF2B5EF4-FFF2-40B4-BE49-F238E27FC236}">
                <a16:creationId xmlns:a16="http://schemas.microsoft.com/office/drawing/2014/main" id="{827B33F5-DE7B-A44D-A5A7-3071D083402C}"/>
              </a:ext>
            </a:extLst>
          </p:cNvPr>
          <p:cNvSpPr txBox="1">
            <a:spLocks noChangeArrowheads="1"/>
          </p:cNvSpPr>
          <p:nvPr/>
        </p:nvSpPr>
        <p:spPr bwMode="auto">
          <a:xfrm>
            <a:off x="1401004" y="963890"/>
            <a:ext cx="634199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lvl="0" eaLnBrk="1" hangingPunct="1">
              <a:defRPr/>
            </a:pPr>
            <a:r>
              <a:rPr lang="en-US" altLang="ko-KR" sz="1800" dirty="0">
                <a:solidFill>
                  <a:srgbClr val="000000"/>
                </a:solidFill>
                <a:latin typeface="Verdana" panose="020B0604030504040204" pitchFamily="34" charset="0"/>
                <a:ea typeface="굴림" panose="020B0600000101010101" pitchFamily="34" charset="-127"/>
              </a:rPr>
              <a:t>32-thread warp executing ADD A[</a:t>
            </a:r>
            <a:r>
              <a:rPr lang="en-US" altLang="ko-KR" sz="1800" dirty="0" err="1">
                <a:solidFill>
                  <a:srgbClr val="000000"/>
                </a:solidFill>
                <a:latin typeface="Verdana" panose="020B0604030504040204" pitchFamily="34" charset="0"/>
                <a:ea typeface="굴림" panose="020B0600000101010101" pitchFamily="34" charset="-127"/>
              </a:rPr>
              <a:t>tid</a:t>
            </a:r>
            <a:r>
              <a:rPr lang="en-US" altLang="ko-KR" sz="1800" dirty="0">
                <a:solidFill>
                  <a:srgbClr val="000000"/>
                </a:solidFill>
                <a:latin typeface="Verdana" panose="020B0604030504040204" pitchFamily="34" charset="0"/>
                <a:ea typeface="굴림" panose="020B0600000101010101" pitchFamily="34" charset="-127"/>
              </a:rPr>
              <a:t>],B[</a:t>
            </a:r>
            <a:r>
              <a:rPr lang="en-US" altLang="ko-KR" sz="1800" dirty="0" err="1">
                <a:solidFill>
                  <a:srgbClr val="000000"/>
                </a:solidFill>
                <a:latin typeface="Verdana" panose="020B0604030504040204" pitchFamily="34" charset="0"/>
                <a:ea typeface="굴림" panose="020B0600000101010101" pitchFamily="34" charset="-127"/>
              </a:rPr>
              <a:t>tid</a:t>
            </a:r>
            <a:r>
              <a:rPr lang="en-US" altLang="ko-KR" sz="1800" dirty="0">
                <a:solidFill>
                  <a:srgbClr val="000000"/>
                </a:solidFill>
                <a:latin typeface="Verdana" panose="020B0604030504040204" pitchFamily="34" charset="0"/>
                <a:ea typeface="굴림" panose="020B0600000101010101" pitchFamily="34" charset="-127"/>
              </a:rPr>
              <a:t>] </a:t>
            </a:r>
            <a:r>
              <a:rPr lang="en-US" altLang="ko-KR" sz="1800" dirty="0">
                <a:solidFill>
                  <a:srgbClr val="000000"/>
                </a:solidFill>
                <a:latin typeface="Verdana" panose="020B0604030504040204" pitchFamily="34" charset="0"/>
                <a:ea typeface="굴림" panose="020B0600000101010101" pitchFamily="34" charset="-127"/>
                <a:sym typeface="Wingdings" pitchFamily="2" charset="2"/>
              </a:rPr>
              <a:t> C[</a:t>
            </a:r>
            <a:r>
              <a:rPr lang="en-US" altLang="ko-KR" sz="1800" dirty="0" err="1">
                <a:solidFill>
                  <a:srgbClr val="000000"/>
                </a:solidFill>
                <a:latin typeface="Verdana" panose="020B0604030504040204" pitchFamily="34" charset="0"/>
                <a:ea typeface="굴림" panose="020B0600000101010101" pitchFamily="34" charset="-127"/>
                <a:sym typeface="Wingdings" pitchFamily="2" charset="2"/>
              </a:rPr>
              <a:t>tid</a:t>
            </a:r>
            <a:r>
              <a:rPr lang="en-US" altLang="ko-KR" sz="1800" dirty="0">
                <a:solidFill>
                  <a:srgbClr val="000000"/>
                </a:solidFill>
                <a:latin typeface="Verdana" panose="020B0604030504040204" pitchFamily="34" charset="0"/>
                <a:ea typeface="굴림" panose="020B0600000101010101" pitchFamily="34" charset="-127"/>
                <a:sym typeface="Wingdings" pitchFamily="2" charset="2"/>
              </a:rPr>
              <a:t>]</a:t>
            </a:r>
            <a:endParaRPr lang="en-US" altLang="ko-KR" sz="1800" dirty="0">
              <a:solidFill>
                <a:srgbClr val="000000"/>
              </a:solidFill>
              <a:latin typeface="Verdana" panose="020B0604030504040204" pitchFamily="34" charset="0"/>
              <a:ea typeface="굴림" panose="020B0600000101010101" pitchFamily="34" charset="-127"/>
            </a:endParaRPr>
          </a:p>
        </p:txBody>
      </p:sp>
      <p:grpSp>
        <p:nvGrpSpPr>
          <p:cNvPr id="2" name="Group 4">
            <a:extLst>
              <a:ext uri="{FF2B5EF4-FFF2-40B4-BE49-F238E27FC236}">
                <a16:creationId xmlns:a16="http://schemas.microsoft.com/office/drawing/2014/main" id="{05485BC7-FB89-184A-B979-963DF3B88796}"/>
              </a:ext>
            </a:extLst>
          </p:cNvPr>
          <p:cNvGrpSpPr>
            <a:grpSpLocks/>
          </p:cNvGrpSpPr>
          <p:nvPr/>
        </p:nvGrpSpPr>
        <p:grpSpPr bwMode="auto">
          <a:xfrm>
            <a:off x="693738" y="1408113"/>
            <a:ext cx="2741612" cy="4816475"/>
            <a:chOff x="480" y="816"/>
            <a:chExt cx="1727" cy="3034"/>
          </a:xfrm>
        </p:grpSpPr>
        <p:grpSp>
          <p:nvGrpSpPr>
            <p:cNvPr id="74874" name="Group 5">
              <a:extLst>
                <a:ext uri="{FF2B5EF4-FFF2-40B4-BE49-F238E27FC236}">
                  <a16:creationId xmlns:a16="http://schemas.microsoft.com/office/drawing/2014/main" id="{E4482E14-93A8-794D-BCBB-B99A14E759CC}"/>
                </a:ext>
              </a:extLst>
            </p:cNvPr>
            <p:cNvGrpSpPr>
              <a:grpSpLocks/>
            </p:cNvGrpSpPr>
            <p:nvPr/>
          </p:nvGrpSpPr>
          <p:grpSpPr bwMode="auto">
            <a:xfrm>
              <a:off x="658" y="1882"/>
              <a:ext cx="798" cy="1968"/>
              <a:chOff x="815" y="1402"/>
              <a:chExt cx="798" cy="1968"/>
            </a:xfrm>
          </p:grpSpPr>
          <p:sp>
            <p:nvSpPr>
              <p:cNvPr id="74877" name="Freeform 6">
                <a:extLst>
                  <a:ext uri="{FF2B5EF4-FFF2-40B4-BE49-F238E27FC236}">
                    <a16:creationId xmlns:a16="http://schemas.microsoft.com/office/drawing/2014/main" id="{FC23C536-5141-A545-888F-41A621B4E2D3}"/>
                  </a:ext>
                </a:extLst>
              </p:cNvPr>
              <p:cNvSpPr>
                <a:spLocks/>
              </p:cNvSpPr>
              <p:nvPr/>
            </p:nvSpPr>
            <p:spPr bwMode="auto">
              <a:xfrm>
                <a:off x="960" y="2352"/>
                <a:ext cx="576" cy="672"/>
              </a:xfrm>
              <a:custGeom>
                <a:avLst/>
                <a:gdLst>
                  <a:gd name="T0" fmla="*/ 0 w 576"/>
                  <a:gd name="T1" fmla="*/ 0 h 672"/>
                  <a:gd name="T2" fmla="*/ 144 w 576"/>
                  <a:gd name="T3" fmla="*/ 672 h 672"/>
                  <a:gd name="T4" fmla="*/ 450 w 576"/>
                  <a:gd name="T5" fmla="*/ 672 h 672"/>
                  <a:gd name="T6" fmla="*/ 576 w 576"/>
                  <a:gd name="T7" fmla="*/ 0 h 672"/>
                  <a:gd name="T8" fmla="*/ 336 w 576"/>
                  <a:gd name="T9" fmla="*/ 0 h 672"/>
                  <a:gd name="T10" fmla="*/ 288 w 576"/>
                  <a:gd name="T11" fmla="*/ 96 h 672"/>
                  <a:gd name="T12" fmla="*/ 240 w 576"/>
                  <a:gd name="T13" fmla="*/ 0 h 672"/>
                  <a:gd name="T14" fmla="*/ 0 w 576"/>
                  <a:gd name="T15" fmla="*/ 0 h 672"/>
                  <a:gd name="T16" fmla="*/ 0 60000 65536"/>
                  <a:gd name="T17" fmla="*/ 0 60000 65536"/>
                  <a:gd name="T18" fmla="*/ 0 60000 65536"/>
                  <a:gd name="T19" fmla="*/ 0 60000 65536"/>
                  <a:gd name="T20" fmla="*/ 0 60000 65536"/>
                  <a:gd name="T21" fmla="*/ 0 60000 65536"/>
                  <a:gd name="T22" fmla="*/ 0 60000 65536"/>
                  <a:gd name="T23" fmla="*/ 0 60000 65536"/>
                  <a:gd name="T24" fmla="*/ 0 w 576"/>
                  <a:gd name="T25" fmla="*/ 0 h 672"/>
                  <a:gd name="T26" fmla="*/ 576 w 576"/>
                  <a:gd name="T27" fmla="*/ 672 h 67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6" h="672">
                    <a:moveTo>
                      <a:pt x="0" y="0"/>
                    </a:moveTo>
                    <a:lnTo>
                      <a:pt x="144" y="672"/>
                    </a:lnTo>
                    <a:lnTo>
                      <a:pt x="450" y="672"/>
                    </a:lnTo>
                    <a:lnTo>
                      <a:pt x="576" y="0"/>
                    </a:lnTo>
                    <a:lnTo>
                      <a:pt x="336" y="0"/>
                    </a:lnTo>
                    <a:lnTo>
                      <a:pt x="288" y="96"/>
                    </a:lnTo>
                    <a:lnTo>
                      <a:pt x="240" y="0"/>
                    </a:lnTo>
                    <a:lnTo>
                      <a:pt x="0" y="0"/>
                    </a:lnTo>
                    <a:close/>
                  </a:path>
                </a:pathLst>
              </a:custGeom>
              <a:noFill/>
              <a:ln w="317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spAutoFit/>
              </a:bodyPr>
              <a:lstStyle/>
              <a:p>
                <a:endParaRPr lang="en-US"/>
              </a:p>
            </p:txBody>
          </p:sp>
          <p:grpSp>
            <p:nvGrpSpPr>
              <p:cNvPr id="74878" name="Group 10">
                <a:extLst>
                  <a:ext uri="{FF2B5EF4-FFF2-40B4-BE49-F238E27FC236}">
                    <a16:creationId xmlns:a16="http://schemas.microsoft.com/office/drawing/2014/main" id="{831DCD93-2284-5241-91A8-B7B94468BC31}"/>
                  </a:ext>
                </a:extLst>
              </p:cNvPr>
              <p:cNvGrpSpPr>
                <a:grpSpLocks/>
              </p:cNvGrpSpPr>
              <p:nvPr/>
            </p:nvGrpSpPr>
            <p:grpSpPr bwMode="auto">
              <a:xfrm>
                <a:off x="960" y="2928"/>
                <a:ext cx="626" cy="48"/>
                <a:chOff x="1536" y="2256"/>
                <a:chExt cx="626" cy="48"/>
              </a:xfrm>
            </p:grpSpPr>
            <p:sp>
              <p:nvSpPr>
                <p:cNvPr id="74901" name="Rectangle 8">
                  <a:extLst>
                    <a:ext uri="{FF2B5EF4-FFF2-40B4-BE49-F238E27FC236}">
                      <a16:creationId xmlns:a16="http://schemas.microsoft.com/office/drawing/2014/main" id="{56057FA4-B3A2-3243-8791-D07159FE21E9}"/>
                    </a:ext>
                  </a:extLst>
                </p:cNvPr>
                <p:cNvSpPr>
                  <a:spLocks noChangeArrowheads="1"/>
                </p:cNvSpPr>
                <p:nvPr/>
              </p:nvSpPr>
              <p:spPr bwMode="auto">
                <a:xfrm>
                  <a:off x="1536" y="2256"/>
                  <a:ext cx="576" cy="48"/>
                </a:xfrm>
                <a:prstGeom prst="rect">
                  <a:avLst/>
                </a:prstGeom>
                <a:solidFill>
                  <a:schemeClr val="bg1"/>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en-US" sz="1800">
                    <a:solidFill>
                      <a:srgbClr val="000000"/>
                    </a:solidFill>
                  </a:endParaRPr>
                </a:p>
              </p:txBody>
            </p:sp>
            <p:sp>
              <p:nvSpPr>
                <p:cNvPr id="74902" name="Freeform 9">
                  <a:extLst>
                    <a:ext uri="{FF2B5EF4-FFF2-40B4-BE49-F238E27FC236}">
                      <a16:creationId xmlns:a16="http://schemas.microsoft.com/office/drawing/2014/main" id="{DF2CD131-3C2E-4640-88AE-C5B6EF04B175}"/>
                    </a:ext>
                  </a:extLst>
                </p:cNvPr>
                <p:cNvSpPr>
                  <a:spLocks/>
                </p:cNvSpPr>
                <p:nvPr/>
              </p:nvSpPr>
              <p:spPr bwMode="auto">
                <a:xfrm>
                  <a:off x="2064" y="2256"/>
                  <a:ext cx="48" cy="48"/>
                </a:xfrm>
                <a:custGeom>
                  <a:avLst/>
                  <a:gdLst>
                    <a:gd name="T0" fmla="*/ 48 w 48"/>
                    <a:gd name="T1" fmla="*/ 1 h 96"/>
                    <a:gd name="T2" fmla="*/ 0 w 48"/>
                    <a:gd name="T3" fmla="*/ 1 h 96"/>
                    <a:gd name="T4" fmla="*/ 48 w 48"/>
                    <a:gd name="T5" fmla="*/ 0 h 96"/>
                    <a:gd name="T6" fmla="*/ 48 w 48"/>
                    <a:gd name="T7" fmla="*/ 1 h 96"/>
                    <a:gd name="T8" fmla="*/ 0 60000 65536"/>
                    <a:gd name="T9" fmla="*/ 0 60000 65536"/>
                    <a:gd name="T10" fmla="*/ 0 60000 65536"/>
                    <a:gd name="T11" fmla="*/ 0 60000 65536"/>
                    <a:gd name="T12" fmla="*/ 0 w 48"/>
                    <a:gd name="T13" fmla="*/ 0 h 96"/>
                    <a:gd name="T14" fmla="*/ 48 w 48"/>
                    <a:gd name="T15" fmla="*/ 96 h 96"/>
                  </a:gdLst>
                  <a:ahLst/>
                  <a:cxnLst>
                    <a:cxn ang="T8">
                      <a:pos x="T0" y="T1"/>
                    </a:cxn>
                    <a:cxn ang="T9">
                      <a:pos x="T2" y="T3"/>
                    </a:cxn>
                    <a:cxn ang="T10">
                      <a:pos x="T4" y="T5"/>
                    </a:cxn>
                    <a:cxn ang="T11">
                      <a:pos x="T6" y="T7"/>
                    </a:cxn>
                  </a:cxnLst>
                  <a:rect l="T12" t="T13" r="T14" b="T15"/>
                  <a:pathLst>
                    <a:path w="48" h="96">
                      <a:moveTo>
                        <a:pt x="48" y="96"/>
                      </a:moveTo>
                      <a:lnTo>
                        <a:pt x="0" y="48"/>
                      </a:lnTo>
                      <a:lnTo>
                        <a:pt x="48" y="0"/>
                      </a:lnTo>
                      <a:lnTo>
                        <a:pt x="48" y="96"/>
                      </a:lnTo>
                      <a:close/>
                    </a:path>
                  </a:pathLst>
                </a:custGeom>
                <a:solidFill>
                  <a:schemeClr val="bg1"/>
                </a:solidFill>
                <a:ln w="3175">
                  <a:solidFill>
                    <a:schemeClr val="tx1"/>
                  </a:solidFill>
                  <a:round/>
                  <a:headEnd/>
                  <a:tailEnd/>
                </a:ln>
              </p:spPr>
              <p:txBody>
                <a:bodyPr anchor="ctr">
                  <a:spAutoFit/>
                </a:bodyPr>
                <a:lstStyle/>
                <a:p>
                  <a:endParaRPr lang="en-US"/>
                </a:p>
              </p:txBody>
            </p:sp>
            <p:sp>
              <p:nvSpPr>
                <p:cNvPr id="74903" name="Line 10">
                  <a:extLst>
                    <a:ext uri="{FF2B5EF4-FFF2-40B4-BE49-F238E27FC236}">
                      <a16:creationId xmlns:a16="http://schemas.microsoft.com/office/drawing/2014/main" id="{E7A35EB9-9F57-B842-8E18-3D3C4E4FED8D}"/>
                    </a:ext>
                  </a:extLst>
                </p:cNvPr>
                <p:cNvSpPr>
                  <a:spLocks noChangeShapeType="1"/>
                </p:cNvSpPr>
                <p:nvPr/>
              </p:nvSpPr>
              <p:spPr bwMode="auto">
                <a:xfrm>
                  <a:off x="2114" y="2280"/>
                  <a:ext cx="48"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grpSp>
          <p:grpSp>
            <p:nvGrpSpPr>
              <p:cNvPr id="74879" name="Group 11">
                <a:extLst>
                  <a:ext uri="{FF2B5EF4-FFF2-40B4-BE49-F238E27FC236}">
                    <a16:creationId xmlns:a16="http://schemas.microsoft.com/office/drawing/2014/main" id="{3AB07780-D267-164C-AA13-4520612B9D0D}"/>
                  </a:ext>
                </a:extLst>
              </p:cNvPr>
              <p:cNvGrpSpPr>
                <a:grpSpLocks/>
              </p:cNvGrpSpPr>
              <p:nvPr/>
            </p:nvGrpSpPr>
            <p:grpSpPr bwMode="auto">
              <a:xfrm>
                <a:off x="960" y="2448"/>
                <a:ext cx="626" cy="48"/>
                <a:chOff x="1536" y="2256"/>
                <a:chExt cx="626" cy="48"/>
              </a:xfrm>
            </p:grpSpPr>
            <p:sp>
              <p:nvSpPr>
                <p:cNvPr id="74898" name="Rectangle 12">
                  <a:extLst>
                    <a:ext uri="{FF2B5EF4-FFF2-40B4-BE49-F238E27FC236}">
                      <a16:creationId xmlns:a16="http://schemas.microsoft.com/office/drawing/2014/main" id="{EF75FD83-E120-0342-9173-526DE684CCA7}"/>
                    </a:ext>
                  </a:extLst>
                </p:cNvPr>
                <p:cNvSpPr>
                  <a:spLocks noChangeArrowheads="1"/>
                </p:cNvSpPr>
                <p:nvPr/>
              </p:nvSpPr>
              <p:spPr bwMode="auto">
                <a:xfrm>
                  <a:off x="1536" y="2256"/>
                  <a:ext cx="576" cy="48"/>
                </a:xfrm>
                <a:prstGeom prst="rect">
                  <a:avLst/>
                </a:prstGeom>
                <a:solidFill>
                  <a:schemeClr val="bg1"/>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en-US" sz="1800">
                    <a:solidFill>
                      <a:srgbClr val="000000"/>
                    </a:solidFill>
                  </a:endParaRPr>
                </a:p>
              </p:txBody>
            </p:sp>
            <p:sp>
              <p:nvSpPr>
                <p:cNvPr id="74899" name="Freeform 13">
                  <a:extLst>
                    <a:ext uri="{FF2B5EF4-FFF2-40B4-BE49-F238E27FC236}">
                      <a16:creationId xmlns:a16="http://schemas.microsoft.com/office/drawing/2014/main" id="{229D2B4C-A0F0-B644-9B69-794311325D1C}"/>
                    </a:ext>
                  </a:extLst>
                </p:cNvPr>
                <p:cNvSpPr>
                  <a:spLocks/>
                </p:cNvSpPr>
                <p:nvPr/>
              </p:nvSpPr>
              <p:spPr bwMode="auto">
                <a:xfrm>
                  <a:off x="2064" y="2256"/>
                  <a:ext cx="48" cy="48"/>
                </a:xfrm>
                <a:custGeom>
                  <a:avLst/>
                  <a:gdLst>
                    <a:gd name="T0" fmla="*/ 48 w 48"/>
                    <a:gd name="T1" fmla="*/ 1 h 96"/>
                    <a:gd name="T2" fmla="*/ 0 w 48"/>
                    <a:gd name="T3" fmla="*/ 1 h 96"/>
                    <a:gd name="T4" fmla="*/ 48 w 48"/>
                    <a:gd name="T5" fmla="*/ 0 h 96"/>
                    <a:gd name="T6" fmla="*/ 48 w 48"/>
                    <a:gd name="T7" fmla="*/ 1 h 96"/>
                    <a:gd name="T8" fmla="*/ 0 60000 65536"/>
                    <a:gd name="T9" fmla="*/ 0 60000 65536"/>
                    <a:gd name="T10" fmla="*/ 0 60000 65536"/>
                    <a:gd name="T11" fmla="*/ 0 60000 65536"/>
                    <a:gd name="T12" fmla="*/ 0 w 48"/>
                    <a:gd name="T13" fmla="*/ 0 h 96"/>
                    <a:gd name="T14" fmla="*/ 48 w 48"/>
                    <a:gd name="T15" fmla="*/ 96 h 96"/>
                  </a:gdLst>
                  <a:ahLst/>
                  <a:cxnLst>
                    <a:cxn ang="T8">
                      <a:pos x="T0" y="T1"/>
                    </a:cxn>
                    <a:cxn ang="T9">
                      <a:pos x="T2" y="T3"/>
                    </a:cxn>
                    <a:cxn ang="T10">
                      <a:pos x="T4" y="T5"/>
                    </a:cxn>
                    <a:cxn ang="T11">
                      <a:pos x="T6" y="T7"/>
                    </a:cxn>
                  </a:cxnLst>
                  <a:rect l="T12" t="T13" r="T14" b="T15"/>
                  <a:pathLst>
                    <a:path w="48" h="96">
                      <a:moveTo>
                        <a:pt x="48" y="96"/>
                      </a:moveTo>
                      <a:lnTo>
                        <a:pt x="0" y="48"/>
                      </a:lnTo>
                      <a:lnTo>
                        <a:pt x="48" y="0"/>
                      </a:lnTo>
                      <a:lnTo>
                        <a:pt x="48" y="96"/>
                      </a:lnTo>
                      <a:close/>
                    </a:path>
                  </a:pathLst>
                </a:custGeom>
                <a:solidFill>
                  <a:schemeClr val="bg1"/>
                </a:solidFill>
                <a:ln w="3175">
                  <a:solidFill>
                    <a:schemeClr val="tx1"/>
                  </a:solidFill>
                  <a:round/>
                  <a:headEnd/>
                  <a:tailEnd/>
                </a:ln>
              </p:spPr>
              <p:txBody>
                <a:bodyPr anchor="ctr">
                  <a:spAutoFit/>
                </a:bodyPr>
                <a:lstStyle/>
                <a:p>
                  <a:endParaRPr lang="en-US"/>
                </a:p>
              </p:txBody>
            </p:sp>
            <p:sp>
              <p:nvSpPr>
                <p:cNvPr id="74900" name="Line 14">
                  <a:extLst>
                    <a:ext uri="{FF2B5EF4-FFF2-40B4-BE49-F238E27FC236}">
                      <a16:creationId xmlns:a16="http://schemas.microsoft.com/office/drawing/2014/main" id="{D55416D2-8AA6-FF4F-8B62-03F60ABB02E9}"/>
                    </a:ext>
                  </a:extLst>
                </p:cNvPr>
                <p:cNvSpPr>
                  <a:spLocks noChangeShapeType="1"/>
                </p:cNvSpPr>
                <p:nvPr/>
              </p:nvSpPr>
              <p:spPr bwMode="auto">
                <a:xfrm>
                  <a:off x="2114" y="2280"/>
                  <a:ext cx="48"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grpSp>
          <p:grpSp>
            <p:nvGrpSpPr>
              <p:cNvPr id="74880" name="Group 15">
                <a:extLst>
                  <a:ext uri="{FF2B5EF4-FFF2-40B4-BE49-F238E27FC236}">
                    <a16:creationId xmlns:a16="http://schemas.microsoft.com/office/drawing/2014/main" id="{18A79702-7989-5746-BB87-844C6ED90E52}"/>
                  </a:ext>
                </a:extLst>
              </p:cNvPr>
              <p:cNvGrpSpPr>
                <a:grpSpLocks/>
              </p:cNvGrpSpPr>
              <p:nvPr/>
            </p:nvGrpSpPr>
            <p:grpSpPr bwMode="auto">
              <a:xfrm>
                <a:off x="960" y="2688"/>
                <a:ext cx="626" cy="48"/>
                <a:chOff x="1536" y="2256"/>
                <a:chExt cx="626" cy="48"/>
              </a:xfrm>
            </p:grpSpPr>
            <p:sp>
              <p:nvSpPr>
                <p:cNvPr id="74895" name="Rectangle 16">
                  <a:extLst>
                    <a:ext uri="{FF2B5EF4-FFF2-40B4-BE49-F238E27FC236}">
                      <a16:creationId xmlns:a16="http://schemas.microsoft.com/office/drawing/2014/main" id="{9C038483-31DF-654B-8965-EA5C0BFAF5CC}"/>
                    </a:ext>
                  </a:extLst>
                </p:cNvPr>
                <p:cNvSpPr>
                  <a:spLocks noChangeArrowheads="1"/>
                </p:cNvSpPr>
                <p:nvPr/>
              </p:nvSpPr>
              <p:spPr bwMode="auto">
                <a:xfrm>
                  <a:off x="1536" y="2256"/>
                  <a:ext cx="576" cy="48"/>
                </a:xfrm>
                <a:prstGeom prst="rect">
                  <a:avLst/>
                </a:prstGeom>
                <a:solidFill>
                  <a:schemeClr val="bg1"/>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en-US" sz="1800">
                    <a:solidFill>
                      <a:srgbClr val="000000"/>
                    </a:solidFill>
                  </a:endParaRPr>
                </a:p>
              </p:txBody>
            </p:sp>
            <p:sp>
              <p:nvSpPr>
                <p:cNvPr id="74896" name="Freeform 17">
                  <a:extLst>
                    <a:ext uri="{FF2B5EF4-FFF2-40B4-BE49-F238E27FC236}">
                      <a16:creationId xmlns:a16="http://schemas.microsoft.com/office/drawing/2014/main" id="{1D66400C-70B5-9845-8DFD-C4107FD6E9F1}"/>
                    </a:ext>
                  </a:extLst>
                </p:cNvPr>
                <p:cNvSpPr>
                  <a:spLocks/>
                </p:cNvSpPr>
                <p:nvPr/>
              </p:nvSpPr>
              <p:spPr bwMode="auto">
                <a:xfrm>
                  <a:off x="2064" y="2256"/>
                  <a:ext cx="48" cy="48"/>
                </a:xfrm>
                <a:custGeom>
                  <a:avLst/>
                  <a:gdLst>
                    <a:gd name="T0" fmla="*/ 48 w 48"/>
                    <a:gd name="T1" fmla="*/ 1 h 96"/>
                    <a:gd name="T2" fmla="*/ 0 w 48"/>
                    <a:gd name="T3" fmla="*/ 1 h 96"/>
                    <a:gd name="T4" fmla="*/ 48 w 48"/>
                    <a:gd name="T5" fmla="*/ 0 h 96"/>
                    <a:gd name="T6" fmla="*/ 48 w 48"/>
                    <a:gd name="T7" fmla="*/ 1 h 96"/>
                    <a:gd name="T8" fmla="*/ 0 60000 65536"/>
                    <a:gd name="T9" fmla="*/ 0 60000 65536"/>
                    <a:gd name="T10" fmla="*/ 0 60000 65536"/>
                    <a:gd name="T11" fmla="*/ 0 60000 65536"/>
                    <a:gd name="T12" fmla="*/ 0 w 48"/>
                    <a:gd name="T13" fmla="*/ 0 h 96"/>
                    <a:gd name="T14" fmla="*/ 48 w 48"/>
                    <a:gd name="T15" fmla="*/ 96 h 96"/>
                  </a:gdLst>
                  <a:ahLst/>
                  <a:cxnLst>
                    <a:cxn ang="T8">
                      <a:pos x="T0" y="T1"/>
                    </a:cxn>
                    <a:cxn ang="T9">
                      <a:pos x="T2" y="T3"/>
                    </a:cxn>
                    <a:cxn ang="T10">
                      <a:pos x="T4" y="T5"/>
                    </a:cxn>
                    <a:cxn ang="T11">
                      <a:pos x="T6" y="T7"/>
                    </a:cxn>
                  </a:cxnLst>
                  <a:rect l="T12" t="T13" r="T14" b="T15"/>
                  <a:pathLst>
                    <a:path w="48" h="96">
                      <a:moveTo>
                        <a:pt x="48" y="96"/>
                      </a:moveTo>
                      <a:lnTo>
                        <a:pt x="0" y="48"/>
                      </a:lnTo>
                      <a:lnTo>
                        <a:pt x="48" y="0"/>
                      </a:lnTo>
                      <a:lnTo>
                        <a:pt x="48" y="96"/>
                      </a:lnTo>
                      <a:close/>
                    </a:path>
                  </a:pathLst>
                </a:custGeom>
                <a:solidFill>
                  <a:schemeClr val="bg1"/>
                </a:solidFill>
                <a:ln w="3175">
                  <a:solidFill>
                    <a:schemeClr val="tx1"/>
                  </a:solidFill>
                  <a:round/>
                  <a:headEnd/>
                  <a:tailEnd/>
                </a:ln>
              </p:spPr>
              <p:txBody>
                <a:bodyPr anchor="ctr">
                  <a:spAutoFit/>
                </a:bodyPr>
                <a:lstStyle/>
                <a:p>
                  <a:endParaRPr lang="en-US"/>
                </a:p>
              </p:txBody>
            </p:sp>
            <p:sp>
              <p:nvSpPr>
                <p:cNvPr id="74897" name="Line 18">
                  <a:extLst>
                    <a:ext uri="{FF2B5EF4-FFF2-40B4-BE49-F238E27FC236}">
                      <a16:creationId xmlns:a16="http://schemas.microsoft.com/office/drawing/2014/main" id="{022B9447-F16B-0745-9BF1-91D8C0FAB029}"/>
                    </a:ext>
                  </a:extLst>
                </p:cNvPr>
                <p:cNvSpPr>
                  <a:spLocks noChangeShapeType="1"/>
                </p:cNvSpPr>
                <p:nvPr/>
              </p:nvSpPr>
              <p:spPr bwMode="auto">
                <a:xfrm>
                  <a:off x="2114" y="2280"/>
                  <a:ext cx="48"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grpSp>
          <p:sp>
            <p:nvSpPr>
              <p:cNvPr id="74881" name="Text Box 19">
                <a:extLst>
                  <a:ext uri="{FF2B5EF4-FFF2-40B4-BE49-F238E27FC236}">
                    <a16:creationId xmlns:a16="http://schemas.microsoft.com/office/drawing/2014/main" id="{735DDC71-F324-9C42-A273-48F6B84941B5}"/>
                  </a:ext>
                </a:extLst>
              </p:cNvPr>
              <p:cNvSpPr txBox="1">
                <a:spLocks noChangeArrowheads="1"/>
              </p:cNvSpPr>
              <p:nvPr/>
            </p:nvSpPr>
            <p:spPr bwMode="auto">
              <a:xfrm>
                <a:off x="1055" y="2698"/>
                <a:ext cx="36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ko-KR" sz="1400">
                    <a:solidFill>
                      <a:srgbClr val="000000"/>
                    </a:solidFill>
                    <a:latin typeface="Verdana" panose="020B0604030504040204" pitchFamily="34" charset="0"/>
                    <a:ea typeface="굴림" panose="020B0600000101010101" pitchFamily="34" charset="-127"/>
                  </a:rPr>
                  <a:t>C[1]</a:t>
                </a:r>
              </a:p>
            </p:txBody>
          </p:sp>
          <p:sp>
            <p:nvSpPr>
              <p:cNvPr id="74882" name="Text Box 20">
                <a:extLst>
                  <a:ext uri="{FF2B5EF4-FFF2-40B4-BE49-F238E27FC236}">
                    <a16:creationId xmlns:a16="http://schemas.microsoft.com/office/drawing/2014/main" id="{47522607-B169-464D-A470-3D106B0FED97}"/>
                  </a:ext>
                </a:extLst>
              </p:cNvPr>
              <p:cNvSpPr txBox="1">
                <a:spLocks noChangeArrowheads="1"/>
              </p:cNvSpPr>
              <p:nvPr/>
            </p:nvSpPr>
            <p:spPr bwMode="auto">
              <a:xfrm>
                <a:off x="1055" y="2458"/>
                <a:ext cx="36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ko-KR" sz="1400">
                    <a:solidFill>
                      <a:srgbClr val="000000"/>
                    </a:solidFill>
                    <a:latin typeface="Verdana" panose="020B0604030504040204" pitchFamily="34" charset="0"/>
                    <a:ea typeface="굴림" panose="020B0600000101010101" pitchFamily="34" charset="-127"/>
                  </a:rPr>
                  <a:t>C[2]</a:t>
                </a:r>
              </a:p>
            </p:txBody>
          </p:sp>
          <p:sp>
            <p:nvSpPr>
              <p:cNvPr id="74883" name="Text Box 21">
                <a:extLst>
                  <a:ext uri="{FF2B5EF4-FFF2-40B4-BE49-F238E27FC236}">
                    <a16:creationId xmlns:a16="http://schemas.microsoft.com/office/drawing/2014/main" id="{AB00B122-1E25-DC47-83FE-ABF1A810EE1E}"/>
                  </a:ext>
                </a:extLst>
              </p:cNvPr>
              <p:cNvSpPr txBox="1">
                <a:spLocks noChangeArrowheads="1"/>
              </p:cNvSpPr>
              <p:nvPr/>
            </p:nvSpPr>
            <p:spPr bwMode="auto">
              <a:xfrm>
                <a:off x="1055" y="3178"/>
                <a:ext cx="36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ko-KR" sz="1400">
                    <a:solidFill>
                      <a:srgbClr val="000000"/>
                    </a:solidFill>
                    <a:latin typeface="Verdana" panose="020B0604030504040204" pitchFamily="34" charset="0"/>
                    <a:ea typeface="굴림" panose="020B0600000101010101" pitchFamily="34" charset="-127"/>
                  </a:rPr>
                  <a:t>C[0]</a:t>
                </a:r>
              </a:p>
            </p:txBody>
          </p:sp>
          <p:sp>
            <p:nvSpPr>
              <p:cNvPr id="74884" name="Line 22">
                <a:extLst>
                  <a:ext uri="{FF2B5EF4-FFF2-40B4-BE49-F238E27FC236}">
                    <a16:creationId xmlns:a16="http://schemas.microsoft.com/office/drawing/2014/main" id="{39627250-6E62-4844-AFAA-DAF04BE67078}"/>
                  </a:ext>
                </a:extLst>
              </p:cNvPr>
              <p:cNvSpPr>
                <a:spLocks noChangeShapeType="1"/>
              </p:cNvSpPr>
              <p:nvPr/>
            </p:nvSpPr>
            <p:spPr bwMode="auto">
              <a:xfrm>
                <a:off x="1248" y="3024"/>
                <a:ext cx="0" cy="144"/>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en-US"/>
              </a:p>
            </p:txBody>
          </p:sp>
          <p:sp>
            <p:nvSpPr>
              <p:cNvPr id="74885" name="Line 23">
                <a:extLst>
                  <a:ext uri="{FF2B5EF4-FFF2-40B4-BE49-F238E27FC236}">
                    <a16:creationId xmlns:a16="http://schemas.microsoft.com/office/drawing/2014/main" id="{17FB9D52-4034-DA4B-9997-FB0A3BA0246C}"/>
                  </a:ext>
                </a:extLst>
              </p:cNvPr>
              <p:cNvSpPr>
                <a:spLocks noChangeShapeType="1"/>
              </p:cNvSpPr>
              <p:nvPr/>
            </p:nvSpPr>
            <p:spPr bwMode="auto">
              <a:xfrm>
                <a:off x="1440" y="2208"/>
                <a:ext cx="0" cy="144"/>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en-US"/>
              </a:p>
            </p:txBody>
          </p:sp>
          <p:sp>
            <p:nvSpPr>
              <p:cNvPr id="74886" name="Line 24">
                <a:extLst>
                  <a:ext uri="{FF2B5EF4-FFF2-40B4-BE49-F238E27FC236}">
                    <a16:creationId xmlns:a16="http://schemas.microsoft.com/office/drawing/2014/main" id="{25298472-D226-D14F-AA43-698BEB11FDE6}"/>
                  </a:ext>
                </a:extLst>
              </p:cNvPr>
              <p:cNvSpPr>
                <a:spLocks noChangeShapeType="1"/>
              </p:cNvSpPr>
              <p:nvPr/>
            </p:nvSpPr>
            <p:spPr bwMode="auto">
              <a:xfrm>
                <a:off x="1056" y="2208"/>
                <a:ext cx="0" cy="144"/>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en-US"/>
              </a:p>
            </p:txBody>
          </p:sp>
          <p:sp>
            <p:nvSpPr>
              <p:cNvPr id="74887" name="Text Box 25">
                <a:extLst>
                  <a:ext uri="{FF2B5EF4-FFF2-40B4-BE49-F238E27FC236}">
                    <a16:creationId xmlns:a16="http://schemas.microsoft.com/office/drawing/2014/main" id="{560ABF64-A42A-784A-8B61-51791794CE9B}"/>
                  </a:ext>
                </a:extLst>
              </p:cNvPr>
              <p:cNvSpPr txBox="1">
                <a:spLocks noChangeArrowheads="1"/>
              </p:cNvSpPr>
              <p:nvPr/>
            </p:nvSpPr>
            <p:spPr bwMode="auto">
              <a:xfrm>
                <a:off x="815" y="1978"/>
                <a:ext cx="365"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ko-KR" sz="1400">
                    <a:solidFill>
                      <a:srgbClr val="000000"/>
                    </a:solidFill>
                    <a:latin typeface="Verdana" panose="020B0604030504040204" pitchFamily="34" charset="0"/>
                    <a:ea typeface="굴림" panose="020B0600000101010101" pitchFamily="34" charset="-127"/>
                  </a:rPr>
                  <a:t>A[3]</a:t>
                </a:r>
              </a:p>
            </p:txBody>
          </p:sp>
          <p:sp>
            <p:nvSpPr>
              <p:cNvPr id="74888" name="Text Box 26">
                <a:extLst>
                  <a:ext uri="{FF2B5EF4-FFF2-40B4-BE49-F238E27FC236}">
                    <a16:creationId xmlns:a16="http://schemas.microsoft.com/office/drawing/2014/main" id="{CABF8891-DD72-FF4F-AAE8-6C5FCAE0CE13}"/>
                  </a:ext>
                </a:extLst>
              </p:cNvPr>
              <p:cNvSpPr txBox="1">
                <a:spLocks noChangeArrowheads="1"/>
              </p:cNvSpPr>
              <p:nvPr/>
            </p:nvSpPr>
            <p:spPr bwMode="auto">
              <a:xfrm>
                <a:off x="1247" y="1978"/>
                <a:ext cx="366"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ko-KR" sz="1400">
                    <a:solidFill>
                      <a:srgbClr val="000000"/>
                    </a:solidFill>
                    <a:latin typeface="Verdana" panose="020B0604030504040204" pitchFamily="34" charset="0"/>
                    <a:ea typeface="굴림" panose="020B0600000101010101" pitchFamily="34" charset="-127"/>
                  </a:rPr>
                  <a:t>B[3]</a:t>
                </a:r>
              </a:p>
            </p:txBody>
          </p:sp>
          <p:sp>
            <p:nvSpPr>
              <p:cNvPr id="74889" name="Text Box 27">
                <a:extLst>
                  <a:ext uri="{FF2B5EF4-FFF2-40B4-BE49-F238E27FC236}">
                    <a16:creationId xmlns:a16="http://schemas.microsoft.com/office/drawing/2014/main" id="{53BE1A10-B7E3-034E-911E-D10522ADD408}"/>
                  </a:ext>
                </a:extLst>
              </p:cNvPr>
              <p:cNvSpPr txBox="1">
                <a:spLocks noChangeArrowheads="1"/>
              </p:cNvSpPr>
              <p:nvPr/>
            </p:nvSpPr>
            <p:spPr bwMode="auto">
              <a:xfrm>
                <a:off x="815" y="1786"/>
                <a:ext cx="365"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ko-KR" sz="1400">
                    <a:solidFill>
                      <a:srgbClr val="000000"/>
                    </a:solidFill>
                    <a:latin typeface="Verdana" panose="020B0604030504040204" pitchFamily="34" charset="0"/>
                    <a:ea typeface="굴림" panose="020B0600000101010101" pitchFamily="34" charset="-127"/>
                  </a:rPr>
                  <a:t>A[4]</a:t>
                </a:r>
              </a:p>
            </p:txBody>
          </p:sp>
          <p:sp>
            <p:nvSpPr>
              <p:cNvPr id="74890" name="Text Box 28">
                <a:extLst>
                  <a:ext uri="{FF2B5EF4-FFF2-40B4-BE49-F238E27FC236}">
                    <a16:creationId xmlns:a16="http://schemas.microsoft.com/office/drawing/2014/main" id="{1C8A28CD-7111-684A-B73F-A8D964121C9C}"/>
                  </a:ext>
                </a:extLst>
              </p:cNvPr>
              <p:cNvSpPr txBox="1">
                <a:spLocks noChangeArrowheads="1"/>
              </p:cNvSpPr>
              <p:nvPr/>
            </p:nvSpPr>
            <p:spPr bwMode="auto">
              <a:xfrm>
                <a:off x="1247" y="1786"/>
                <a:ext cx="366"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ko-KR" sz="1400">
                    <a:solidFill>
                      <a:srgbClr val="000000"/>
                    </a:solidFill>
                    <a:latin typeface="Verdana" panose="020B0604030504040204" pitchFamily="34" charset="0"/>
                    <a:ea typeface="굴림" panose="020B0600000101010101" pitchFamily="34" charset="-127"/>
                  </a:rPr>
                  <a:t>B[4]</a:t>
                </a:r>
              </a:p>
            </p:txBody>
          </p:sp>
          <p:sp>
            <p:nvSpPr>
              <p:cNvPr id="74891" name="Text Box 29">
                <a:extLst>
                  <a:ext uri="{FF2B5EF4-FFF2-40B4-BE49-F238E27FC236}">
                    <a16:creationId xmlns:a16="http://schemas.microsoft.com/office/drawing/2014/main" id="{F2039000-B813-8245-92AE-23CED2AB757B}"/>
                  </a:ext>
                </a:extLst>
              </p:cNvPr>
              <p:cNvSpPr txBox="1">
                <a:spLocks noChangeArrowheads="1"/>
              </p:cNvSpPr>
              <p:nvPr/>
            </p:nvSpPr>
            <p:spPr bwMode="auto">
              <a:xfrm>
                <a:off x="815" y="1594"/>
                <a:ext cx="365"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ko-KR" sz="1400">
                    <a:solidFill>
                      <a:srgbClr val="000000"/>
                    </a:solidFill>
                    <a:latin typeface="Verdana" panose="020B0604030504040204" pitchFamily="34" charset="0"/>
                    <a:ea typeface="굴림" panose="020B0600000101010101" pitchFamily="34" charset="-127"/>
                  </a:rPr>
                  <a:t>A[5]</a:t>
                </a:r>
              </a:p>
            </p:txBody>
          </p:sp>
          <p:sp>
            <p:nvSpPr>
              <p:cNvPr id="74892" name="Text Box 30">
                <a:extLst>
                  <a:ext uri="{FF2B5EF4-FFF2-40B4-BE49-F238E27FC236}">
                    <a16:creationId xmlns:a16="http://schemas.microsoft.com/office/drawing/2014/main" id="{A12CFD36-BC76-184B-9576-8B87D281C733}"/>
                  </a:ext>
                </a:extLst>
              </p:cNvPr>
              <p:cNvSpPr txBox="1">
                <a:spLocks noChangeArrowheads="1"/>
              </p:cNvSpPr>
              <p:nvPr/>
            </p:nvSpPr>
            <p:spPr bwMode="auto">
              <a:xfrm>
                <a:off x="1247" y="1594"/>
                <a:ext cx="366"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ko-KR" sz="1400">
                    <a:solidFill>
                      <a:srgbClr val="000000"/>
                    </a:solidFill>
                    <a:latin typeface="Verdana" panose="020B0604030504040204" pitchFamily="34" charset="0"/>
                    <a:ea typeface="굴림" panose="020B0600000101010101" pitchFamily="34" charset="-127"/>
                  </a:rPr>
                  <a:t>B[5]</a:t>
                </a:r>
              </a:p>
            </p:txBody>
          </p:sp>
          <p:sp>
            <p:nvSpPr>
              <p:cNvPr id="74893" name="Text Box 31">
                <a:extLst>
                  <a:ext uri="{FF2B5EF4-FFF2-40B4-BE49-F238E27FC236}">
                    <a16:creationId xmlns:a16="http://schemas.microsoft.com/office/drawing/2014/main" id="{048889D1-2A10-9D46-A408-DBEA8E5C0C90}"/>
                  </a:ext>
                </a:extLst>
              </p:cNvPr>
              <p:cNvSpPr txBox="1">
                <a:spLocks noChangeArrowheads="1"/>
              </p:cNvSpPr>
              <p:nvPr/>
            </p:nvSpPr>
            <p:spPr bwMode="auto">
              <a:xfrm>
                <a:off x="815" y="1402"/>
                <a:ext cx="365"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ko-KR" sz="1400">
                    <a:solidFill>
                      <a:srgbClr val="000000"/>
                    </a:solidFill>
                    <a:latin typeface="Verdana" panose="020B0604030504040204" pitchFamily="34" charset="0"/>
                    <a:ea typeface="굴림" panose="020B0600000101010101" pitchFamily="34" charset="-127"/>
                  </a:rPr>
                  <a:t>A[6]</a:t>
                </a:r>
              </a:p>
            </p:txBody>
          </p:sp>
          <p:sp>
            <p:nvSpPr>
              <p:cNvPr id="74894" name="Text Box 32">
                <a:extLst>
                  <a:ext uri="{FF2B5EF4-FFF2-40B4-BE49-F238E27FC236}">
                    <a16:creationId xmlns:a16="http://schemas.microsoft.com/office/drawing/2014/main" id="{4E7CB7EB-06F0-D640-94F7-D9BBDBD50B4F}"/>
                  </a:ext>
                </a:extLst>
              </p:cNvPr>
              <p:cNvSpPr txBox="1">
                <a:spLocks noChangeArrowheads="1"/>
              </p:cNvSpPr>
              <p:nvPr/>
            </p:nvSpPr>
            <p:spPr bwMode="auto">
              <a:xfrm>
                <a:off x="1247" y="1402"/>
                <a:ext cx="366"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ko-KR" sz="1400">
                    <a:solidFill>
                      <a:srgbClr val="000000"/>
                    </a:solidFill>
                    <a:latin typeface="Verdana" panose="020B0604030504040204" pitchFamily="34" charset="0"/>
                    <a:ea typeface="굴림" panose="020B0600000101010101" pitchFamily="34" charset="-127"/>
                  </a:rPr>
                  <a:t>B[6]</a:t>
                </a:r>
              </a:p>
            </p:txBody>
          </p:sp>
        </p:grpSp>
        <p:sp>
          <p:nvSpPr>
            <p:cNvPr id="74875" name="Line 33">
              <a:extLst>
                <a:ext uri="{FF2B5EF4-FFF2-40B4-BE49-F238E27FC236}">
                  <a16:creationId xmlns:a16="http://schemas.microsoft.com/office/drawing/2014/main" id="{3E0FF2A0-7494-194A-B49B-DACF7E908168}"/>
                </a:ext>
              </a:extLst>
            </p:cNvPr>
            <p:cNvSpPr>
              <a:spLocks noChangeShapeType="1"/>
            </p:cNvSpPr>
            <p:nvPr/>
          </p:nvSpPr>
          <p:spPr bwMode="auto">
            <a:xfrm flipH="1">
              <a:off x="1152" y="816"/>
              <a:ext cx="1008" cy="1056"/>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en-US"/>
            </a:p>
          </p:txBody>
        </p:sp>
        <p:sp>
          <p:nvSpPr>
            <p:cNvPr id="74876" name="Oval 34">
              <a:extLst>
                <a:ext uri="{FF2B5EF4-FFF2-40B4-BE49-F238E27FC236}">
                  <a16:creationId xmlns:a16="http://schemas.microsoft.com/office/drawing/2014/main" id="{62669911-D161-1548-8669-4980A3E94588}"/>
                </a:ext>
              </a:extLst>
            </p:cNvPr>
            <p:cNvSpPr>
              <a:spLocks noChangeArrowheads="1"/>
            </p:cNvSpPr>
            <p:nvPr/>
          </p:nvSpPr>
          <p:spPr bwMode="auto">
            <a:xfrm>
              <a:off x="480" y="954"/>
              <a:ext cx="1727" cy="630"/>
            </a:xfrm>
            <a:prstGeom prst="ellipse">
              <a:avLst/>
            </a:prstGeom>
            <a:solidFill>
              <a:schemeClr val="bg1"/>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ko-KR" sz="1400" i="1">
                  <a:solidFill>
                    <a:srgbClr val="000000"/>
                  </a:solidFill>
                  <a:latin typeface="Verdana" panose="020B0604030504040204" pitchFamily="34" charset="0"/>
                  <a:ea typeface="굴림" panose="020B0600000101010101" pitchFamily="34" charset="-127"/>
                </a:rPr>
                <a:t>Execution using one pipelined functional unit</a:t>
              </a:r>
            </a:p>
          </p:txBody>
        </p:sp>
      </p:grpSp>
      <p:grpSp>
        <p:nvGrpSpPr>
          <p:cNvPr id="7" name="Group 35">
            <a:extLst>
              <a:ext uri="{FF2B5EF4-FFF2-40B4-BE49-F238E27FC236}">
                <a16:creationId xmlns:a16="http://schemas.microsoft.com/office/drawing/2014/main" id="{B5A15705-87A8-554E-8948-3DD3E77F527F}"/>
              </a:ext>
            </a:extLst>
          </p:cNvPr>
          <p:cNvGrpSpPr>
            <a:grpSpLocks/>
          </p:cNvGrpSpPr>
          <p:nvPr/>
        </p:nvGrpSpPr>
        <p:grpSpPr bwMode="auto">
          <a:xfrm>
            <a:off x="3130550" y="1408113"/>
            <a:ext cx="5341938" cy="4816475"/>
            <a:chOff x="2015" y="816"/>
            <a:chExt cx="3365" cy="3034"/>
          </a:xfrm>
        </p:grpSpPr>
        <p:grpSp>
          <p:nvGrpSpPr>
            <p:cNvPr id="74760" name="Group 36">
              <a:extLst>
                <a:ext uri="{FF2B5EF4-FFF2-40B4-BE49-F238E27FC236}">
                  <a16:creationId xmlns:a16="http://schemas.microsoft.com/office/drawing/2014/main" id="{D946D18C-533E-BB40-92D4-6D333E63809B}"/>
                </a:ext>
              </a:extLst>
            </p:cNvPr>
            <p:cNvGrpSpPr>
              <a:grpSpLocks/>
            </p:cNvGrpSpPr>
            <p:nvPr/>
          </p:nvGrpSpPr>
          <p:grpSpPr bwMode="auto">
            <a:xfrm>
              <a:off x="2015" y="1882"/>
              <a:ext cx="869" cy="1968"/>
              <a:chOff x="780" y="1402"/>
              <a:chExt cx="869" cy="1968"/>
            </a:xfrm>
          </p:grpSpPr>
          <p:sp>
            <p:nvSpPr>
              <p:cNvPr id="74847" name="Freeform 37">
                <a:extLst>
                  <a:ext uri="{FF2B5EF4-FFF2-40B4-BE49-F238E27FC236}">
                    <a16:creationId xmlns:a16="http://schemas.microsoft.com/office/drawing/2014/main" id="{91B22A2B-916E-8F4B-A1DF-B2AA272DB1DB}"/>
                  </a:ext>
                </a:extLst>
              </p:cNvPr>
              <p:cNvSpPr>
                <a:spLocks/>
              </p:cNvSpPr>
              <p:nvPr/>
            </p:nvSpPr>
            <p:spPr bwMode="auto">
              <a:xfrm>
                <a:off x="960" y="2352"/>
                <a:ext cx="576" cy="672"/>
              </a:xfrm>
              <a:custGeom>
                <a:avLst/>
                <a:gdLst>
                  <a:gd name="T0" fmla="*/ 0 w 576"/>
                  <a:gd name="T1" fmla="*/ 0 h 672"/>
                  <a:gd name="T2" fmla="*/ 144 w 576"/>
                  <a:gd name="T3" fmla="*/ 672 h 672"/>
                  <a:gd name="T4" fmla="*/ 450 w 576"/>
                  <a:gd name="T5" fmla="*/ 672 h 672"/>
                  <a:gd name="T6" fmla="*/ 576 w 576"/>
                  <a:gd name="T7" fmla="*/ 0 h 672"/>
                  <a:gd name="T8" fmla="*/ 336 w 576"/>
                  <a:gd name="T9" fmla="*/ 0 h 672"/>
                  <a:gd name="T10" fmla="*/ 288 w 576"/>
                  <a:gd name="T11" fmla="*/ 96 h 672"/>
                  <a:gd name="T12" fmla="*/ 240 w 576"/>
                  <a:gd name="T13" fmla="*/ 0 h 672"/>
                  <a:gd name="T14" fmla="*/ 0 w 576"/>
                  <a:gd name="T15" fmla="*/ 0 h 672"/>
                  <a:gd name="T16" fmla="*/ 0 60000 65536"/>
                  <a:gd name="T17" fmla="*/ 0 60000 65536"/>
                  <a:gd name="T18" fmla="*/ 0 60000 65536"/>
                  <a:gd name="T19" fmla="*/ 0 60000 65536"/>
                  <a:gd name="T20" fmla="*/ 0 60000 65536"/>
                  <a:gd name="T21" fmla="*/ 0 60000 65536"/>
                  <a:gd name="T22" fmla="*/ 0 60000 65536"/>
                  <a:gd name="T23" fmla="*/ 0 60000 65536"/>
                  <a:gd name="T24" fmla="*/ 0 w 576"/>
                  <a:gd name="T25" fmla="*/ 0 h 672"/>
                  <a:gd name="T26" fmla="*/ 576 w 576"/>
                  <a:gd name="T27" fmla="*/ 672 h 67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6" h="672">
                    <a:moveTo>
                      <a:pt x="0" y="0"/>
                    </a:moveTo>
                    <a:lnTo>
                      <a:pt x="144" y="672"/>
                    </a:lnTo>
                    <a:lnTo>
                      <a:pt x="450" y="672"/>
                    </a:lnTo>
                    <a:lnTo>
                      <a:pt x="576" y="0"/>
                    </a:lnTo>
                    <a:lnTo>
                      <a:pt x="336" y="0"/>
                    </a:lnTo>
                    <a:lnTo>
                      <a:pt x="288" y="96"/>
                    </a:lnTo>
                    <a:lnTo>
                      <a:pt x="240" y="0"/>
                    </a:lnTo>
                    <a:lnTo>
                      <a:pt x="0" y="0"/>
                    </a:lnTo>
                    <a:close/>
                  </a:path>
                </a:pathLst>
              </a:custGeom>
              <a:noFill/>
              <a:ln w="317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spAutoFit/>
              </a:bodyPr>
              <a:lstStyle/>
              <a:p>
                <a:endParaRPr lang="en-US"/>
              </a:p>
            </p:txBody>
          </p:sp>
          <p:grpSp>
            <p:nvGrpSpPr>
              <p:cNvPr id="74848" name="Group 38">
                <a:extLst>
                  <a:ext uri="{FF2B5EF4-FFF2-40B4-BE49-F238E27FC236}">
                    <a16:creationId xmlns:a16="http://schemas.microsoft.com/office/drawing/2014/main" id="{62486E91-9B0F-CA47-8F8F-33B31FF615C3}"/>
                  </a:ext>
                </a:extLst>
              </p:cNvPr>
              <p:cNvGrpSpPr>
                <a:grpSpLocks/>
              </p:cNvGrpSpPr>
              <p:nvPr/>
            </p:nvGrpSpPr>
            <p:grpSpPr bwMode="auto">
              <a:xfrm>
                <a:off x="960" y="2928"/>
                <a:ext cx="626" cy="48"/>
                <a:chOff x="1536" y="2256"/>
                <a:chExt cx="626" cy="48"/>
              </a:xfrm>
            </p:grpSpPr>
            <p:sp>
              <p:nvSpPr>
                <p:cNvPr id="74871" name="Rectangle 39">
                  <a:extLst>
                    <a:ext uri="{FF2B5EF4-FFF2-40B4-BE49-F238E27FC236}">
                      <a16:creationId xmlns:a16="http://schemas.microsoft.com/office/drawing/2014/main" id="{1900F5E9-5392-F147-978D-148E0CCDC060}"/>
                    </a:ext>
                  </a:extLst>
                </p:cNvPr>
                <p:cNvSpPr>
                  <a:spLocks noChangeArrowheads="1"/>
                </p:cNvSpPr>
                <p:nvPr/>
              </p:nvSpPr>
              <p:spPr bwMode="auto">
                <a:xfrm>
                  <a:off x="1536" y="2256"/>
                  <a:ext cx="576" cy="48"/>
                </a:xfrm>
                <a:prstGeom prst="rect">
                  <a:avLst/>
                </a:prstGeom>
                <a:solidFill>
                  <a:schemeClr val="bg1"/>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en-US" sz="1800">
                    <a:solidFill>
                      <a:srgbClr val="000000"/>
                    </a:solidFill>
                  </a:endParaRPr>
                </a:p>
              </p:txBody>
            </p:sp>
            <p:sp>
              <p:nvSpPr>
                <p:cNvPr id="74872" name="Freeform 40">
                  <a:extLst>
                    <a:ext uri="{FF2B5EF4-FFF2-40B4-BE49-F238E27FC236}">
                      <a16:creationId xmlns:a16="http://schemas.microsoft.com/office/drawing/2014/main" id="{D5DA8388-0D6F-B649-83C8-9FBC2F46CC4F}"/>
                    </a:ext>
                  </a:extLst>
                </p:cNvPr>
                <p:cNvSpPr>
                  <a:spLocks/>
                </p:cNvSpPr>
                <p:nvPr/>
              </p:nvSpPr>
              <p:spPr bwMode="auto">
                <a:xfrm>
                  <a:off x="2064" y="2256"/>
                  <a:ext cx="48" cy="48"/>
                </a:xfrm>
                <a:custGeom>
                  <a:avLst/>
                  <a:gdLst>
                    <a:gd name="T0" fmla="*/ 48 w 48"/>
                    <a:gd name="T1" fmla="*/ 1 h 96"/>
                    <a:gd name="T2" fmla="*/ 0 w 48"/>
                    <a:gd name="T3" fmla="*/ 1 h 96"/>
                    <a:gd name="T4" fmla="*/ 48 w 48"/>
                    <a:gd name="T5" fmla="*/ 0 h 96"/>
                    <a:gd name="T6" fmla="*/ 48 w 48"/>
                    <a:gd name="T7" fmla="*/ 1 h 96"/>
                    <a:gd name="T8" fmla="*/ 0 60000 65536"/>
                    <a:gd name="T9" fmla="*/ 0 60000 65536"/>
                    <a:gd name="T10" fmla="*/ 0 60000 65536"/>
                    <a:gd name="T11" fmla="*/ 0 60000 65536"/>
                    <a:gd name="T12" fmla="*/ 0 w 48"/>
                    <a:gd name="T13" fmla="*/ 0 h 96"/>
                    <a:gd name="T14" fmla="*/ 48 w 48"/>
                    <a:gd name="T15" fmla="*/ 96 h 96"/>
                  </a:gdLst>
                  <a:ahLst/>
                  <a:cxnLst>
                    <a:cxn ang="T8">
                      <a:pos x="T0" y="T1"/>
                    </a:cxn>
                    <a:cxn ang="T9">
                      <a:pos x="T2" y="T3"/>
                    </a:cxn>
                    <a:cxn ang="T10">
                      <a:pos x="T4" y="T5"/>
                    </a:cxn>
                    <a:cxn ang="T11">
                      <a:pos x="T6" y="T7"/>
                    </a:cxn>
                  </a:cxnLst>
                  <a:rect l="T12" t="T13" r="T14" b="T15"/>
                  <a:pathLst>
                    <a:path w="48" h="96">
                      <a:moveTo>
                        <a:pt x="48" y="96"/>
                      </a:moveTo>
                      <a:lnTo>
                        <a:pt x="0" y="48"/>
                      </a:lnTo>
                      <a:lnTo>
                        <a:pt x="48" y="0"/>
                      </a:lnTo>
                      <a:lnTo>
                        <a:pt x="48" y="96"/>
                      </a:lnTo>
                      <a:close/>
                    </a:path>
                  </a:pathLst>
                </a:custGeom>
                <a:solidFill>
                  <a:schemeClr val="bg1"/>
                </a:solidFill>
                <a:ln w="3175">
                  <a:solidFill>
                    <a:schemeClr val="tx1"/>
                  </a:solidFill>
                  <a:round/>
                  <a:headEnd/>
                  <a:tailEnd/>
                </a:ln>
              </p:spPr>
              <p:txBody>
                <a:bodyPr anchor="ctr">
                  <a:spAutoFit/>
                </a:bodyPr>
                <a:lstStyle/>
                <a:p>
                  <a:endParaRPr lang="en-US"/>
                </a:p>
              </p:txBody>
            </p:sp>
            <p:sp>
              <p:nvSpPr>
                <p:cNvPr id="74873" name="Line 41">
                  <a:extLst>
                    <a:ext uri="{FF2B5EF4-FFF2-40B4-BE49-F238E27FC236}">
                      <a16:creationId xmlns:a16="http://schemas.microsoft.com/office/drawing/2014/main" id="{A854B3D6-1070-AE40-BB1C-31B48B623A82}"/>
                    </a:ext>
                  </a:extLst>
                </p:cNvPr>
                <p:cNvSpPr>
                  <a:spLocks noChangeShapeType="1"/>
                </p:cNvSpPr>
                <p:nvPr/>
              </p:nvSpPr>
              <p:spPr bwMode="auto">
                <a:xfrm>
                  <a:off x="2114" y="2280"/>
                  <a:ext cx="48"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grpSp>
          <p:grpSp>
            <p:nvGrpSpPr>
              <p:cNvPr id="74849" name="Group 42">
                <a:extLst>
                  <a:ext uri="{FF2B5EF4-FFF2-40B4-BE49-F238E27FC236}">
                    <a16:creationId xmlns:a16="http://schemas.microsoft.com/office/drawing/2014/main" id="{A31B36DE-76A8-204B-A3D2-B94C70072149}"/>
                  </a:ext>
                </a:extLst>
              </p:cNvPr>
              <p:cNvGrpSpPr>
                <a:grpSpLocks/>
              </p:cNvGrpSpPr>
              <p:nvPr/>
            </p:nvGrpSpPr>
            <p:grpSpPr bwMode="auto">
              <a:xfrm>
                <a:off x="960" y="2448"/>
                <a:ext cx="626" cy="48"/>
                <a:chOff x="1536" y="2256"/>
                <a:chExt cx="626" cy="48"/>
              </a:xfrm>
            </p:grpSpPr>
            <p:sp>
              <p:nvSpPr>
                <p:cNvPr id="74868" name="Rectangle 43">
                  <a:extLst>
                    <a:ext uri="{FF2B5EF4-FFF2-40B4-BE49-F238E27FC236}">
                      <a16:creationId xmlns:a16="http://schemas.microsoft.com/office/drawing/2014/main" id="{46295252-2D55-8D40-9903-3AA91A6FB06B}"/>
                    </a:ext>
                  </a:extLst>
                </p:cNvPr>
                <p:cNvSpPr>
                  <a:spLocks noChangeArrowheads="1"/>
                </p:cNvSpPr>
                <p:nvPr/>
              </p:nvSpPr>
              <p:spPr bwMode="auto">
                <a:xfrm>
                  <a:off x="1536" y="2256"/>
                  <a:ext cx="576" cy="48"/>
                </a:xfrm>
                <a:prstGeom prst="rect">
                  <a:avLst/>
                </a:prstGeom>
                <a:solidFill>
                  <a:schemeClr val="bg1"/>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en-US" sz="1800">
                    <a:solidFill>
                      <a:srgbClr val="000000"/>
                    </a:solidFill>
                  </a:endParaRPr>
                </a:p>
              </p:txBody>
            </p:sp>
            <p:sp>
              <p:nvSpPr>
                <p:cNvPr id="74869" name="Freeform 44">
                  <a:extLst>
                    <a:ext uri="{FF2B5EF4-FFF2-40B4-BE49-F238E27FC236}">
                      <a16:creationId xmlns:a16="http://schemas.microsoft.com/office/drawing/2014/main" id="{BB0252C8-346A-F64F-9AE8-94C78F683E02}"/>
                    </a:ext>
                  </a:extLst>
                </p:cNvPr>
                <p:cNvSpPr>
                  <a:spLocks/>
                </p:cNvSpPr>
                <p:nvPr/>
              </p:nvSpPr>
              <p:spPr bwMode="auto">
                <a:xfrm>
                  <a:off x="2064" y="2256"/>
                  <a:ext cx="48" cy="48"/>
                </a:xfrm>
                <a:custGeom>
                  <a:avLst/>
                  <a:gdLst>
                    <a:gd name="T0" fmla="*/ 48 w 48"/>
                    <a:gd name="T1" fmla="*/ 1 h 96"/>
                    <a:gd name="T2" fmla="*/ 0 w 48"/>
                    <a:gd name="T3" fmla="*/ 1 h 96"/>
                    <a:gd name="T4" fmla="*/ 48 w 48"/>
                    <a:gd name="T5" fmla="*/ 0 h 96"/>
                    <a:gd name="T6" fmla="*/ 48 w 48"/>
                    <a:gd name="T7" fmla="*/ 1 h 96"/>
                    <a:gd name="T8" fmla="*/ 0 60000 65536"/>
                    <a:gd name="T9" fmla="*/ 0 60000 65536"/>
                    <a:gd name="T10" fmla="*/ 0 60000 65536"/>
                    <a:gd name="T11" fmla="*/ 0 60000 65536"/>
                    <a:gd name="T12" fmla="*/ 0 w 48"/>
                    <a:gd name="T13" fmla="*/ 0 h 96"/>
                    <a:gd name="T14" fmla="*/ 48 w 48"/>
                    <a:gd name="T15" fmla="*/ 96 h 96"/>
                  </a:gdLst>
                  <a:ahLst/>
                  <a:cxnLst>
                    <a:cxn ang="T8">
                      <a:pos x="T0" y="T1"/>
                    </a:cxn>
                    <a:cxn ang="T9">
                      <a:pos x="T2" y="T3"/>
                    </a:cxn>
                    <a:cxn ang="T10">
                      <a:pos x="T4" y="T5"/>
                    </a:cxn>
                    <a:cxn ang="T11">
                      <a:pos x="T6" y="T7"/>
                    </a:cxn>
                  </a:cxnLst>
                  <a:rect l="T12" t="T13" r="T14" b="T15"/>
                  <a:pathLst>
                    <a:path w="48" h="96">
                      <a:moveTo>
                        <a:pt x="48" y="96"/>
                      </a:moveTo>
                      <a:lnTo>
                        <a:pt x="0" y="48"/>
                      </a:lnTo>
                      <a:lnTo>
                        <a:pt x="48" y="0"/>
                      </a:lnTo>
                      <a:lnTo>
                        <a:pt x="48" y="96"/>
                      </a:lnTo>
                      <a:close/>
                    </a:path>
                  </a:pathLst>
                </a:custGeom>
                <a:solidFill>
                  <a:schemeClr val="bg1"/>
                </a:solidFill>
                <a:ln w="3175">
                  <a:solidFill>
                    <a:schemeClr val="tx1"/>
                  </a:solidFill>
                  <a:round/>
                  <a:headEnd/>
                  <a:tailEnd/>
                </a:ln>
              </p:spPr>
              <p:txBody>
                <a:bodyPr anchor="ctr">
                  <a:spAutoFit/>
                </a:bodyPr>
                <a:lstStyle/>
                <a:p>
                  <a:endParaRPr lang="en-US"/>
                </a:p>
              </p:txBody>
            </p:sp>
            <p:sp>
              <p:nvSpPr>
                <p:cNvPr id="74870" name="Line 45">
                  <a:extLst>
                    <a:ext uri="{FF2B5EF4-FFF2-40B4-BE49-F238E27FC236}">
                      <a16:creationId xmlns:a16="http://schemas.microsoft.com/office/drawing/2014/main" id="{373951D1-BCB6-C24A-8D04-FD2D24357F5E}"/>
                    </a:ext>
                  </a:extLst>
                </p:cNvPr>
                <p:cNvSpPr>
                  <a:spLocks noChangeShapeType="1"/>
                </p:cNvSpPr>
                <p:nvPr/>
              </p:nvSpPr>
              <p:spPr bwMode="auto">
                <a:xfrm>
                  <a:off x="2114" y="2280"/>
                  <a:ext cx="48"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grpSp>
          <p:grpSp>
            <p:nvGrpSpPr>
              <p:cNvPr id="74850" name="Group 46">
                <a:extLst>
                  <a:ext uri="{FF2B5EF4-FFF2-40B4-BE49-F238E27FC236}">
                    <a16:creationId xmlns:a16="http://schemas.microsoft.com/office/drawing/2014/main" id="{B8CA4ABC-60CC-F642-904D-82422246CE08}"/>
                  </a:ext>
                </a:extLst>
              </p:cNvPr>
              <p:cNvGrpSpPr>
                <a:grpSpLocks/>
              </p:cNvGrpSpPr>
              <p:nvPr/>
            </p:nvGrpSpPr>
            <p:grpSpPr bwMode="auto">
              <a:xfrm>
                <a:off x="960" y="2688"/>
                <a:ext cx="626" cy="48"/>
                <a:chOff x="1536" y="2256"/>
                <a:chExt cx="626" cy="48"/>
              </a:xfrm>
            </p:grpSpPr>
            <p:sp>
              <p:nvSpPr>
                <p:cNvPr id="74865" name="Rectangle 47">
                  <a:extLst>
                    <a:ext uri="{FF2B5EF4-FFF2-40B4-BE49-F238E27FC236}">
                      <a16:creationId xmlns:a16="http://schemas.microsoft.com/office/drawing/2014/main" id="{F356D892-FADC-434A-B4F6-1B1AAD7FE6CA}"/>
                    </a:ext>
                  </a:extLst>
                </p:cNvPr>
                <p:cNvSpPr>
                  <a:spLocks noChangeArrowheads="1"/>
                </p:cNvSpPr>
                <p:nvPr/>
              </p:nvSpPr>
              <p:spPr bwMode="auto">
                <a:xfrm>
                  <a:off x="1536" y="2256"/>
                  <a:ext cx="576" cy="48"/>
                </a:xfrm>
                <a:prstGeom prst="rect">
                  <a:avLst/>
                </a:prstGeom>
                <a:solidFill>
                  <a:schemeClr val="bg1"/>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en-US" sz="1800">
                    <a:solidFill>
                      <a:srgbClr val="000000"/>
                    </a:solidFill>
                  </a:endParaRPr>
                </a:p>
              </p:txBody>
            </p:sp>
            <p:sp>
              <p:nvSpPr>
                <p:cNvPr id="74866" name="Freeform 48">
                  <a:extLst>
                    <a:ext uri="{FF2B5EF4-FFF2-40B4-BE49-F238E27FC236}">
                      <a16:creationId xmlns:a16="http://schemas.microsoft.com/office/drawing/2014/main" id="{8230FD62-6E7E-A647-AB75-83BEE3D2E9BA}"/>
                    </a:ext>
                  </a:extLst>
                </p:cNvPr>
                <p:cNvSpPr>
                  <a:spLocks/>
                </p:cNvSpPr>
                <p:nvPr/>
              </p:nvSpPr>
              <p:spPr bwMode="auto">
                <a:xfrm>
                  <a:off x="2064" y="2256"/>
                  <a:ext cx="48" cy="48"/>
                </a:xfrm>
                <a:custGeom>
                  <a:avLst/>
                  <a:gdLst>
                    <a:gd name="T0" fmla="*/ 48 w 48"/>
                    <a:gd name="T1" fmla="*/ 1 h 96"/>
                    <a:gd name="T2" fmla="*/ 0 w 48"/>
                    <a:gd name="T3" fmla="*/ 1 h 96"/>
                    <a:gd name="T4" fmla="*/ 48 w 48"/>
                    <a:gd name="T5" fmla="*/ 0 h 96"/>
                    <a:gd name="T6" fmla="*/ 48 w 48"/>
                    <a:gd name="T7" fmla="*/ 1 h 96"/>
                    <a:gd name="T8" fmla="*/ 0 60000 65536"/>
                    <a:gd name="T9" fmla="*/ 0 60000 65536"/>
                    <a:gd name="T10" fmla="*/ 0 60000 65536"/>
                    <a:gd name="T11" fmla="*/ 0 60000 65536"/>
                    <a:gd name="T12" fmla="*/ 0 w 48"/>
                    <a:gd name="T13" fmla="*/ 0 h 96"/>
                    <a:gd name="T14" fmla="*/ 48 w 48"/>
                    <a:gd name="T15" fmla="*/ 96 h 96"/>
                  </a:gdLst>
                  <a:ahLst/>
                  <a:cxnLst>
                    <a:cxn ang="T8">
                      <a:pos x="T0" y="T1"/>
                    </a:cxn>
                    <a:cxn ang="T9">
                      <a:pos x="T2" y="T3"/>
                    </a:cxn>
                    <a:cxn ang="T10">
                      <a:pos x="T4" y="T5"/>
                    </a:cxn>
                    <a:cxn ang="T11">
                      <a:pos x="T6" y="T7"/>
                    </a:cxn>
                  </a:cxnLst>
                  <a:rect l="T12" t="T13" r="T14" b="T15"/>
                  <a:pathLst>
                    <a:path w="48" h="96">
                      <a:moveTo>
                        <a:pt x="48" y="96"/>
                      </a:moveTo>
                      <a:lnTo>
                        <a:pt x="0" y="48"/>
                      </a:lnTo>
                      <a:lnTo>
                        <a:pt x="48" y="0"/>
                      </a:lnTo>
                      <a:lnTo>
                        <a:pt x="48" y="96"/>
                      </a:lnTo>
                      <a:close/>
                    </a:path>
                  </a:pathLst>
                </a:custGeom>
                <a:solidFill>
                  <a:schemeClr val="bg1"/>
                </a:solidFill>
                <a:ln w="3175">
                  <a:solidFill>
                    <a:schemeClr val="tx1"/>
                  </a:solidFill>
                  <a:round/>
                  <a:headEnd/>
                  <a:tailEnd/>
                </a:ln>
              </p:spPr>
              <p:txBody>
                <a:bodyPr anchor="ctr">
                  <a:spAutoFit/>
                </a:bodyPr>
                <a:lstStyle/>
                <a:p>
                  <a:endParaRPr lang="en-US"/>
                </a:p>
              </p:txBody>
            </p:sp>
            <p:sp>
              <p:nvSpPr>
                <p:cNvPr id="74867" name="Line 49">
                  <a:extLst>
                    <a:ext uri="{FF2B5EF4-FFF2-40B4-BE49-F238E27FC236}">
                      <a16:creationId xmlns:a16="http://schemas.microsoft.com/office/drawing/2014/main" id="{E9A0363E-0BF7-B74B-AFEE-CB766B9AE7B1}"/>
                    </a:ext>
                  </a:extLst>
                </p:cNvPr>
                <p:cNvSpPr>
                  <a:spLocks noChangeShapeType="1"/>
                </p:cNvSpPr>
                <p:nvPr/>
              </p:nvSpPr>
              <p:spPr bwMode="auto">
                <a:xfrm>
                  <a:off x="2114" y="2280"/>
                  <a:ext cx="48"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grpSp>
          <p:sp>
            <p:nvSpPr>
              <p:cNvPr id="74851" name="Text Box 50">
                <a:extLst>
                  <a:ext uri="{FF2B5EF4-FFF2-40B4-BE49-F238E27FC236}">
                    <a16:creationId xmlns:a16="http://schemas.microsoft.com/office/drawing/2014/main" id="{502CAB3F-8452-A543-80A8-7B7648FC2F5C}"/>
                  </a:ext>
                </a:extLst>
              </p:cNvPr>
              <p:cNvSpPr txBox="1">
                <a:spLocks noChangeArrowheads="1"/>
              </p:cNvSpPr>
              <p:nvPr/>
            </p:nvSpPr>
            <p:spPr bwMode="auto">
              <a:xfrm>
                <a:off x="1055" y="2698"/>
                <a:ext cx="36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ko-KR" sz="1400">
                    <a:solidFill>
                      <a:srgbClr val="000000"/>
                    </a:solidFill>
                    <a:latin typeface="Verdana" panose="020B0604030504040204" pitchFamily="34" charset="0"/>
                    <a:ea typeface="굴림" panose="020B0600000101010101" pitchFamily="34" charset="-127"/>
                  </a:rPr>
                  <a:t>C[4]</a:t>
                </a:r>
              </a:p>
            </p:txBody>
          </p:sp>
          <p:sp>
            <p:nvSpPr>
              <p:cNvPr id="74852" name="Text Box 51">
                <a:extLst>
                  <a:ext uri="{FF2B5EF4-FFF2-40B4-BE49-F238E27FC236}">
                    <a16:creationId xmlns:a16="http://schemas.microsoft.com/office/drawing/2014/main" id="{852A4419-1C23-204C-B132-8315576DAAC6}"/>
                  </a:ext>
                </a:extLst>
              </p:cNvPr>
              <p:cNvSpPr txBox="1">
                <a:spLocks noChangeArrowheads="1"/>
              </p:cNvSpPr>
              <p:nvPr/>
            </p:nvSpPr>
            <p:spPr bwMode="auto">
              <a:xfrm>
                <a:off x="1055" y="2458"/>
                <a:ext cx="36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ko-KR" sz="1400">
                    <a:solidFill>
                      <a:srgbClr val="000000"/>
                    </a:solidFill>
                    <a:latin typeface="Verdana" panose="020B0604030504040204" pitchFamily="34" charset="0"/>
                    <a:ea typeface="굴림" panose="020B0600000101010101" pitchFamily="34" charset="-127"/>
                  </a:rPr>
                  <a:t>C[8]</a:t>
                </a:r>
              </a:p>
            </p:txBody>
          </p:sp>
          <p:sp>
            <p:nvSpPr>
              <p:cNvPr id="74853" name="Text Box 52">
                <a:extLst>
                  <a:ext uri="{FF2B5EF4-FFF2-40B4-BE49-F238E27FC236}">
                    <a16:creationId xmlns:a16="http://schemas.microsoft.com/office/drawing/2014/main" id="{B4018164-4476-E746-A009-40B44512D2B7}"/>
                  </a:ext>
                </a:extLst>
              </p:cNvPr>
              <p:cNvSpPr txBox="1">
                <a:spLocks noChangeArrowheads="1"/>
              </p:cNvSpPr>
              <p:nvPr/>
            </p:nvSpPr>
            <p:spPr bwMode="auto">
              <a:xfrm>
                <a:off x="1055" y="3178"/>
                <a:ext cx="36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ko-KR" sz="1400">
                    <a:solidFill>
                      <a:srgbClr val="000000"/>
                    </a:solidFill>
                    <a:latin typeface="Verdana" panose="020B0604030504040204" pitchFamily="34" charset="0"/>
                    <a:ea typeface="굴림" panose="020B0600000101010101" pitchFamily="34" charset="-127"/>
                  </a:rPr>
                  <a:t>C[0]</a:t>
                </a:r>
              </a:p>
            </p:txBody>
          </p:sp>
          <p:sp>
            <p:nvSpPr>
              <p:cNvPr id="74854" name="Line 53">
                <a:extLst>
                  <a:ext uri="{FF2B5EF4-FFF2-40B4-BE49-F238E27FC236}">
                    <a16:creationId xmlns:a16="http://schemas.microsoft.com/office/drawing/2014/main" id="{8D51AE15-40D5-5E46-BEC4-6A4071CAA9D8}"/>
                  </a:ext>
                </a:extLst>
              </p:cNvPr>
              <p:cNvSpPr>
                <a:spLocks noChangeShapeType="1"/>
              </p:cNvSpPr>
              <p:nvPr/>
            </p:nvSpPr>
            <p:spPr bwMode="auto">
              <a:xfrm>
                <a:off x="1248" y="3024"/>
                <a:ext cx="0" cy="144"/>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en-US"/>
              </a:p>
            </p:txBody>
          </p:sp>
          <p:sp>
            <p:nvSpPr>
              <p:cNvPr id="74855" name="Line 54">
                <a:extLst>
                  <a:ext uri="{FF2B5EF4-FFF2-40B4-BE49-F238E27FC236}">
                    <a16:creationId xmlns:a16="http://schemas.microsoft.com/office/drawing/2014/main" id="{1F83372E-D2D0-964E-9F95-130F655D40D2}"/>
                  </a:ext>
                </a:extLst>
              </p:cNvPr>
              <p:cNvSpPr>
                <a:spLocks noChangeShapeType="1"/>
              </p:cNvSpPr>
              <p:nvPr/>
            </p:nvSpPr>
            <p:spPr bwMode="auto">
              <a:xfrm>
                <a:off x="1440" y="2208"/>
                <a:ext cx="0" cy="144"/>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en-US"/>
              </a:p>
            </p:txBody>
          </p:sp>
          <p:sp>
            <p:nvSpPr>
              <p:cNvPr id="74856" name="Line 55">
                <a:extLst>
                  <a:ext uri="{FF2B5EF4-FFF2-40B4-BE49-F238E27FC236}">
                    <a16:creationId xmlns:a16="http://schemas.microsoft.com/office/drawing/2014/main" id="{E58F5DCB-4462-6D47-8FD6-F7A1D0469F26}"/>
                  </a:ext>
                </a:extLst>
              </p:cNvPr>
              <p:cNvSpPr>
                <a:spLocks noChangeShapeType="1"/>
              </p:cNvSpPr>
              <p:nvPr/>
            </p:nvSpPr>
            <p:spPr bwMode="auto">
              <a:xfrm>
                <a:off x="1056" y="2208"/>
                <a:ext cx="0" cy="144"/>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en-US"/>
              </a:p>
            </p:txBody>
          </p:sp>
          <p:sp>
            <p:nvSpPr>
              <p:cNvPr id="74857" name="Text Box 56">
                <a:extLst>
                  <a:ext uri="{FF2B5EF4-FFF2-40B4-BE49-F238E27FC236}">
                    <a16:creationId xmlns:a16="http://schemas.microsoft.com/office/drawing/2014/main" id="{32656B49-188B-C54B-AFBB-3B4E40909607}"/>
                  </a:ext>
                </a:extLst>
              </p:cNvPr>
              <p:cNvSpPr txBox="1">
                <a:spLocks noChangeArrowheads="1"/>
              </p:cNvSpPr>
              <p:nvPr/>
            </p:nvSpPr>
            <p:spPr bwMode="auto">
              <a:xfrm>
                <a:off x="780" y="1978"/>
                <a:ext cx="43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ko-KR" sz="1400">
                    <a:solidFill>
                      <a:srgbClr val="000000"/>
                    </a:solidFill>
                    <a:latin typeface="Verdana" panose="020B0604030504040204" pitchFamily="34" charset="0"/>
                    <a:ea typeface="굴림" panose="020B0600000101010101" pitchFamily="34" charset="-127"/>
                  </a:rPr>
                  <a:t>A[12]</a:t>
                </a:r>
              </a:p>
            </p:txBody>
          </p:sp>
          <p:sp>
            <p:nvSpPr>
              <p:cNvPr id="74858" name="Text Box 57">
                <a:extLst>
                  <a:ext uri="{FF2B5EF4-FFF2-40B4-BE49-F238E27FC236}">
                    <a16:creationId xmlns:a16="http://schemas.microsoft.com/office/drawing/2014/main" id="{18104E93-AEA4-9241-A565-449CA152F83D}"/>
                  </a:ext>
                </a:extLst>
              </p:cNvPr>
              <p:cNvSpPr txBox="1">
                <a:spLocks noChangeArrowheads="1"/>
              </p:cNvSpPr>
              <p:nvPr/>
            </p:nvSpPr>
            <p:spPr bwMode="auto">
              <a:xfrm>
                <a:off x="1212" y="1978"/>
                <a:ext cx="43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ko-KR" sz="1400">
                    <a:solidFill>
                      <a:srgbClr val="000000"/>
                    </a:solidFill>
                    <a:latin typeface="Verdana" panose="020B0604030504040204" pitchFamily="34" charset="0"/>
                    <a:ea typeface="굴림" panose="020B0600000101010101" pitchFamily="34" charset="-127"/>
                  </a:rPr>
                  <a:t>B[12]</a:t>
                </a:r>
              </a:p>
            </p:txBody>
          </p:sp>
          <p:sp>
            <p:nvSpPr>
              <p:cNvPr id="74859" name="Text Box 58">
                <a:extLst>
                  <a:ext uri="{FF2B5EF4-FFF2-40B4-BE49-F238E27FC236}">
                    <a16:creationId xmlns:a16="http://schemas.microsoft.com/office/drawing/2014/main" id="{AC04FD90-C682-B846-8669-0F75599D285B}"/>
                  </a:ext>
                </a:extLst>
              </p:cNvPr>
              <p:cNvSpPr txBox="1">
                <a:spLocks noChangeArrowheads="1"/>
              </p:cNvSpPr>
              <p:nvPr/>
            </p:nvSpPr>
            <p:spPr bwMode="auto">
              <a:xfrm>
                <a:off x="780" y="1786"/>
                <a:ext cx="43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ko-KR" sz="1400">
                    <a:solidFill>
                      <a:srgbClr val="000000"/>
                    </a:solidFill>
                    <a:latin typeface="Verdana" panose="020B0604030504040204" pitchFamily="34" charset="0"/>
                    <a:ea typeface="굴림" panose="020B0600000101010101" pitchFamily="34" charset="-127"/>
                  </a:rPr>
                  <a:t>A[16]</a:t>
                </a:r>
              </a:p>
            </p:txBody>
          </p:sp>
          <p:sp>
            <p:nvSpPr>
              <p:cNvPr id="74860" name="Text Box 59">
                <a:extLst>
                  <a:ext uri="{FF2B5EF4-FFF2-40B4-BE49-F238E27FC236}">
                    <a16:creationId xmlns:a16="http://schemas.microsoft.com/office/drawing/2014/main" id="{81E36E6B-ADEE-A345-9A3E-17B6DF3FF3DC}"/>
                  </a:ext>
                </a:extLst>
              </p:cNvPr>
              <p:cNvSpPr txBox="1">
                <a:spLocks noChangeArrowheads="1"/>
              </p:cNvSpPr>
              <p:nvPr/>
            </p:nvSpPr>
            <p:spPr bwMode="auto">
              <a:xfrm>
                <a:off x="1212" y="1786"/>
                <a:ext cx="43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ko-KR" sz="1400">
                    <a:solidFill>
                      <a:srgbClr val="000000"/>
                    </a:solidFill>
                    <a:latin typeface="Verdana" panose="020B0604030504040204" pitchFamily="34" charset="0"/>
                    <a:ea typeface="굴림" panose="020B0600000101010101" pitchFamily="34" charset="-127"/>
                  </a:rPr>
                  <a:t>B[16]</a:t>
                </a:r>
              </a:p>
            </p:txBody>
          </p:sp>
          <p:sp>
            <p:nvSpPr>
              <p:cNvPr id="74861" name="Text Box 60">
                <a:extLst>
                  <a:ext uri="{FF2B5EF4-FFF2-40B4-BE49-F238E27FC236}">
                    <a16:creationId xmlns:a16="http://schemas.microsoft.com/office/drawing/2014/main" id="{0C12FBFA-E9F4-3D4C-B203-FC5C14D45A2A}"/>
                  </a:ext>
                </a:extLst>
              </p:cNvPr>
              <p:cNvSpPr txBox="1">
                <a:spLocks noChangeArrowheads="1"/>
              </p:cNvSpPr>
              <p:nvPr/>
            </p:nvSpPr>
            <p:spPr bwMode="auto">
              <a:xfrm>
                <a:off x="780" y="1594"/>
                <a:ext cx="43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ko-KR" sz="1400">
                    <a:solidFill>
                      <a:srgbClr val="000000"/>
                    </a:solidFill>
                    <a:latin typeface="Verdana" panose="020B0604030504040204" pitchFamily="34" charset="0"/>
                    <a:ea typeface="굴림" panose="020B0600000101010101" pitchFamily="34" charset="-127"/>
                  </a:rPr>
                  <a:t>A[20]</a:t>
                </a:r>
              </a:p>
            </p:txBody>
          </p:sp>
          <p:sp>
            <p:nvSpPr>
              <p:cNvPr id="74862" name="Text Box 61">
                <a:extLst>
                  <a:ext uri="{FF2B5EF4-FFF2-40B4-BE49-F238E27FC236}">
                    <a16:creationId xmlns:a16="http://schemas.microsoft.com/office/drawing/2014/main" id="{A17AE39B-04CC-DA4B-A204-AC43E03749B2}"/>
                  </a:ext>
                </a:extLst>
              </p:cNvPr>
              <p:cNvSpPr txBox="1">
                <a:spLocks noChangeArrowheads="1"/>
              </p:cNvSpPr>
              <p:nvPr/>
            </p:nvSpPr>
            <p:spPr bwMode="auto">
              <a:xfrm>
                <a:off x="1212" y="1594"/>
                <a:ext cx="43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ko-KR" sz="1400">
                    <a:solidFill>
                      <a:srgbClr val="000000"/>
                    </a:solidFill>
                    <a:latin typeface="Verdana" panose="020B0604030504040204" pitchFamily="34" charset="0"/>
                    <a:ea typeface="굴림" panose="020B0600000101010101" pitchFamily="34" charset="-127"/>
                  </a:rPr>
                  <a:t>B[20]</a:t>
                </a:r>
              </a:p>
            </p:txBody>
          </p:sp>
          <p:sp>
            <p:nvSpPr>
              <p:cNvPr id="74863" name="Text Box 62">
                <a:extLst>
                  <a:ext uri="{FF2B5EF4-FFF2-40B4-BE49-F238E27FC236}">
                    <a16:creationId xmlns:a16="http://schemas.microsoft.com/office/drawing/2014/main" id="{C0B7D492-65B9-E04C-8982-CF464DA42453}"/>
                  </a:ext>
                </a:extLst>
              </p:cNvPr>
              <p:cNvSpPr txBox="1">
                <a:spLocks noChangeArrowheads="1"/>
              </p:cNvSpPr>
              <p:nvPr/>
            </p:nvSpPr>
            <p:spPr bwMode="auto">
              <a:xfrm>
                <a:off x="780" y="1402"/>
                <a:ext cx="43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ko-KR" sz="1400">
                    <a:solidFill>
                      <a:srgbClr val="000000"/>
                    </a:solidFill>
                    <a:latin typeface="Verdana" panose="020B0604030504040204" pitchFamily="34" charset="0"/>
                    <a:ea typeface="굴림" panose="020B0600000101010101" pitchFamily="34" charset="-127"/>
                  </a:rPr>
                  <a:t>A[24]</a:t>
                </a:r>
              </a:p>
            </p:txBody>
          </p:sp>
          <p:sp>
            <p:nvSpPr>
              <p:cNvPr id="74864" name="Text Box 63">
                <a:extLst>
                  <a:ext uri="{FF2B5EF4-FFF2-40B4-BE49-F238E27FC236}">
                    <a16:creationId xmlns:a16="http://schemas.microsoft.com/office/drawing/2014/main" id="{2295B267-95F2-9B4F-89BC-3151F93F14C8}"/>
                  </a:ext>
                </a:extLst>
              </p:cNvPr>
              <p:cNvSpPr txBox="1">
                <a:spLocks noChangeArrowheads="1"/>
              </p:cNvSpPr>
              <p:nvPr/>
            </p:nvSpPr>
            <p:spPr bwMode="auto">
              <a:xfrm>
                <a:off x="1212" y="1402"/>
                <a:ext cx="43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ko-KR" sz="1400">
                    <a:solidFill>
                      <a:srgbClr val="000000"/>
                    </a:solidFill>
                    <a:latin typeface="Verdana" panose="020B0604030504040204" pitchFamily="34" charset="0"/>
                    <a:ea typeface="굴림" panose="020B0600000101010101" pitchFamily="34" charset="-127"/>
                  </a:rPr>
                  <a:t>B[24]</a:t>
                </a:r>
              </a:p>
            </p:txBody>
          </p:sp>
        </p:grpSp>
        <p:grpSp>
          <p:nvGrpSpPr>
            <p:cNvPr id="74761" name="Group 64">
              <a:extLst>
                <a:ext uri="{FF2B5EF4-FFF2-40B4-BE49-F238E27FC236}">
                  <a16:creationId xmlns:a16="http://schemas.microsoft.com/office/drawing/2014/main" id="{819DC128-2E67-C548-9E6C-943EE4258C7E}"/>
                </a:ext>
              </a:extLst>
            </p:cNvPr>
            <p:cNvGrpSpPr>
              <a:grpSpLocks/>
            </p:cNvGrpSpPr>
            <p:nvPr/>
          </p:nvGrpSpPr>
          <p:grpSpPr bwMode="auto">
            <a:xfrm>
              <a:off x="2879" y="1882"/>
              <a:ext cx="869" cy="1968"/>
              <a:chOff x="780" y="1402"/>
              <a:chExt cx="869" cy="1968"/>
            </a:xfrm>
          </p:grpSpPr>
          <p:sp>
            <p:nvSpPr>
              <p:cNvPr id="74820" name="Freeform 65">
                <a:extLst>
                  <a:ext uri="{FF2B5EF4-FFF2-40B4-BE49-F238E27FC236}">
                    <a16:creationId xmlns:a16="http://schemas.microsoft.com/office/drawing/2014/main" id="{A5633978-0B5B-864F-9E90-DA54BFCD49E8}"/>
                  </a:ext>
                </a:extLst>
              </p:cNvPr>
              <p:cNvSpPr>
                <a:spLocks/>
              </p:cNvSpPr>
              <p:nvPr/>
            </p:nvSpPr>
            <p:spPr bwMode="auto">
              <a:xfrm>
                <a:off x="960" y="2352"/>
                <a:ext cx="576" cy="672"/>
              </a:xfrm>
              <a:custGeom>
                <a:avLst/>
                <a:gdLst>
                  <a:gd name="T0" fmla="*/ 0 w 576"/>
                  <a:gd name="T1" fmla="*/ 0 h 672"/>
                  <a:gd name="T2" fmla="*/ 144 w 576"/>
                  <a:gd name="T3" fmla="*/ 672 h 672"/>
                  <a:gd name="T4" fmla="*/ 450 w 576"/>
                  <a:gd name="T5" fmla="*/ 672 h 672"/>
                  <a:gd name="T6" fmla="*/ 576 w 576"/>
                  <a:gd name="T7" fmla="*/ 0 h 672"/>
                  <a:gd name="T8" fmla="*/ 336 w 576"/>
                  <a:gd name="T9" fmla="*/ 0 h 672"/>
                  <a:gd name="T10" fmla="*/ 288 w 576"/>
                  <a:gd name="T11" fmla="*/ 96 h 672"/>
                  <a:gd name="T12" fmla="*/ 240 w 576"/>
                  <a:gd name="T13" fmla="*/ 0 h 672"/>
                  <a:gd name="T14" fmla="*/ 0 w 576"/>
                  <a:gd name="T15" fmla="*/ 0 h 672"/>
                  <a:gd name="T16" fmla="*/ 0 60000 65536"/>
                  <a:gd name="T17" fmla="*/ 0 60000 65536"/>
                  <a:gd name="T18" fmla="*/ 0 60000 65536"/>
                  <a:gd name="T19" fmla="*/ 0 60000 65536"/>
                  <a:gd name="T20" fmla="*/ 0 60000 65536"/>
                  <a:gd name="T21" fmla="*/ 0 60000 65536"/>
                  <a:gd name="T22" fmla="*/ 0 60000 65536"/>
                  <a:gd name="T23" fmla="*/ 0 60000 65536"/>
                  <a:gd name="T24" fmla="*/ 0 w 576"/>
                  <a:gd name="T25" fmla="*/ 0 h 672"/>
                  <a:gd name="T26" fmla="*/ 576 w 576"/>
                  <a:gd name="T27" fmla="*/ 672 h 67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6" h="672">
                    <a:moveTo>
                      <a:pt x="0" y="0"/>
                    </a:moveTo>
                    <a:lnTo>
                      <a:pt x="144" y="672"/>
                    </a:lnTo>
                    <a:lnTo>
                      <a:pt x="450" y="672"/>
                    </a:lnTo>
                    <a:lnTo>
                      <a:pt x="576" y="0"/>
                    </a:lnTo>
                    <a:lnTo>
                      <a:pt x="336" y="0"/>
                    </a:lnTo>
                    <a:lnTo>
                      <a:pt x="288" y="96"/>
                    </a:lnTo>
                    <a:lnTo>
                      <a:pt x="240" y="0"/>
                    </a:lnTo>
                    <a:lnTo>
                      <a:pt x="0" y="0"/>
                    </a:lnTo>
                    <a:close/>
                  </a:path>
                </a:pathLst>
              </a:custGeom>
              <a:noFill/>
              <a:ln w="317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spAutoFit/>
              </a:bodyPr>
              <a:lstStyle/>
              <a:p>
                <a:endParaRPr lang="en-US"/>
              </a:p>
            </p:txBody>
          </p:sp>
          <p:grpSp>
            <p:nvGrpSpPr>
              <p:cNvPr id="74821" name="Group 66">
                <a:extLst>
                  <a:ext uri="{FF2B5EF4-FFF2-40B4-BE49-F238E27FC236}">
                    <a16:creationId xmlns:a16="http://schemas.microsoft.com/office/drawing/2014/main" id="{6E321B49-C2A7-1241-8AF1-77D1EECC320C}"/>
                  </a:ext>
                </a:extLst>
              </p:cNvPr>
              <p:cNvGrpSpPr>
                <a:grpSpLocks/>
              </p:cNvGrpSpPr>
              <p:nvPr/>
            </p:nvGrpSpPr>
            <p:grpSpPr bwMode="auto">
              <a:xfrm>
                <a:off x="960" y="2928"/>
                <a:ext cx="626" cy="48"/>
                <a:chOff x="1536" y="2256"/>
                <a:chExt cx="626" cy="48"/>
              </a:xfrm>
            </p:grpSpPr>
            <p:sp>
              <p:nvSpPr>
                <p:cNvPr id="74844" name="Rectangle 67">
                  <a:extLst>
                    <a:ext uri="{FF2B5EF4-FFF2-40B4-BE49-F238E27FC236}">
                      <a16:creationId xmlns:a16="http://schemas.microsoft.com/office/drawing/2014/main" id="{D39E5477-73AE-D849-BA63-0F6EF80D289D}"/>
                    </a:ext>
                  </a:extLst>
                </p:cNvPr>
                <p:cNvSpPr>
                  <a:spLocks noChangeArrowheads="1"/>
                </p:cNvSpPr>
                <p:nvPr/>
              </p:nvSpPr>
              <p:spPr bwMode="auto">
                <a:xfrm>
                  <a:off x="1536" y="2256"/>
                  <a:ext cx="576" cy="48"/>
                </a:xfrm>
                <a:prstGeom prst="rect">
                  <a:avLst/>
                </a:prstGeom>
                <a:solidFill>
                  <a:schemeClr val="bg1"/>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en-US" sz="1800">
                    <a:solidFill>
                      <a:srgbClr val="000000"/>
                    </a:solidFill>
                  </a:endParaRPr>
                </a:p>
              </p:txBody>
            </p:sp>
            <p:sp>
              <p:nvSpPr>
                <p:cNvPr id="74845" name="Freeform 68">
                  <a:extLst>
                    <a:ext uri="{FF2B5EF4-FFF2-40B4-BE49-F238E27FC236}">
                      <a16:creationId xmlns:a16="http://schemas.microsoft.com/office/drawing/2014/main" id="{970DA98B-31EC-3444-B1B4-961A6ED0D459}"/>
                    </a:ext>
                  </a:extLst>
                </p:cNvPr>
                <p:cNvSpPr>
                  <a:spLocks/>
                </p:cNvSpPr>
                <p:nvPr/>
              </p:nvSpPr>
              <p:spPr bwMode="auto">
                <a:xfrm>
                  <a:off x="2064" y="2256"/>
                  <a:ext cx="48" cy="48"/>
                </a:xfrm>
                <a:custGeom>
                  <a:avLst/>
                  <a:gdLst>
                    <a:gd name="T0" fmla="*/ 48 w 48"/>
                    <a:gd name="T1" fmla="*/ 1 h 96"/>
                    <a:gd name="T2" fmla="*/ 0 w 48"/>
                    <a:gd name="T3" fmla="*/ 1 h 96"/>
                    <a:gd name="T4" fmla="*/ 48 w 48"/>
                    <a:gd name="T5" fmla="*/ 0 h 96"/>
                    <a:gd name="T6" fmla="*/ 48 w 48"/>
                    <a:gd name="T7" fmla="*/ 1 h 96"/>
                    <a:gd name="T8" fmla="*/ 0 60000 65536"/>
                    <a:gd name="T9" fmla="*/ 0 60000 65536"/>
                    <a:gd name="T10" fmla="*/ 0 60000 65536"/>
                    <a:gd name="T11" fmla="*/ 0 60000 65536"/>
                    <a:gd name="T12" fmla="*/ 0 w 48"/>
                    <a:gd name="T13" fmla="*/ 0 h 96"/>
                    <a:gd name="T14" fmla="*/ 48 w 48"/>
                    <a:gd name="T15" fmla="*/ 96 h 96"/>
                  </a:gdLst>
                  <a:ahLst/>
                  <a:cxnLst>
                    <a:cxn ang="T8">
                      <a:pos x="T0" y="T1"/>
                    </a:cxn>
                    <a:cxn ang="T9">
                      <a:pos x="T2" y="T3"/>
                    </a:cxn>
                    <a:cxn ang="T10">
                      <a:pos x="T4" y="T5"/>
                    </a:cxn>
                    <a:cxn ang="T11">
                      <a:pos x="T6" y="T7"/>
                    </a:cxn>
                  </a:cxnLst>
                  <a:rect l="T12" t="T13" r="T14" b="T15"/>
                  <a:pathLst>
                    <a:path w="48" h="96">
                      <a:moveTo>
                        <a:pt x="48" y="96"/>
                      </a:moveTo>
                      <a:lnTo>
                        <a:pt x="0" y="48"/>
                      </a:lnTo>
                      <a:lnTo>
                        <a:pt x="48" y="0"/>
                      </a:lnTo>
                      <a:lnTo>
                        <a:pt x="48" y="96"/>
                      </a:lnTo>
                      <a:close/>
                    </a:path>
                  </a:pathLst>
                </a:custGeom>
                <a:solidFill>
                  <a:schemeClr val="bg1"/>
                </a:solidFill>
                <a:ln w="3175">
                  <a:solidFill>
                    <a:schemeClr val="tx1"/>
                  </a:solidFill>
                  <a:round/>
                  <a:headEnd/>
                  <a:tailEnd/>
                </a:ln>
              </p:spPr>
              <p:txBody>
                <a:bodyPr anchor="ctr">
                  <a:spAutoFit/>
                </a:bodyPr>
                <a:lstStyle/>
                <a:p>
                  <a:endParaRPr lang="en-US"/>
                </a:p>
              </p:txBody>
            </p:sp>
            <p:sp>
              <p:nvSpPr>
                <p:cNvPr id="74846" name="Line 69">
                  <a:extLst>
                    <a:ext uri="{FF2B5EF4-FFF2-40B4-BE49-F238E27FC236}">
                      <a16:creationId xmlns:a16="http://schemas.microsoft.com/office/drawing/2014/main" id="{F6349728-840E-A341-B7D1-2A4CB88B3123}"/>
                    </a:ext>
                  </a:extLst>
                </p:cNvPr>
                <p:cNvSpPr>
                  <a:spLocks noChangeShapeType="1"/>
                </p:cNvSpPr>
                <p:nvPr/>
              </p:nvSpPr>
              <p:spPr bwMode="auto">
                <a:xfrm>
                  <a:off x="2114" y="2280"/>
                  <a:ext cx="48"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grpSp>
          <p:grpSp>
            <p:nvGrpSpPr>
              <p:cNvPr id="74822" name="Group 70">
                <a:extLst>
                  <a:ext uri="{FF2B5EF4-FFF2-40B4-BE49-F238E27FC236}">
                    <a16:creationId xmlns:a16="http://schemas.microsoft.com/office/drawing/2014/main" id="{6CB8B7E5-1025-9244-B8F3-A5E796D73685}"/>
                  </a:ext>
                </a:extLst>
              </p:cNvPr>
              <p:cNvGrpSpPr>
                <a:grpSpLocks/>
              </p:cNvGrpSpPr>
              <p:nvPr/>
            </p:nvGrpSpPr>
            <p:grpSpPr bwMode="auto">
              <a:xfrm>
                <a:off x="960" y="2448"/>
                <a:ext cx="626" cy="48"/>
                <a:chOff x="1536" y="2256"/>
                <a:chExt cx="626" cy="48"/>
              </a:xfrm>
            </p:grpSpPr>
            <p:sp>
              <p:nvSpPr>
                <p:cNvPr id="74841" name="Rectangle 71">
                  <a:extLst>
                    <a:ext uri="{FF2B5EF4-FFF2-40B4-BE49-F238E27FC236}">
                      <a16:creationId xmlns:a16="http://schemas.microsoft.com/office/drawing/2014/main" id="{D5953BFB-3499-8346-96F4-3D2972A7C134}"/>
                    </a:ext>
                  </a:extLst>
                </p:cNvPr>
                <p:cNvSpPr>
                  <a:spLocks noChangeArrowheads="1"/>
                </p:cNvSpPr>
                <p:nvPr/>
              </p:nvSpPr>
              <p:spPr bwMode="auto">
                <a:xfrm>
                  <a:off x="1536" y="2256"/>
                  <a:ext cx="576" cy="48"/>
                </a:xfrm>
                <a:prstGeom prst="rect">
                  <a:avLst/>
                </a:prstGeom>
                <a:solidFill>
                  <a:schemeClr val="bg1"/>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en-US" sz="1800">
                    <a:solidFill>
                      <a:srgbClr val="000000"/>
                    </a:solidFill>
                  </a:endParaRPr>
                </a:p>
              </p:txBody>
            </p:sp>
            <p:sp>
              <p:nvSpPr>
                <p:cNvPr id="74842" name="Freeform 72">
                  <a:extLst>
                    <a:ext uri="{FF2B5EF4-FFF2-40B4-BE49-F238E27FC236}">
                      <a16:creationId xmlns:a16="http://schemas.microsoft.com/office/drawing/2014/main" id="{BA120321-652E-2C42-9506-D7EB4676E3B6}"/>
                    </a:ext>
                  </a:extLst>
                </p:cNvPr>
                <p:cNvSpPr>
                  <a:spLocks/>
                </p:cNvSpPr>
                <p:nvPr/>
              </p:nvSpPr>
              <p:spPr bwMode="auto">
                <a:xfrm>
                  <a:off x="2064" y="2256"/>
                  <a:ext cx="48" cy="48"/>
                </a:xfrm>
                <a:custGeom>
                  <a:avLst/>
                  <a:gdLst>
                    <a:gd name="T0" fmla="*/ 48 w 48"/>
                    <a:gd name="T1" fmla="*/ 1 h 96"/>
                    <a:gd name="T2" fmla="*/ 0 w 48"/>
                    <a:gd name="T3" fmla="*/ 1 h 96"/>
                    <a:gd name="T4" fmla="*/ 48 w 48"/>
                    <a:gd name="T5" fmla="*/ 0 h 96"/>
                    <a:gd name="T6" fmla="*/ 48 w 48"/>
                    <a:gd name="T7" fmla="*/ 1 h 96"/>
                    <a:gd name="T8" fmla="*/ 0 60000 65536"/>
                    <a:gd name="T9" fmla="*/ 0 60000 65536"/>
                    <a:gd name="T10" fmla="*/ 0 60000 65536"/>
                    <a:gd name="T11" fmla="*/ 0 60000 65536"/>
                    <a:gd name="T12" fmla="*/ 0 w 48"/>
                    <a:gd name="T13" fmla="*/ 0 h 96"/>
                    <a:gd name="T14" fmla="*/ 48 w 48"/>
                    <a:gd name="T15" fmla="*/ 96 h 96"/>
                  </a:gdLst>
                  <a:ahLst/>
                  <a:cxnLst>
                    <a:cxn ang="T8">
                      <a:pos x="T0" y="T1"/>
                    </a:cxn>
                    <a:cxn ang="T9">
                      <a:pos x="T2" y="T3"/>
                    </a:cxn>
                    <a:cxn ang="T10">
                      <a:pos x="T4" y="T5"/>
                    </a:cxn>
                    <a:cxn ang="T11">
                      <a:pos x="T6" y="T7"/>
                    </a:cxn>
                  </a:cxnLst>
                  <a:rect l="T12" t="T13" r="T14" b="T15"/>
                  <a:pathLst>
                    <a:path w="48" h="96">
                      <a:moveTo>
                        <a:pt x="48" y="96"/>
                      </a:moveTo>
                      <a:lnTo>
                        <a:pt x="0" y="48"/>
                      </a:lnTo>
                      <a:lnTo>
                        <a:pt x="48" y="0"/>
                      </a:lnTo>
                      <a:lnTo>
                        <a:pt x="48" y="96"/>
                      </a:lnTo>
                      <a:close/>
                    </a:path>
                  </a:pathLst>
                </a:custGeom>
                <a:solidFill>
                  <a:schemeClr val="bg1"/>
                </a:solidFill>
                <a:ln w="3175">
                  <a:solidFill>
                    <a:schemeClr val="tx1"/>
                  </a:solidFill>
                  <a:round/>
                  <a:headEnd/>
                  <a:tailEnd/>
                </a:ln>
              </p:spPr>
              <p:txBody>
                <a:bodyPr anchor="ctr">
                  <a:spAutoFit/>
                </a:bodyPr>
                <a:lstStyle/>
                <a:p>
                  <a:endParaRPr lang="en-US"/>
                </a:p>
              </p:txBody>
            </p:sp>
            <p:sp>
              <p:nvSpPr>
                <p:cNvPr id="74843" name="Line 73">
                  <a:extLst>
                    <a:ext uri="{FF2B5EF4-FFF2-40B4-BE49-F238E27FC236}">
                      <a16:creationId xmlns:a16="http://schemas.microsoft.com/office/drawing/2014/main" id="{E701E328-44A2-1045-B7E9-F866E553CB0E}"/>
                    </a:ext>
                  </a:extLst>
                </p:cNvPr>
                <p:cNvSpPr>
                  <a:spLocks noChangeShapeType="1"/>
                </p:cNvSpPr>
                <p:nvPr/>
              </p:nvSpPr>
              <p:spPr bwMode="auto">
                <a:xfrm>
                  <a:off x="2114" y="2280"/>
                  <a:ext cx="48"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grpSp>
          <p:grpSp>
            <p:nvGrpSpPr>
              <p:cNvPr id="74823" name="Group 74">
                <a:extLst>
                  <a:ext uri="{FF2B5EF4-FFF2-40B4-BE49-F238E27FC236}">
                    <a16:creationId xmlns:a16="http://schemas.microsoft.com/office/drawing/2014/main" id="{23F9771E-CA3C-AA4B-AD92-723D8D9C5048}"/>
                  </a:ext>
                </a:extLst>
              </p:cNvPr>
              <p:cNvGrpSpPr>
                <a:grpSpLocks/>
              </p:cNvGrpSpPr>
              <p:nvPr/>
            </p:nvGrpSpPr>
            <p:grpSpPr bwMode="auto">
              <a:xfrm>
                <a:off x="960" y="2688"/>
                <a:ext cx="626" cy="48"/>
                <a:chOff x="1536" y="2256"/>
                <a:chExt cx="626" cy="48"/>
              </a:xfrm>
            </p:grpSpPr>
            <p:sp>
              <p:nvSpPr>
                <p:cNvPr id="74838" name="Rectangle 75">
                  <a:extLst>
                    <a:ext uri="{FF2B5EF4-FFF2-40B4-BE49-F238E27FC236}">
                      <a16:creationId xmlns:a16="http://schemas.microsoft.com/office/drawing/2014/main" id="{E024342C-29D6-1543-95D9-1FF79A2A180F}"/>
                    </a:ext>
                  </a:extLst>
                </p:cNvPr>
                <p:cNvSpPr>
                  <a:spLocks noChangeArrowheads="1"/>
                </p:cNvSpPr>
                <p:nvPr/>
              </p:nvSpPr>
              <p:spPr bwMode="auto">
                <a:xfrm>
                  <a:off x="1536" y="2256"/>
                  <a:ext cx="576" cy="48"/>
                </a:xfrm>
                <a:prstGeom prst="rect">
                  <a:avLst/>
                </a:prstGeom>
                <a:solidFill>
                  <a:schemeClr val="bg1"/>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en-US" sz="1800">
                    <a:solidFill>
                      <a:srgbClr val="000000"/>
                    </a:solidFill>
                  </a:endParaRPr>
                </a:p>
              </p:txBody>
            </p:sp>
            <p:sp>
              <p:nvSpPr>
                <p:cNvPr id="74839" name="Freeform 76">
                  <a:extLst>
                    <a:ext uri="{FF2B5EF4-FFF2-40B4-BE49-F238E27FC236}">
                      <a16:creationId xmlns:a16="http://schemas.microsoft.com/office/drawing/2014/main" id="{A9D66E4F-9482-AD4B-BCBC-80AABDD348A5}"/>
                    </a:ext>
                  </a:extLst>
                </p:cNvPr>
                <p:cNvSpPr>
                  <a:spLocks/>
                </p:cNvSpPr>
                <p:nvPr/>
              </p:nvSpPr>
              <p:spPr bwMode="auto">
                <a:xfrm>
                  <a:off x="2064" y="2256"/>
                  <a:ext cx="48" cy="48"/>
                </a:xfrm>
                <a:custGeom>
                  <a:avLst/>
                  <a:gdLst>
                    <a:gd name="T0" fmla="*/ 48 w 48"/>
                    <a:gd name="T1" fmla="*/ 1 h 96"/>
                    <a:gd name="T2" fmla="*/ 0 w 48"/>
                    <a:gd name="T3" fmla="*/ 1 h 96"/>
                    <a:gd name="T4" fmla="*/ 48 w 48"/>
                    <a:gd name="T5" fmla="*/ 0 h 96"/>
                    <a:gd name="T6" fmla="*/ 48 w 48"/>
                    <a:gd name="T7" fmla="*/ 1 h 96"/>
                    <a:gd name="T8" fmla="*/ 0 60000 65536"/>
                    <a:gd name="T9" fmla="*/ 0 60000 65536"/>
                    <a:gd name="T10" fmla="*/ 0 60000 65536"/>
                    <a:gd name="T11" fmla="*/ 0 60000 65536"/>
                    <a:gd name="T12" fmla="*/ 0 w 48"/>
                    <a:gd name="T13" fmla="*/ 0 h 96"/>
                    <a:gd name="T14" fmla="*/ 48 w 48"/>
                    <a:gd name="T15" fmla="*/ 96 h 96"/>
                  </a:gdLst>
                  <a:ahLst/>
                  <a:cxnLst>
                    <a:cxn ang="T8">
                      <a:pos x="T0" y="T1"/>
                    </a:cxn>
                    <a:cxn ang="T9">
                      <a:pos x="T2" y="T3"/>
                    </a:cxn>
                    <a:cxn ang="T10">
                      <a:pos x="T4" y="T5"/>
                    </a:cxn>
                    <a:cxn ang="T11">
                      <a:pos x="T6" y="T7"/>
                    </a:cxn>
                  </a:cxnLst>
                  <a:rect l="T12" t="T13" r="T14" b="T15"/>
                  <a:pathLst>
                    <a:path w="48" h="96">
                      <a:moveTo>
                        <a:pt x="48" y="96"/>
                      </a:moveTo>
                      <a:lnTo>
                        <a:pt x="0" y="48"/>
                      </a:lnTo>
                      <a:lnTo>
                        <a:pt x="48" y="0"/>
                      </a:lnTo>
                      <a:lnTo>
                        <a:pt x="48" y="96"/>
                      </a:lnTo>
                      <a:close/>
                    </a:path>
                  </a:pathLst>
                </a:custGeom>
                <a:solidFill>
                  <a:schemeClr val="bg1"/>
                </a:solidFill>
                <a:ln w="3175">
                  <a:solidFill>
                    <a:schemeClr val="tx1"/>
                  </a:solidFill>
                  <a:round/>
                  <a:headEnd/>
                  <a:tailEnd/>
                </a:ln>
              </p:spPr>
              <p:txBody>
                <a:bodyPr anchor="ctr">
                  <a:spAutoFit/>
                </a:bodyPr>
                <a:lstStyle/>
                <a:p>
                  <a:endParaRPr lang="en-US"/>
                </a:p>
              </p:txBody>
            </p:sp>
            <p:sp>
              <p:nvSpPr>
                <p:cNvPr id="74840" name="Line 77">
                  <a:extLst>
                    <a:ext uri="{FF2B5EF4-FFF2-40B4-BE49-F238E27FC236}">
                      <a16:creationId xmlns:a16="http://schemas.microsoft.com/office/drawing/2014/main" id="{637F7D9D-BE07-F744-9288-3FFE070BED5A}"/>
                    </a:ext>
                  </a:extLst>
                </p:cNvPr>
                <p:cNvSpPr>
                  <a:spLocks noChangeShapeType="1"/>
                </p:cNvSpPr>
                <p:nvPr/>
              </p:nvSpPr>
              <p:spPr bwMode="auto">
                <a:xfrm>
                  <a:off x="2114" y="2280"/>
                  <a:ext cx="48"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grpSp>
          <p:sp>
            <p:nvSpPr>
              <p:cNvPr id="74824" name="Text Box 78">
                <a:extLst>
                  <a:ext uri="{FF2B5EF4-FFF2-40B4-BE49-F238E27FC236}">
                    <a16:creationId xmlns:a16="http://schemas.microsoft.com/office/drawing/2014/main" id="{AAC9A3D1-EA65-5843-B4E3-F90A14C17D99}"/>
                  </a:ext>
                </a:extLst>
              </p:cNvPr>
              <p:cNvSpPr txBox="1">
                <a:spLocks noChangeArrowheads="1"/>
              </p:cNvSpPr>
              <p:nvPr/>
            </p:nvSpPr>
            <p:spPr bwMode="auto">
              <a:xfrm>
                <a:off x="1055" y="2698"/>
                <a:ext cx="36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ko-KR" sz="1400">
                    <a:solidFill>
                      <a:srgbClr val="000000"/>
                    </a:solidFill>
                    <a:latin typeface="Verdana" panose="020B0604030504040204" pitchFamily="34" charset="0"/>
                    <a:ea typeface="굴림" panose="020B0600000101010101" pitchFamily="34" charset="-127"/>
                  </a:rPr>
                  <a:t>C[5]</a:t>
                </a:r>
              </a:p>
            </p:txBody>
          </p:sp>
          <p:sp>
            <p:nvSpPr>
              <p:cNvPr id="74825" name="Text Box 79">
                <a:extLst>
                  <a:ext uri="{FF2B5EF4-FFF2-40B4-BE49-F238E27FC236}">
                    <a16:creationId xmlns:a16="http://schemas.microsoft.com/office/drawing/2014/main" id="{EAEAAE9C-6D40-B443-ABF4-B216D5D62353}"/>
                  </a:ext>
                </a:extLst>
              </p:cNvPr>
              <p:cNvSpPr txBox="1">
                <a:spLocks noChangeArrowheads="1"/>
              </p:cNvSpPr>
              <p:nvPr/>
            </p:nvSpPr>
            <p:spPr bwMode="auto">
              <a:xfrm>
                <a:off x="1055" y="2458"/>
                <a:ext cx="36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ko-KR" sz="1400">
                    <a:solidFill>
                      <a:srgbClr val="000000"/>
                    </a:solidFill>
                    <a:latin typeface="Verdana" panose="020B0604030504040204" pitchFamily="34" charset="0"/>
                    <a:ea typeface="굴림" panose="020B0600000101010101" pitchFamily="34" charset="-127"/>
                  </a:rPr>
                  <a:t>C[9]</a:t>
                </a:r>
              </a:p>
            </p:txBody>
          </p:sp>
          <p:sp>
            <p:nvSpPr>
              <p:cNvPr id="74826" name="Text Box 80">
                <a:extLst>
                  <a:ext uri="{FF2B5EF4-FFF2-40B4-BE49-F238E27FC236}">
                    <a16:creationId xmlns:a16="http://schemas.microsoft.com/office/drawing/2014/main" id="{FFB54CF2-36FE-6E46-AC1C-659AB5DA4EF3}"/>
                  </a:ext>
                </a:extLst>
              </p:cNvPr>
              <p:cNvSpPr txBox="1">
                <a:spLocks noChangeArrowheads="1"/>
              </p:cNvSpPr>
              <p:nvPr/>
            </p:nvSpPr>
            <p:spPr bwMode="auto">
              <a:xfrm>
                <a:off x="1055" y="3178"/>
                <a:ext cx="36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ko-KR" sz="1400">
                    <a:solidFill>
                      <a:srgbClr val="000000"/>
                    </a:solidFill>
                    <a:latin typeface="Verdana" panose="020B0604030504040204" pitchFamily="34" charset="0"/>
                    <a:ea typeface="굴림" panose="020B0600000101010101" pitchFamily="34" charset="-127"/>
                  </a:rPr>
                  <a:t>C[1]</a:t>
                </a:r>
              </a:p>
            </p:txBody>
          </p:sp>
          <p:sp>
            <p:nvSpPr>
              <p:cNvPr id="74827" name="Line 81">
                <a:extLst>
                  <a:ext uri="{FF2B5EF4-FFF2-40B4-BE49-F238E27FC236}">
                    <a16:creationId xmlns:a16="http://schemas.microsoft.com/office/drawing/2014/main" id="{A67E2FC2-31FF-C946-A43C-36D8C9D53FB8}"/>
                  </a:ext>
                </a:extLst>
              </p:cNvPr>
              <p:cNvSpPr>
                <a:spLocks noChangeShapeType="1"/>
              </p:cNvSpPr>
              <p:nvPr/>
            </p:nvSpPr>
            <p:spPr bwMode="auto">
              <a:xfrm>
                <a:off x="1248" y="3024"/>
                <a:ext cx="0" cy="144"/>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en-US"/>
              </a:p>
            </p:txBody>
          </p:sp>
          <p:sp>
            <p:nvSpPr>
              <p:cNvPr id="74828" name="Line 82">
                <a:extLst>
                  <a:ext uri="{FF2B5EF4-FFF2-40B4-BE49-F238E27FC236}">
                    <a16:creationId xmlns:a16="http://schemas.microsoft.com/office/drawing/2014/main" id="{CC85917B-DD22-224E-ADFA-E882C9F9FB7E}"/>
                  </a:ext>
                </a:extLst>
              </p:cNvPr>
              <p:cNvSpPr>
                <a:spLocks noChangeShapeType="1"/>
              </p:cNvSpPr>
              <p:nvPr/>
            </p:nvSpPr>
            <p:spPr bwMode="auto">
              <a:xfrm>
                <a:off x="1440" y="2208"/>
                <a:ext cx="0" cy="144"/>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en-US"/>
              </a:p>
            </p:txBody>
          </p:sp>
          <p:sp>
            <p:nvSpPr>
              <p:cNvPr id="74829" name="Line 83">
                <a:extLst>
                  <a:ext uri="{FF2B5EF4-FFF2-40B4-BE49-F238E27FC236}">
                    <a16:creationId xmlns:a16="http://schemas.microsoft.com/office/drawing/2014/main" id="{37B8DEE5-2F1D-C849-8814-CD0C037A5FE1}"/>
                  </a:ext>
                </a:extLst>
              </p:cNvPr>
              <p:cNvSpPr>
                <a:spLocks noChangeShapeType="1"/>
              </p:cNvSpPr>
              <p:nvPr/>
            </p:nvSpPr>
            <p:spPr bwMode="auto">
              <a:xfrm>
                <a:off x="1056" y="2208"/>
                <a:ext cx="0" cy="144"/>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en-US"/>
              </a:p>
            </p:txBody>
          </p:sp>
          <p:sp>
            <p:nvSpPr>
              <p:cNvPr id="74830" name="Text Box 84">
                <a:extLst>
                  <a:ext uri="{FF2B5EF4-FFF2-40B4-BE49-F238E27FC236}">
                    <a16:creationId xmlns:a16="http://schemas.microsoft.com/office/drawing/2014/main" id="{434F0FB1-E9D5-2E40-9FC2-A6078B750165}"/>
                  </a:ext>
                </a:extLst>
              </p:cNvPr>
              <p:cNvSpPr txBox="1">
                <a:spLocks noChangeArrowheads="1"/>
              </p:cNvSpPr>
              <p:nvPr/>
            </p:nvSpPr>
            <p:spPr bwMode="auto">
              <a:xfrm>
                <a:off x="780" y="1978"/>
                <a:ext cx="43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ko-KR" sz="1400">
                    <a:solidFill>
                      <a:srgbClr val="000000"/>
                    </a:solidFill>
                    <a:latin typeface="Verdana" panose="020B0604030504040204" pitchFamily="34" charset="0"/>
                    <a:ea typeface="굴림" panose="020B0600000101010101" pitchFamily="34" charset="-127"/>
                  </a:rPr>
                  <a:t>A[13]</a:t>
                </a:r>
              </a:p>
            </p:txBody>
          </p:sp>
          <p:sp>
            <p:nvSpPr>
              <p:cNvPr id="74831" name="Text Box 85">
                <a:extLst>
                  <a:ext uri="{FF2B5EF4-FFF2-40B4-BE49-F238E27FC236}">
                    <a16:creationId xmlns:a16="http://schemas.microsoft.com/office/drawing/2014/main" id="{D1875F39-7AD9-B849-828B-737185DA362A}"/>
                  </a:ext>
                </a:extLst>
              </p:cNvPr>
              <p:cNvSpPr txBox="1">
                <a:spLocks noChangeArrowheads="1"/>
              </p:cNvSpPr>
              <p:nvPr/>
            </p:nvSpPr>
            <p:spPr bwMode="auto">
              <a:xfrm>
                <a:off x="1212" y="1978"/>
                <a:ext cx="43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ko-KR" sz="1400">
                    <a:solidFill>
                      <a:srgbClr val="000000"/>
                    </a:solidFill>
                    <a:latin typeface="Verdana" panose="020B0604030504040204" pitchFamily="34" charset="0"/>
                    <a:ea typeface="굴림" panose="020B0600000101010101" pitchFamily="34" charset="-127"/>
                  </a:rPr>
                  <a:t>B[13]</a:t>
                </a:r>
              </a:p>
            </p:txBody>
          </p:sp>
          <p:sp>
            <p:nvSpPr>
              <p:cNvPr id="74832" name="Text Box 86">
                <a:extLst>
                  <a:ext uri="{FF2B5EF4-FFF2-40B4-BE49-F238E27FC236}">
                    <a16:creationId xmlns:a16="http://schemas.microsoft.com/office/drawing/2014/main" id="{3C6C657A-FC35-3A4C-88BA-7F824F8A39B5}"/>
                  </a:ext>
                </a:extLst>
              </p:cNvPr>
              <p:cNvSpPr txBox="1">
                <a:spLocks noChangeArrowheads="1"/>
              </p:cNvSpPr>
              <p:nvPr/>
            </p:nvSpPr>
            <p:spPr bwMode="auto">
              <a:xfrm>
                <a:off x="780" y="1786"/>
                <a:ext cx="43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ko-KR" sz="1400">
                    <a:solidFill>
                      <a:srgbClr val="000000"/>
                    </a:solidFill>
                    <a:latin typeface="Verdana" panose="020B0604030504040204" pitchFamily="34" charset="0"/>
                    <a:ea typeface="굴림" panose="020B0600000101010101" pitchFamily="34" charset="-127"/>
                  </a:rPr>
                  <a:t>A[17]</a:t>
                </a:r>
              </a:p>
            </p:txBody>
          </p:sp>
          <p:sp>
            <p:nvSpPr>
              <p:cNvPr id="74833" name="Text Box 87">
                <a:extLst>
                  <a:ext uri="{FF2B5EF4-FFF2-40B4-BE49-F238E27FC236}">
                    <a16:creationId xmlns:a16="http://schemas.microsoft.com/office/drawing/2014/main" id="{386EF3C4-C47F-6D4E-8DBD-C372D023F256}"/>
                  </a:ext>
                </a:extLst>
              </p:cNvPr>
              <p:cNvSpPr txBox="1">
                <a:spLocks noChangeArrowheads="1"/>
              </p:cNvSpPr>
              <p:nvPr/>
            </p:nvSpPr>
            <p:spPr bwMode="auto">
              <a:xfrm>
                <a:off x="1212" y="1786"/>
                <a:ext cx="43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ko-KR" sz="1400">
                    <a:solidFill>
                      <a:srgbClr val="000000"/>
                    </a:solidFill>
                    <a:latin typeface="Verdana" panose="020B0604030504040204" pitchFamily="34" charset="0"/>
                    <a:ea typeface="굴림" panose="020B0600000101010101" pitchFamily="34" charset="-127"/>
                  </a:rPr>
                  <a:t>B[17]</a:t>
                </a:r>
              </a:p>
            </p:txBody>
          </p:sp>
          <p:sp>
            <p:nvSpPr>
              <p:cNvPr id="74834" name="Text Box 88">
                <a:extLst>
                  <a:ext uri="{FF2B5EF4-FFF2-40B4-BE49-F238E27FC236}">
                    <a16:creationId xmlns:a16="http://schemas.microsoft.com/office/drawing/2014/main" id="{89158DD7-E693-3944-B308-7D92B14B9271}"/>
                  </a:ext>
                </a:extLst>
              </p:cNvPr>
              <p:cNvSpPr txBox="1">
                <a:spLocks noChangeArrowheads="1"/>
              </p:cNvSpPr>
              <p:nvPr/>
            </p:nvSpPr>
            <p:spPr bwMode="auto">
              <a:xfrm>
                <a:off x="780" y="1594"/>
                <a:ext cx="43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ko-KR" sz="1400">
                    <a:solidFill>
                      <a:srgbClr val="000000"/>
                    </a:solidFill>
                    <a:latin typeface="Verdana" panose="020B0604030504040204" pitchFamily="34" charset="0"/>
                    <a:ea typeface="굴림" panose="020B0600000101010101" pitchFamily="34" charset="-127"/>
                  </a:rPr>
                  <a:t>A[21]</a:t>
                </a:r>
              </a:p>
            </p:txBody>
          </p:sp>
          <p:sp>
            <p:nvSpPr>
              <p:cNvPr id="74835" name="Text Box 89">
                <a:extLst>
                  <a:ext uri="{FF2B5EF4-FFF2-40B4-BE49-F238E27FC236}">
                    <a16:creationId xmlns:a16="http://schemas.microsoft.com/office/drawing/2014/main" id="{5C32EF01-149D-A14F-8EBF-7A60788D4147}"/>
                  </a:ext>
                </a:extLst>
              </p:cNvPr>
              <p:cNvSpPr txBox="1">
                <a:spLocks noChangeArrowheads="1"/>
              </p:cNvSpPr>
              <p:nvPr/>
            </p:nvSpPr>
            <p:spPr bwMode="auto">
              <a:xfrm>
                <a:off x="1212" y="1594"/>
                <a:ext cx="43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ko-KR" sz="1400">
                    <a:solidFill>
                      <a:srgbClr val="000000"/>
                    </a:solidFill>
                    <a:latin typeface="Verdana" panose="020B0604030504040204" pitchFamily="34" charset="0"/>
                    <a:ea typeface="굴림" panose="020B0600000101010101" pitchFamily="34" charset="-127"/>
                  </a:rPr>
                  <a:t>B[21]</a:t>
                </a:r>
              </a:p>
            </p:txBody>
          </p:sp>
          <p:sp>
            <p:nvSpPr>
              <p:cNvPr id="74836" name="Text Box 90">
                <a:extLst>
                  <a:ext uri="{FF2B5EF4-FFF2-40B4-BE49-F238E27FC236}">
                    <a16:creationId xmlns:a16="http://schemas.microsoft.com/office/drawing/2014/main" id="{144E010F-6F93-CE49-B7B6-F0531266A91E}"/>
                  </a:ext>
                </a:extLst>
              </p:cNvPr>
              <p:cNvSpPr txBox="1">
                <a:spLocks noChangeArrowheads="1"/>
              </p:cNvSpPr>
              <p:nvPr/>
            </p:nvSpPr>
            <p:spPr bwMode="auto">
              <a:xfrm>
                <a:off x="780" y="1402"/>
                <a:ext cx="43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ko-KR" sz="1400">
                    <a:solidFill>
                      <a:srgbClr val="000000"/>
                    </a:solidFill>
                    <a:latin typeface="Verdana" panose="020B0604030504040204" pitchFamily="34" charset="0"/>
                    <a:ea typeface="굴림" panose="020B0600000101010101" pitchFamily="34" charset="-127"/>
                  </a:rPr>
                  <a:t>A[25]</a:t>
                </a:r>
              </a:p>
            </p:txBody>
          </p:sp>
          <p:sp>
            <p:nvSpPr>
              <p:cNvPr id="74837" name="Text Box 91">
                <a:extLst>
                  <a:ext uri="{FF2B5EF4-FFF2-40B4-BE49-F238E27FC236}">
                    <a16:creationId xmlns:a16="http://schemas.microsoft.com/office/drawing/2014/main" id="{E45BA666-89D7-364C-8E75-A48910AD7600}"/>
                  </a:ext>
                </a:extLst>
              </p:cNvPr>
              <p:cNvSpPr txBox="1">
                <a:spLocks noChangeArrowheads="1"/>
              </p:cNvSpPr>
              <p:nvPr/>
            </p:nvSpPr>
            <p:spPr bwMode="auto">
              <a:xfrm>
                <a:off x="1212" y="1402"/>
                <a:ext cx="43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ko-KR" sz="1400">
                    <a:solidFill>
                      <a:srgbClr val="000000"/>
                    </a:solidFill>
                    <a:latin typeface="Verdana" panose="020B0604030504040204" pitchFamily="34" charset="0"/>
                    <a:ea typeface="굴림" panose="020B0600000101010101" pitchFamily="34" charset="-127"/>
                  </a:rPr>
                  <a:t>B[25]</a:t>
                </a:r>
              </a:p>
            </p:txBody>
          </p:sp>
        </p:grpSp>
        <p:grpSp>
          <p:nvGrpSpPr>
            <p:cNvPr id="74762" name="Group 92">
              <a:extLst>
                <a:ext uri="{FF2B5EF4-FFF2-40B4-BE49-F238E27FC236}">
                  <a16:creationId xmlns:a16="http://schemas.microsoft.com/office/drawing/2014/main" id="{9CD0065F-AF18-CD49-AADE-3D3AFAABD29C}"/>
                </a:ext>
              </a:extLst>
            </p:cNvPr>
            <p:cNvGrpSpPr>
              <a:grpSpLocks/>
            </p:cNvGrpSpPr>
            <p:nvPr/>
          </p:nvGrpSpPr>
          <p:grpSpPr bwMode="auto">
            <a:xfrm>
              <a:off x="3695" y="1882"/>
              <a:ext cx="869" cy="1968"/>
              <a:chOff x="780" y="1402"/>
              <a:chExt cx="869" cy="1968"/>
            </a:xfrm>
          </p:grpSpPr>
          <p:sp>
            <p:nvSpPr>
              <p:cNvPr id="74793" name="Freeform 93">
                <a:extLst>
                  <a:ext uri="{FF2B5EF4-FFF2-40B4-BE49-F238E27FC236}">
                    <a16:creationId xmlns:a16="http://schemas.microsoft.com/office/drawing/2014/main" id="{CD9D4390-E3C8-8A49-9AF8-3AF15E11A8FB}"/>
                  </a:ext>
                </a:extLst>
              </p:cNvPr>
              <p:cNvSpPr>
                <a:spLocks/>
              </p:cNvSpPr>
              <p:nvPr/>
            </p:nvSpPr>
            <p:spPr bwMode="auto">
              <a:xfrm>
                <a:off x="960" y="2352"/>
                <a:ext cx="576" cy="672"/>
              </a:xfrm>
              <a:custGeom>
                <a:avLst/>
                <a:gdLst>
                  <a:gd name="T0" fmla="*/ 0 w 576"/>
                  <a:gd name="T1" fmla="*/ 0 h 672"/>
                  <a:gd name="T2" fmla="*/ 144 w 576"/>
                  <a:gd name="T3" fmla="*/ 672 h 672"/>
                  <a:gd name="T4" fmla="*/ 450 w 576"/>
                  <a:gd name="T5" fmla="*/ 672 h 672"/>
                  <a:gd name="T6" fmla="*/ 576 w 576"/>
                  <a:gd name="T7" fmla="*/ 0 h 672"/>
                  <a:gd name="T8" fmla="*/ 336 w 576"/>
                  <a:gd name="T9" fmla="*/ 0 h 672"/>
                  <a:gd name="T10" fmla="*/ 288 w 576"/>
                  <a:gd name="T11" fmla="*/ 96 h 672"/>
                  <a:gd name="T12" fmla="*/ 240 w 576"/>
                  <a:gd name="T13" fmla="*/ 0 h 672"/>
                  <a:gd name="T14" fmla="*/ 0 w 576"/>
                  <a:gd name="T15" fmla="*/ 0 h 672"/>
                  <a:gd name="T16" fmla="*/ 0 60000 65536"/>
                  <a:gd name="T17" fmla="*/ 0 60000 65536"/>
                  <a:gd name="T18" fmla="*/ 0 60000 65536"/>
                  <a:gd name="T19" fmla="*/ 0 60000 65536"/>
                  <a:gd name="T20" fmla="*/ 0 60000 65536"/>
                  <a:gd name="T21" fmla="*/ 0 60000 65536"/>
                  <a:gd name="T22" fmla="*/ 0 60000 65536"/>
                  <a:gd name="T23" fmla="*/ 0 60000 65536"/>
                  <a:gd name="T24" fmla="*/ 0 w 576"/>
                  <a:gd name="T25" fmla="*/ 0 h 672"/>
                  <a:gd name="T26" fmla="*/ 576 w 576"/>
                  <a:gd name="T27" fmla="*/ 672 h 67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6" h="672">
                    <a:moveTo>
                      <a:pt x="0" y="0"/>
                    </a:moveTo>
                    <a:lnTo>
                      <a:pt x="144" y="672"/>
                    </a:lnTo>
                    <a:lnTo>
                      <a:pt x="450" y="672"/>
                    </a:lnTo>
                    <a:lnTo>
                      <a:pt x="576" y="0"/>
                    </a:lnTo>
                    <a:lnTo>
                      <a:pt x="336" y="0"/>
                    </a:lnTo>
                    <a:lnTo>
                      <a:pt x="288" y="96"/>
                    </a:lnTo>
                    <a:lnTo>
                      <a:pt x="240" y="0"/>
                    </a:lnTo>
                    <a:lnTo>
                      <a:pt x="0" y="0"/>
                    </a:lnTo>
                    <a:close/>
                  </a:path>
                </a:pathLst>
              </a:custGeom>
              <a:noFill/>
              <a:ln w="317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spAutoFit/>
              </a:bodyPr>
              <a:lstStyle/>
              <a:p>
                <a:endParaRPr lang="en-US"/>
              </a:p>
            </p:txBody>
          </p:sp>
          <p:grpSp>
            <p:nvGrpSpPr>
              <p:cNvPr id="74794" name="Group 94">
                <a:extLst>
                  <a:ext uri="{FF2B5EF4-FFF2-40B4-BE49-F238E27FC236}">
                    <a16:creationId xmlns:a16="http://schemas.microsoft.com/office/drawing/2014/main" id="{ECB6919E-6FBC-3C41-816A-4D311377F866}"/>
                  </a:ext>
                </a:extLst>
              </p:cNvPr>
              <p:cNvGrpSpPr>
                <a:grpSpLocks/>
              </p:cNvGrpSpPr>
              <p:nvPr/>
            </p:nvGrpSpPr>
            <p:grpSpPr bwMode="auto">
              <a:xfrm>
                <a:off x="960" y="2928"/>
                <a:ext cx="626" cy="48"/>
                <a:chOff x="1536" y="2256"/>
                <a:chExt cx="626" cy="48"/>
              </a:xfrm>
            </p:grpSpPr>
            <p:sp>
              <p:nvSpPr>
                <p:cNvPr id="74817" name="Rectangle 95">
                  <a:extLst>
                    <a:ext uri="{FF2B5EF4-FFF2-40B4-BE49-F238E27FC236}">
                      <a16:creationId xmlns:a16="http://schemas.microsoft.com/office/drawing/2014/main" id="{5C025DB8-CFC0-7F4B-852C-C1AE92C8E3AF}"/>
                    </a:ext>
                  </a:extLst>
                </p:cNvPr>
                <p:cNvSpPr>
                  <a:spLocks noChangeArrowheads="1"/>
                </p:cNvSpPr>
                <p:nvPr/>
              </p:nvSpPr>
              <p:spPr bwMode="auto">
                <a:xfrm>
                  <a:off x="1536" y="2256"/>
                  <a:ext cx="576" cy="48"/>
                </a:xfrm>
                <a:prstGeom prst="rect">
                  <a:avLst/>
                </a:prstGeom>
                <a:solidFill>
                  <a:schemeClr val="bg1"/>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en-US" sz="1800">
                    <a:solidFill>
                      <a:srgbClr val="000000"/>
                    </a:solidFill>
                  </a:endParaRPr>
                </a:p>
              </p:txBody>
            </p:sp>
            <p:sp>
              <p:nvSpPr>
                <p:cNvPr id="74818" name="Freeform 96">
                  <a:extLst>
                    <a:ext uri="{FF2B5EF4-FFF2-40B4-BE49-F238E27FC236}">
                      <a16:creationId xmlns:a16="http://schemas.microsoft.com/office/drawing/2014/main" id="{9BF298A6-29C3-604E-8DE2-5EC9C6AB676B}"/>
                    </a:ext>
                  </a:extLst>
                </p:cNvPr>
                <p:cNvSpPr>
                  <a:spLocks/>
                </p:cNvSpPr>
                <p:nvPr/>
              </p:nvSpPr>
              <p:spPr bwMode="auto">
                <a:xfrm>
                  <a:off x="2064" y="2256"/>
                  <a:ext cx="48" cy="48"/>
                </a:xfrm>
                <a:custGeom>
                  <a:avLst/>
                  <a:gdLst>
                    <a:gd name="T0" fmla="*/ 48 w 48"/>
                    <a:gd name="T1" fmla="*/ 1 h 96"/>
                    <a:gd name="T2" fmla="*/ 0 w 48"/>
                    <a:gd name="T3" fmla="*/ 1 h 96"/>
                    <a:gd name="T4" fmla="*/ 48 w 48"/>
                    <a:gd name="T5" fmla="*/ 0 h 96"/>
                    <a:gd name="T6" fmla="*/ 48 w 48"/>
                    <a:gd name="T7" fmla="*/ 1 h 96"/>
                    <a:gd name="T8" fmla="*/ 0 60000 65536"/>
                    <a:gd name="T9" fmla="*/ 0 60000 65536"/>
                    <a:gd name="T10" fmla="*/ 0 60000 65536"/>
                    <a:gd name="T11" fmla="*/ 0 60000 65536"/>
                    <a:gd name="T12" fmla="*/ 0 w 48"/>
                    <a:gd name="T13" fmla="*/ 0 h 96"/>
                    <a:gd name="T14" fmla="*/ 48 w 48"/>
                    <a:gd name="T15" fmla="*/ 96 h 96"/>
                  </a:gdLst>
                  <a:ahLst/>
                  <a:cxnLst>
                    <a:cxn ang="T8">
                      <a:pos x="T0" y="T1"/>
                    </a:cxn>
                    <a:cxn ang="T9">
                      <a:pos x="T2" y="T3"/>
                    </a:cxn>
                    <a:cxn ang="T10">
                      <a:pos x="T4" y="T5"/>
                    </a:cxn>
                    <a:cxn ang="T11">
                      <a:pos x="T6" y="T7"/>
                    </a:cxn>
                  </a:cxnLst>
                  <a:rect l="T12" t="T13" r="T14" b="T15"/>
                  <a:pathLst>
                    <a:path w="48" h="96">
                      <a:moveTo>
                        <a:pt x="48" y="96"/>
                      </a:moveTo>
                      <a:lnTo>
                        <a:pt x="0" y="48"/>
                      </a:lnTo>
                      <a:lnTo>
                        <a:pt x="48" y="0"/>
                      </a:lnTo>
                      <a:lnTo>
                        <a:pt x="48" y="96"/>
                      </a:lnTo>
                      <a:close/>
                    </a:path>
                  </a:pathLst>
                </a:custGeom>
                <a:solidFill>
                  <a:schemeClr val="bg1"/>
                </a:solidFill>
                <a:ln w="3175">
                  <a:solidFill>
                    <a:schemeClr val="tx1"/>
                  </a:solidFill>
                  <a:round/>
                  <a:headEnd/>
                  <a:tailEnd/>
                </a:ln>
              </p:spPr>
              <p:txBody>
                <a:bodyPr anchor="ctr">
                  <a:spAutoFit/>
                </a:bodyPr>
                <a:lstStyle/>
                <a:p>
                  <a:endParaRPr lang="en-US"/>
                </a:p>
              </p:txBody>
            </p:sp>
            <p:sp>
              <p:nvSpPr>
                <p:cNvPr id="74819" name="Line 97">
                  <a:extLst>
                    <a:ext uri="{FF2B5EF4-FFF2-40B4-BE49-F238E27FC236}">
                      <a16:creationId xmlns:a16="http://schemas.microsoft.com/office/drawing/2014/main" id="{616AEAF9-471C-2C49-9310-C6796A4AAD49}"/>
                    </a:ext>
                  </a:extLst>
                </p:cNvPr>
                <p:cNvSpPr>
                  <a:spLocks noChangeShapeType="1"/>
                </p:cNvSpPr>
                <p:nvPr/>
              </p:nvSpPr>
              <p:spPr bwMode="auto">
                <a:xfrm>
                  <a:off x="2114" y="2280"/>
                  <a:ext cx="48"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grpSp>
          <p:grpSp>
            <p:nvGrpSpPr>
              <p:cNvPr id="74795" name="Group 98">
                <a:extLst>
                  <a:ext uri="{FF2B5EF4-FFF2-40B4-BE49-F238E27FC236}">
                    <a16:creationId xmlns:a16="http://schemas.microsoft.com/office/drawing/2014/main" id="{B98890CF-09B4-CC4B-9705-5CEB588BA899}"/>
                  </a:ext>
                </a:extLst>
              </p:cNvPr>
              <p:cNvGrpSpPr>
                <a:grpSpLocks/>
              </p:cNvGrpSpPr>
              <p:nvPr/>
            </p:nvGrpSpPr>
            <p:grpSpPr bwMode="auto">
              <a:xfrm>
                <a:off x="960" y="2448"/>
                <a:ext cx="626" cy="48"/>
                <a:chOff x="1536" y="2256"/>
                <a:chExt cx="626" cy="48"/>
              </a:xfrm>
            </p:grpSpPr>
            <p:sp>
              <p:nvSpPr>
                <p:cNvPr id="74814" name="Rectangle 99">
                  <a:extLst>
                    <a:ext uri="{FF2B5EF4-FFF2-40B4-BE49-F238E27FC236}">
                      <a16:creationId xmlns:a16="http://schemas.microsoft.com/office/drawing/2014/main" id="{26E67A31-7223-F647-9406-0B99243C75CC}"/>
                    </a:ext>
                  </a:extLst>
                </p:cNvPr>
                <p:cNvSpPr>
                  <a:spLocks noChangeArrowheads="1"/>
                </p:cNvSpPr>
                <p:nvPr/>
              </p:nvSpPr>
              <p:spPr bwMode="auto">
                <a:xfrm>
                  <a:off x="1536" y="2256"/>
                  <a:ext cx="576" cy="48"/>
                </a:xfrm>
                <a:prstGeom prst="rect">
                  <a:avLst/>
                </a:prstGeom>
                <a:solidFill>
                  <a:schemeClr val="bg1"/>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en-US" sz="1800">
                    <a:solidFill>
                      <a:srgbClr val="000000"/>
                    </a:solidFill>
                  </a:endParaRPr>
                </a:p>
              </p:txBody>
            </p:sp>
            <p:sp>
              <p:nvSpPr>
                <p:cNvPr id="74815" name="Freeform 100">
                  <a:extLst>
                    <a:ext uri="{FF2B5EF4-FFF2-40B4-BE49-F238E27FC236}">
                      <a16:creationId xmlns:a16="http://schemas.microsoft.com/office/drawing/2014/main" id="{F8DB6709-9CFA-5545-8099-738811E52824}"/>
                    </a:ext>
                  </a:extLst>
                </p:cNvPr>
                <p:cNvSpPr>
                  <a:spLocks/>
                </p:cNvSpPr>
                <p:nvPr/>
              </p:nvSpPr>
              <p:spPr bwMode="auto">
                <a:xfrm>
                  <a:off x="2064" y="2256"/>
                  <a:ext cx="48" cy="48"/>
                </a:xfrm>
                <a:custGeom>
                  <a:avLst/>
                  <a:gdLst>
                    <a:gd name="T0" fmla="*/ 48 w 48"/>
                    <a:gd name="T1" fmla="*/ 1 h 96"/>
                    <a:gd name="T2" fmla="*/ 0 w 48"/>
                    <a:gd name="T3" fmla="*/ 1 h 96"/>
                    <a:gd name="T4" fmla="*/ 48 w 48"/>
                    <a:gd name="T5" fmla="*/ 0 h 96"/>
                    <a:gd name="T6" fmla="*/ 48 w 48"/>
                    <a:gd name="T7" fmla="*/ 1 h 96"/>
                    <a:gd name="T8" fmla="*/ 0 60000 65536"/>
                    <a:gd name="T9" fmla="*/ 0 60000 65536"/>
                    <a:gd name="T10" fmla="*/ 0 60000 65536"/>
                    <a:gd name="T11" fmla="*/ 0 60000 65536"/>
                    <a:gd name="T12" fmla="*/ 0 w 48"/>
                    <a:gd name="T13" fmla="*/ 0 h 96"/>
                    <a:gd name="T14" fmla="*/ 48 w 48"/>
                    <a:gd name="T15" fmla="*/ 96 h 96"/>
                  </a:gdLst>
                  <a:ahLst/>
                  <a:cxnLst>
                    <a:cxn ang="T8">
                      <a:pos x="T0" y="T1"/>
                    </a:cxn>
                    <a:cxn ang="T9">
                      <a:pos x="T2" y="T3"/>
                    </a:cxn>
                    <a:cxn ang="T10">
                      <a:pos x="T4" y="T5"/>
                    </a:cxn>
                    <a:cxn ang="T11">
                      <a:pos x="T6" y="T7"/>
                    </a:cxn>
                  </a:cxnLst>
                  <a:rect l="T12" t="T13" r="T14" b="T15"/>
                  <a:pathLst>
                    <a:path w="48" h="96">
                      <a:moveTo>
                        <a:pt x="48" y="96"/>
                      </a:moveTo>
                      <a:lnTo>
                        <a:pt x="0" y="48"/>
                      </a:lnTo>
                      <a:lnTo>
                        <a:pt x="48" y="0"/>
                      </a:lnTo>
                      <a:lnTo>
                        <a:pt x="48" y="96"/>
                      </a:lnTo>
                      <a:close/>
                    </a:path>
                  </a:pathLst>
                </a:custGeom>
                <a:solidFill>
                  <a:schemeClr val="bg1"/>
                </a:solidFill>
                <a:ln w="3175">
                  <a:solidFill>
                    <a:schemeClr val="tx1"/>
                  </a:solidFill>
                  <a:round/>
                  <a:headEnd/>
                  <a:tailEnd/>
                </a:ln>
              </p:spPr>
              <p:txBody>
                <a:bodyPr anchor="ctr">
                  <a:spAutoFit/>
                </a:bodyPr>
                <a:lstStyle/>
                <a:p>
                  <a:endParaRPr lang="en-US"/>
                </a:p>
              </p:txBody>
            </p:sp>
            <p:sp>
              <p:nvSpPr>
                <p:cNvPr id="74816" name="Line 101">
                  <a:extLst>
                    <a:ext uri="{FF2B5EF4-FFF2-40B4-BE49-F238E27FC236}">
                      <a16:creationId xmlns:a16="http://schemas.microsoft.com/office/drawing/2014/main" id="{63AE26F4-6061-A443-B123-782B93D55876}"/>
                    </a:ext>
                  </a:extLst>
                </p:cNvPr>
                <p:cNvSpPr>
                  <a:spLocks noChangeShapeType="1"/>
                </p:cNvSpPr>
                <p:nvPr/>
              </p:nvSpPr>
              <p:spPr bwMode="auto">
                <a:xfrm>
                  <a:off x="2114" y="2280"/>
                  <a:ext cx="48"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grpSp>
          <p:grpSp>
            <p:nvGrpSpPr>
              <p:cNvPr id="74796" name="Group 102">
                <a:extLst>
                  <a:ext uri="{FF2B5EF4-FFF2-40B4-BE49-F238E27FC236}">
                    <a16:creationId xmlns:a16="http://schemas.microsoft.com/office/drawing/2014/main" id="{A15367B9-B422-9C42-BAB8-C214DAFE89A8}"/>
                  </a:ext>
                </a:extLst>
              </p:cNvPr>
              <p:cNvGrpSpPr>
                <a:grpSpLocks/>
              </p:cNvGrpSpPr>
              <p:nvPr/>
            </p:nvGrpSpPr>
            <p:grpSpPr bwMode="auto">
              <a:xfrm>
                <a:off x="960" y="2688"/>
                <a:ext cx="626" cy="48"/>
                <a:chOff x="1536" y="2256"/>
                <a:chExt cx="626" cy="48"/>
              </a:xfrm>
            </p:grpSpPr>
            <p:sp>
              <p:nvSpPr>
                <p:cNvPr id="74811" name="Rectangle 103">
                  <a:extLst>
                    <a:ext uri="{FF2B5EF4-FFF2-40B4-BE49-F238E27FC236}">
                      <a16:creationId xmlns:a16="http://schemas.microsoft.com/office/drawing/2014/main" id="{981FE147-BFB8-8F44-B565-7213DDCB3C69}"/>
                    </a:ext>
                  </a:extLst>
                </p:cNvPr>
                <p:cNvSpPr>
                  <a:spLocks noChangeArrowheads="1"/>
                </p:cNvSpPr>
                <p:nvPr/>
              </p:nvSpPr>
              <p:spPr bwMode="auto">
                <a:xfrm>
                  <a:off x="1536" y="2256"/>
                  <a:ext cx="576" cy="48"/>
                </a:xfrm>
                <a:prstGeom prst="rect">
                  <a:avLst/>
                </a:prstGeom>
                <a:solidFill>
                  <a:schemeClr val="bg1"/>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en-US" sz="1800">
                    <a:solidFill>
                      <a:srgbClr val="000000"/>
                    </a:solidFill>
                  </a:endParaRPr>
                </a:p>
              </p:txBody>
            </p:sp>
            <p:sp>
              <p:nvSpPr>
                <p:cNvPr id="74812" name="Freeform 104">
                  <a:extLst>
                    <a:ext uri="{FF2B5EF4-FFF2-40B4-BE49-F238E27FC236}">
                      <a16:creationId xmlns:a16="http://schemas.microsoft.com/office/drawing/2014/main" id="{298088E1-18CB-5942-8947-AECEC6A1A339}"/>
                    </a:ext>
                  </a:extLst>
                </p:cNvPr>
                <p:cNvSpPr>
                  <a:spLocks/>
                </p:cNvSpPr>
                <p:nvPr/>
              </p:nvSpPr>
              <p:spPr bwMode="auto">
                <a:xfrm>
                  <a:off x="2064" y="2256"/>
                  <a:ext cx="48" cy="48"/>
                </a:xfrm>
                <a:custGeom>
                  <a:avLst/>
                  <a:gdLst>
                    <a:gd name="T0" fmla="*/ 48 w 48"/>
                    <a:gd name="T1" fmla="*/ 1 h 96"/>
                    <a:gd name="T2" fmla="*/ 0 w 48"/>
                    <a:gd name="T3" fmla="*/ 1 h 96"/>
                    <a:gd name="T4" fmla="*/ 48 w 48"/>
                    <a:gd name="T5" fmla="*/ 0 h 96"/>
                    <a:gd name="T6" fmla="*/ 48 w 48"/>
                    <a:gd name="T7" fmla="*/ 1 h 96"/>
                    <a:gd name="T8" fmla="*/ 0 60000 65536"/>
                    <a:gd name="T9" fmla="*/ 0 60000 65536"/>
                    <a:gd name="T10" fmla="*/ 0 60000 65536"/>
                    <a:gd name="T11" fmla="*/ 0 60000 65536"/>
                    <a:gd name="T12" fmla="*/ 0 w 48"/>
                    <a:gd name="T13" fmla="*/ 0 h 96"/>
                    <a:gd name="T14" fmla="*/ 48 w 48"/>
                    <a:gd name="T15" fmla="*/ 96 h 96"/>
                  </a:gdLst>
                  <a:ahLst/>
                  <a:cxnLst>
                    <a:cxn ang="T8">
                      <a:pos x="T0" y="T1"/>
                    </a:cxn>
                    <a:cxn ang="T9">
                      <a:pos x="T2" y="T3"/>
                    </a:cxn>
                    <a:cxn ang="T10">
                      <a:pos x="T4" y="T5"/>
                    </a:cxn>
                    <a:cxn ang="T11">
                      <a:pos x="T6" y="T7"/>
                    </a:cxn>
                  </a:cxnLst>
                  <a:rect l="T12" t="T13" r="T14" b="T15"/>
                  <a:pathLst>
                    <a:path w="48" h="96">
                      <a:moveTo>
                        <a:pt x="48" y="96"/>
                      </a:moveTo>
                      <a:lnTo>
                        <a:pt x="0" y="48"/>
                      </a:lnTo>
                      <a:lnTo>
                        <a:pt x="48" y="0"/>
                      </a:lnTo>
                      <a:lnTo>
                        <a:pt x="48" y="96"/>
                      </a:lnTo>
                      <a:close/>
                    </a:path>
                  </a:pathLst>
                </a:custGeom>
                <a:solidFill>
                  <a:schemeClr val="bg1"/>
                </a:solidFill>
                <a:ln w="3175">
                  <a:solidFill>
                    <a:schemeClr val="tx1"/>
                  </a:solidFill>
                  <a:round/>
                  <a:headEnd/>
                  <a:tailEnd/>
                </a:ln>
              </p:spPr>
              <p:txBody>
                <a:bodyPr anchor="ctr">
                  <a:spAutoFit/>
                </a:bodyPr>
                <a:lstStyle/>
                <a:p>
                  <a:endParaRPr lang="en-US"/>
                </a:p>
              </p:txBody>
            </p:sp>
            <p:sp>
              <p:nvSpPr>
                <p:cNvPr id="74813" name="Line 105">
                  <a:extLst>
                    <a:ext uri="{FF2B5EF4-FFF2-40B4-BE49-F238E27FC236}">
                      <a16:creationId xmlns:a16="http://schemas.microsoft.com/office/drawing/2014/main" id="{76224A3D-340C-7B49-A4CF-E80C809C9C13}"/>
                    </a:ext>
                  </a:extLst>
                </p:cNvPr>
                <p:cNvSpPr>
                  <a:spLocks noChangeShapeType="1"/>
                </p:cNvSpPr>
                <p:nvPr/>
              </p:nvSpPr>
              <p:spPr bwMode="auto">
                <a:xfrm>
                  <a:off x="2114" y="2280"/>
                  <a:ext cx="48"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grpSp>
          <p:sp>
            <p:nvSpPr>
              <p:cNvPr id="74797" name="Text Box 106">
                <a:extLst>
                  <a:ext uri="{FF2B5EF4-FFF2-40B4-BE49-F238E27FC236}">
                    <a16:creationId xmlns:a16="http://schemas.microsoft.com/office/drawing/2014/main" id="{9F780738-7423-E74C-B639-90F494C58D89}"/>
                  </a:ext>
                </a:extLst>
              </p:cNvPr>
              <p:cNvSpPr txBox="1">
                <a:spLocks noChangeArrowheads="1"/>
              </p:cNvSpPr>
              <p:nvPr/>
            </p:nvSpPr>
            <p:spPr bwMode="auto">
              <a:xfrm>
                <a:off x="1055" y="2698"/>
                <a:ext cx="36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ko-KR" sz="1400">
                    <a:solidFill>
                      <a:srgbClr val="000000"/>
                    </a:solidFill>
                    <a:latin typeface="Verdana" panose="020B0604030504040204" pitchFamily="34" charset="0"/>
                    <a:ea typeface="굴림" panose="020B0600000101010101" pitchFamily="34" charset="-127"/>
                  </a:rPr>
                  <a:t>C[6]</a:t>
                </a:r>
              </a:p>
            </p:txBody>
          </p:sp>
          <p:sp>
            <p:nvSpPr>
              <p:cNvPr id="74798" name="Text Box 107">
                <a:extLst>
                  <a:ext uri="{FF2B5EF4-FFF2-40B4-BE49-F238E27FC236}">
                    <a16:creationId xmlns:a16="http://schemas.microsoft.com/office/drawing/2014/main" id="{89CD457C-32E1-CF48-A466-A74AA96253B1}"/>
                  </a:ext>
                </a:extLst>
              </p:cNvPr>
              <p:cNvSpPr txBox="1">
                <a:spLocks noChangeArrowheads="1"/>
              </p:cNvSpPr>
              <p:nvPr/>
            </p:nvSpPr>
            <p:spPr bwMode="auto">
              <a:xfrm>
                <a:off x="1020" y="2458"/>
                <a:ext cx="438"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ko-KR" sz="1400">
                    <a:solidFill>
                      <a:srgbClr val="000000"/>
                    </a:solidFill>
                    <a:latin typeface="Verdana" panose="020B0604030504040204" pitchFamily="34" charset="0"/>
                    <a:ea typeface="굴림" panose="020B0600000101010101" pitchFamily="34" charset="-127"/>
                  </a:rPr>
                  <a:t>C[10]</a:t>
                </a:r>
              </a:p>
            </p:txBody>
          </p:sp>
          <p:sp>
            <p:nvSpPr>
              <p:cNvPr id="74799" name="Text Box 108">
                <a:extLst>
                  <a:ext uri="{FF2B5EF4-FFF2-40B4-BE49-F238E27FC236}">
                    <a16:creationId xmlns:a16="http://schemas.microsoft.com/office/drawing/2014/main" id="{D229B5D3-88E8-2744-A59F-F12CA7B03D1E}"/>
                  </a:ext>
                </a:extLst>
              </p:cNvPr>
              <p:cNvSpPr txBox="1">
                <a:spLocks noChangeArrowheads="1"/>
              </p:cNvSpPr>
              <p:nvPr/>
            </p:nvSpPr>
            <p:spPr bwMode="auto">
              <a:xfrm>
                <a:off x="1055" y="3178"/>
                <a:ext cx="36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ko-KR" sz="1400">
                    <a:solidFill>
                      <a:srgbClr val="000000"/>
                    </a:solidFill>
                    <a:latin typeface="Verdana" panose="020B0604030504040204" pitchFamily="34" charset="0"/>
                    <a:ea typeface="굴림" panose="020B0600000101010101" pitchFamily="34" charset="-127"/>
                  </a:rPr>
                  <a:t>C[2]</a:t>
                </a:r>
              </a:p>
            </p:txBody>
          </p:sp>
          <p:sp>
            <p:nvSpPr>
              <p:cNvPr id="74800" name="Line 109">
                <a:extLst>
                  <a:ext uri="{FF2B5EF4-FFF2-40B4-BE49-F238E27FC236}">
                    <a16:creationId xmlns:a16="http://schemas.microsoft.com/office/drawing/2014/main" id="{935BDBB9-795F-BD48-ABB2-756147DC0025}"/>
                  </a:ext>
                </a:extLst>
              </p:cNvPr>
              <p:cNvSpPr>
                <a:spLocks noChangeShapeType="1"/>
              </p:cNvSpPr>
              <p:nvPr/>
            </p:nvSpPr>
            <p:spPr bwMode="auto">
              <a:xfrm>
                <a:off x="1248" y="3024"/>
                <a:ext cx="0" cy="144"/>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en-US"/>
              </a:p>
            </p:txBody>
          </p:sp>
          <p:sp>
            <p:nvSpPr>
              <p:cNvPr id="74801" name="Line 110">
                <a:extLst>
                  <a:ext uri="{FF2B5EF4-FFF2-40B4-BE49-F238E27FC236}">
                    <a16:creationId xmlns:a16="http://schemas.microsoft.com/office/drawing/2014/main" id="{997DB30B-990E-3442-BBDE-69E03BB67E8A}"/>
                  </a:ext>
                </a:extLst>
              </p:cNvPr>
              <p:cNvSpPr>
                <a:spLocks noChangeShapeType="1"/>
              </p:cNvSpPr>
              <p:nvPr/>
            </p:nvSpPr>
            <p:spPr bwMode="auto">
              <a:xfrm>
                <a:off x="1440" y="2208"/>
                <a:ext cx="0" cy="144"/>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en-US"/>
              </a:p>
            </p:txBody>
          </p:sp>
          <p:sp>
            <p:nvSpPr>
              <p:cNvPr id="74802" name="Line 111">
                <a:extLst>
                  <a:ext uri="{FF2B5EF4-FFF2-40B4-BE49-F238E27FC236}">
                    <a16:creationId xmlns:a16="http://schemas.microsoft.com/office/drawing/2014/main" id="{CFFD94A8-59F5-5548-8B6E-226E571B9843}"/>
                  </a:ext>
                </a:extLst>
              </p:cNvPr>
              <p:cNvSpPr>
                <a:spLocks noChangeShapeType="1"/>
              </p:cNvSpPr>
              <p:nvPr/>
            </p:nvSpPr>
            <p:spPr bwMode="auto">
              <a:xfrm>
                <a:off x="1056" y="2208"/>
                <a:ext cx="0" cy="144"/>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en-US"/>
              </a:p>
            </p:txBody>
          </p:sp>
          <p:sp>
            <p:nvSpPr>
              <p:cNvPr id="74803" name="Text Box 112">
                <a:extLst>
                  <a:ext uri="{FF2B5EF4-FFF2-40B4-BE49-F238E27FC236}">
                    <a16:creationId xmlns:a16="http://schemas.microsoft.com/office/drawing/2014/main" id="{D6B716EE-4E2B-B94F-9E71-935D93F928C6}"/>
                  </a:ext>
                </a:extLst>
              </p:cNvPr>
              <p:cNvSpPr txBox="1">
                <a:spLocks noChangeArrowheads="1"/>
              </p:cNvSpPr>
              <p:nvPr/>
            </p:nvSpPr>
            <p:spPr bwMode="auto">
              <a:xfrm>
                <a:off x="780" y="1978"/>
                <a:ext cx="43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ko-KR" sz="1400">
                    <a:solidFill>
                      <a:srgbClr val="000000"/>
                    </a:solidFill>
                    <a:latin typeface="Verdana" panose="020B0604030504040204" pitchFamily="34" charset="0"/>
                    <a:ea typeface="굴림" panose="020B0600000101010101" pitchFamily="34" charset="-127"/>
                  </a:rPr>
                  <a:t>A[14]</a:t>
                </a:r>
              </a:p>
            </p:txBody>
          </p:sp>
          <p:sp>
            <p:nvSpPr>
              <p:cNvPr id="74804" name="Text Box 113">
                <a:extLst>
                  <a:ext uri="{FF2B5EF4-FFF2-40B4-BE49-F238E27FC236}">
                    <a16:creationId xmlns:a16="http://schemas.microsoft.com/office/drawing/2014/main" id="{7DFD8E5F-3F2C-ED48-9138-EBDF0465FE19}"/>
                  </a:ext>
                </a:extLst>
              </p:cNvPr>
              <p:cNvSpPr txBox="1">
                <a:spLocks noChangeArrowheads="1"/>
              </p:cNvSpPr>
              <p:nvPr/>
            </p:nvSpPr>
            <p:spPr bwMode="auto">
              <a:xfrm>
                <a:off x="1212" y="1978"/>
                <a:ext cx="43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ko-KR" sz="1400">
                    <a:solidFill>
                      <a:srgbClr val="000000"/>
                    </a:solidFill>
                    <a:latin typeface="Verdana" panose="020B0604030504040204" pitchFamily="34" charset="0"/>
                    <a:ea typeface="굴림" panose="020B0600000101010101" pitchFamily="34" charset="-127"/>
                  </a:rPr>
                  <a:t>B[14]</a:t>
                </a:r>
              </a:p>
            </p:txBody>
          </p:sp>
          <p:sp>
            <p:nvSpPr>
              <p:cNvPr id="74805" name="Text Box 114">
                <a:extLst>
                  <a:ext uri="{FF2B5EF4-FFF2-40B4-BE49-F238E27FC236}">
                    <a16:creationId xmlns:a16="http://schemas.microsoft.com/office/drawing/2014/main" id="{25697BD5-4B57-634C-8636-4FA0A6C8E585}"/>
                  </a:ext>
                </a:extLst>
              </p:cNvPr>
              <p:cNvSpPr txBox="1">
                <a:spLocks noChangeArrowheads="1"/>
              </p:cNvSpPr>
              <p:nvPr/>
            </p:nvSpPr>
            <p:spPr bwMode="auto">
              <a:xfrm>
                <a:off x="780" y="1786"/>
                <a:ext cx="43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ko-KR" sz="1400">
                    <a:solidFill>
                      <a:srgbClr val="000000"/>
                    </a:solidFill>
                    <a:latin typeface="Verdana" panose="020B0604030504040204" pitchFamily="34" charset="0"/>
                    <a:ea typeface="굴림" panose="020B0600000101010101" pitchFamily="34" charset="-127"/>
                  </a:rPr>
                  <a:t>A[18]</a:t>
                </a:r>
              </a:p>
            </p:txBody>
          </p:sp>
          <p:sp>
            <p:nvSpPr>
              <p:cNvPr id="74806" name="Text Box 115">
                <a:extLst>
                  <a:ext uri="{FF2B5EF4-FFF2-40B4-BE49-F238E27FC236}">
                    <a16:creationId xmlns:a16="http://schemas.microsoft.com/office/drawing/2014/main" id="{25EF80A4-1D44-CC45-8B61-CFC3ACC5C400}"/>
                  </a:ext>
                </a:extLst>
              </p:cNvPr>
              <p:cNvSpPr txBox="1">
                <a:spLocks noChangeArrowheads="1"/>
              </p:cNvSpPr>
              <p:nvPr/>
            </p:nvSpPr>
            <p:spPr bwMode="auto">
              <a:xfrm>
                <a:off x="1212" y="1786"/>
                <a:ext cx="43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ko-KR" sz="1400">
                    <a:solidFill>
                      <a:srgbClr val="000000"/>
                    </a:solidFill>
                    <a:latin typeface="Verdana" panose="020B0604030504040204" pitchFamily="34" charset="0"/>
                    <a:ea typeface="굴림" panose="020B0600000101010101" pitchFamily="34" charset="-127"/>
                  </a:rPr>
                  <a:t>B[18]</a:t>
                </a:r>
              </a:p>
            </p:txBody>
          </p:sp>
          <p:sp>
            <p:nvSpPr>
              <p:cNvPr id="74807" name="Text Box 116">
                <a:extLst>
                  <a:ext uri="{FF2B5EF4-FFF2-40B4-BE49-F238E27FC236}">
                    <a16:creationId xmlns:a16="http://schemas.microsoft.com/office/drawing/2014/main" id="{43C86522-ADA5-914F-B366-04D656D4B421}"/>
                  </a:ext>
                </a:extLst>
              </p:cNvPr>
              <p:cNvSpPr txBox="1">
                <a:spLocks noChangeArrowheads="1"/>
              </p:cNvSpPr>
              <p:nvPr/>
            </p:nvSpPr>
            <p:spPr bwMode="auto">
              <a:xfrm>
                <a:off x="780" y="1594"/>
                <a:ext cx="43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ko-KR" sz="1400">
                    <a:solidFill>
                      <a:srgbClr val="000000"/>
                    </a:solidFill>
                    <a:latin typeface="Verdana" panose="020B0604030504040204" pitchFamily="34" charset="0"/>
                    <a:ea typeface="굴림" panose="020B0600000101010101" pitchFamily="34" charset="-127"/>
                  </a:rPr>
                  <a:t>A[22]</a:t>
                </a:r>
              </a:p>
            </p:txBody>
          </p:sp>
          <p:sp>
            <p:nvSpPr>
              <p:cNvPr id="74808" name="Text Box 117">
                <a:extLst>
                  <a:ext uri="{FF2B5EF4-FFF2-40B4-BE49-F238E27FC236}">
                    <a16:creationId xmlns:a16="http://schemas.microsoft.com/office/drawing/2014/main" id="{8262C81C-2D16-194C-8ECA-A1EE60D25E4D}"/>
                  </a:ext>
                </a:extLst>
              </p:cNvPr>
              <p:cNvSpPr txBox="1">
                <a:spLocks noChangeArrowheads="1"/>
              </p:cNvSpPr>
              <p:nvPr/>
            </p:nvSpPr>
            <p:spPr bwMode="auto">
              <a:xfrm>
                <a:off x="1212" y="1594"/>
                <a:ext cx="43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ko-KR" sz="1400">
                    <a:solidFill>
                      <a:srgbClr val="000000"/>
                    </a:solidFill>
                    <a:latin typeface="Verdana" panose="020B0604030504040204" pitchFamily="34" charset="0"/>
                    <a:ea typeface="굴림" panose="020B0600000101010101" pitchFamily="34" charset="-127"/>
                  </a:rPr>
                  <a:t>B[22]</a:t>
                </a:r>
              </a:p>
            </p:txBody>
          </p:sp>
          <p:sp>
            <p:nvSpPr>
              <p:cNvPr id="74809" name="Text Box 118">
                <a:extLst>
                  <a:ext uri="{FF2B5EF4-FFF2-40B4-BE49-F238E27FC236}">
                    <a16:creationId xmlns:a16="http://schemas.microsoft.com/office/drawing/2014/main" id="{CD37BA4E-D173-A94C-AF37-F736819BADD5}"/>
                  </a:ext>
                </a:extLst>
              </p:cNvPr>
              <p:cNvSpPr txBox="1">
                <a:spLocks noChangeArrowheads="1"/>
              </p:cNvSpPr>
              <p:nvPr/>
            </p:nvSpPr>
            <p:spPr bwMode="auto">
              <a:xfrm>
                <a:off x="780" y="1402"/>
                <a:ext cx="43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ko-KR" sz="1400">
                    <a:solidFill>
                      <a:srgbClr val="000000"/>
                    </a:solidFill>
                    <a:latin typeface="Verdana" panose="020B0604030504040204" pitchFamily="34" charset="0"/>
                    <a:ea typeface="굴림" panose="020B0600000101010101" pitchFamily="34" charset="-127"/>
                  </a:rPr>
                  <a:t>A[26]</a:t>
                </a:r>
              </a:p>
            </p:txBody>
          </p:sp>
          <p:sp>
            <p:nvSpPr>
              <p:cNvPr id="74810" name="Text Box 119">
                <a:extLst>
                  <a:ext uri="{FF2B5EF4-FFF2-40B4-BE49-F238E27FC236}">
                    <a16:creationId xmlns:a16="http://schemas.microsoft.com/office/drawing/2014/main" id="{86E09385-87EB-3044-96A8-230FD3B0543C}"/>
                  </a:ext>
                </a:extLst>
              </p:cNvPr>
              <p:cNvSpPr txBox="1">
                <a:spLocks noChangeArrowheads="1"/>
              </p:cNvSpPr>
              <p:nvPr/>
            </p:nvSpPr>
            <p:spPr bwMode="auto">
              <a:xfrm>
                <a:off x="1212" y="1402"/>
                <a:ext cx="43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ko-KR" sz="1400">
                    <a:solidFill>
                      <a:srgbClr val="000000"/>
                    </a:solidFill>
                    <a:latin typeface="Verdana" panose="020B0604030504040204" pitchFamily="34" charset="0"/>
                    <a:ea typeface="굴림" panose="020B0600000101010101" pitchFamily="34" charset="-127"/>
                  </a:rPr>
                  <a:t>B[26]</a:t>
                </a:r>
              </a:p>
            </p:txBody>
          </p:sp>
        </p:grpSp>
        <p:grpSp>
          <p:nvGrpSpPr>
            <p:cNvPr id="74763" name="Group 120">
              <a:extLst>
                <a:ext uri="{FF2B5EF4-FFF2-40B4-BE49-F238E27FC236}">
                  <a16:creationId xmlns:a16="http://schemas.microsoft.com/office/drawing/2014/main" id="{0FADC0DC-AC2A-024C-ABDB-763C39639609}"/>
                </a:ext>
              </a:extLst>
            </p:cNvPr>
            <p:cNvGrpSpPr>
              <a:grpSpLocks/>
            </p:cNvGrpSpPr>
            <p:nvPr/>
          </p:nvGrpSpPr>
          <p:grpSpPr bwMode="auto">
            <a:xfrm>
              <a:off x="4511" y="1882"/>
              <a:ext cx="869" cy="1968"/>
              <a:chOff x="780" y="1402"/>
              <a:chExt cx="869" cy="1968"/>
            </a:xfrm>
          </p:grpSpPr>
          <p:sp>
            <p:nvSpPr>
              <p:cNvPr id="74766" name="Freeform 121">
                <a:extLst>
                  <a:ext uri="{FF2B5EF4-FFF2-40B4-BE49-F238E27FC236}">
                    <a16:creationId xmlns:a16="http://schemas.microsoft.com/office/drawing/2014/main" id="{0CA54AEA-B081-3648-9C0B-55BDCFEE7C93}"/>
                  </a:ext>
                </a:extLst>
              </p:cNvPr>
              <p:cNvSpPr>
                <a:spLocks/>
              </p:cNvSpPr>
              <p:nvPr/>
            </p:nvSpPr>
            <p:spPr bwMode="auto">
              <a:xfrm>
                <a:off x="960" y="2352"/>
                <a:ext cx="576" cy="672"/>
              </a:xfrm>
              <a:custGeom>
                <a:avLst/>
                <a:gdLst>
                  <a:gd name="T0" fmla="*/ 0 w 576"/>
                  <a:gd name="T1" fmla="*/ 0 h 672"/>
                  <a:gd name="T2" fmla="*/ 144 w 576"/>
                  <a:gd name="T3" fmla="*/ 672 h 672"/>
                  <a:gd name="T4" fmla="*/ 450 w 576"/>
                  <a:gd name="T5" fmla="*/ 672 h 672"/>
                  <a:gd name="T6" fmla="*/ 576 w 576"/>
                  <a:gd name="T7" fmla="*/ 0 h 672"/>
                  <a:gd name="T8" fmla="*/ 336 w 576"/>
                  <a:gd name="T9" fmla="*/ 0 h 672"/>
                  <a:gd name="T10" fmla="*/ 288 w 576"/>
                  <a:gd name="T11" fmla="*/ 96 h 672"/>
                  <a:gd name="T12" fmla="*/ 240 w 576"/>
                  <a:gd name="T13" fmla="*/ 0 h 672"/>
                  <a:gd name="T14" fmla="*/ 0 w 576"/>
                  <a:gd name="T15" fmla="*/ 0 h 672"/>
                  <a:gd name="T16" fmla="*/ 0 60000 65536"/>
                  <a:gd name="T17" fmla="*/ 0 60000 65536"/>
                  <a:gd name="T18" fmla="*/ 0 60000 65536"/>
                  <a:gd name="T19" fmla="*/ 0 60000 65536"/>
                  <a:gd name="T20" fmla="*/ 0 60000 65536"/>
                  <a:gd name="T21" fmla="*/ 0 60000 65536"/>
                  <a:gd name="T22" fmla="*/ 0 60000 65536"/>
                  <a:gd name="T23" fmla="*/ 0 60000 65536"/>
                  <a:gd name="T24" fmla="*/ 0 w 576"/>
                  <a:gd name="T25" fmla="*/ 0 h 672"/>
                  <a:gd name="T26" fmla="*/ 576 w 576"/>
                  <a:gd name="T27" fmla="*/ 672 h 67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6" h="672">
                    <a:moveTo>
                      <a:pt x="0" y="0"/>
                    </a:moveTo>
                    <a:lnTo>
                      <a:pt x="144" y="672"/>
                    </a:lnTo>
                    <a:lnTo>
                      <a:pt x="450" y="672"/>
                    </a:lnTo>
                    <a:lnTo>
                      <a:pt x="576" y="0"/>
                    </a:lnTo>
                    <a:lnTo>
                      <a:pt x="336" y="0"/>
                    </a:lnTo>
                    <a:lnTo>
                      <a:pt x="288" y="96"/>
                    </a:lnTo>
                    <a:lnTo>
                      <a:pt x="240" y="0"/>
                    </a:lnTo>
                    <a:lnTo>
                      <a:pt x="0" y="0"/>
                    </a:lnTo>
                    <a:close/>
                  </a:path>
                </a:pathLst>
              </a:custGeom>
              <a:noFill/>
              <a:ln w="317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spAutoFit/>
              </a:bodyPr>
              <a:lstStyle/>
              <a:p>
                <a:endParaRPr lang="en-US"/>
              </a:p>
            </p:txBody>
          </p:sp>
          <p:grpSp>
            <p:nvGrpSpPr>
              <p:cNvPr id="74767" name="Group 122">
                <a:extLst>
                  <a:ext uri="{FF2B5EF4-FFF2-40B4-BE49-F238E27FC236}">
                    <a16:creationId xmlns:a16="http://schemas.microsoft.com/office/drawing/2014/main" id="{CA193154-C906-E840-B86E-AA9E91FFD8FA}"/>
                  </a:ext>
                </a:extLst>
              </p:cNvPr>
              <p:cNvGrpSpPr>
                <a:grpSpLocks/>
              </p:cNvGrpSpPr>
              <p:nvPr/>
            </p:nvGrpSpPr>
            <p:grpSpPr bwMode="auto">
              <a:xfrm>
                <a:off x="960" y="2928"/>
                <a:ext cx="626" cy="48"/>
                <a:chOff x="1536" y="2256"/>
                <a:chExt cx="626" cy="48"/>
              </a:xfrm>
            </p:grpSpPr>
            <p:sp>
              <p:nvSpPr>
                <p:cNvPr id="74790" name="Rectangle 123">
                  <a:extLst>
                    <a:ext uri="{FF2B5EF4-FFF2-40B4-BE49-F238E27FC236}">
                      <a16:creationId xmlns:a16="http://schemas.microsoft.com/office/drawing/2014/main" id="{F1126EBA-09FB-D241-BD68-C5B47B16BC23}"/>
                    </a:ext>
                  </a:extLst>
                </p:cNvPr>
                <p:cNvSpPr>
                  <a:spLocks noChangeArrowheads="1"/>
                </p:cNvSpPr>
                <p:nvPr/>
              </p:nvSpPr>
              <p:spPr bwMode="auto">
                <a:xfrm>
                  <a:off x="1536" y="2256"/>
                  <a:ext cx="576" cy="48"/>
                </a:xfrm>
                <a:prstGeom prst="rect">
                  <a:avLst/>
                </a:prstGeom>
                <a:solidFill>
                  <a:schemeClr val="bg1"/>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en-US" sz="1800">
                    <a:solidFill>
                      <a:srgbClr val="000000"/>
                    </a:solidFill>
                  </a:endParaRPr>
                </a:p>
              </p:txBody>
            </p:sp>
            <p:sp>
              <p:nvSpPr>
                <p:cNvPr id="74791" name="Freeform 124">
                  <a:extLst>
                    <a:ext uri="{FF2B5EF4-FFF2-40B4-BE49-F238E27FC236}">
                      <a16:creationId xmlns:a16="http://schemas.microsoft.com/office/drawing/2014/main" id="{F4FA5337-CD99-A84C-9D79-400A2C362C1A}"/>
                    </a:ext>
                  </a:extLst>
                </p:cNvPr>
                <p:cNvSpPr>
                  <a:spLocks/>
                </p:cNvSpPr>
                <p:nvPr/>
              </p:nvSpPr>
              <p:spPr bwMode="auto">
                <a:xfrm>
                  <a:off x="2064" y="2256"/>
                  <a:ext cx="48" cy="48"/>
                </a:xfrm>
                <a:custGeom>
                  <a:avLst/>
                  <a:gdLst>
                    <a:gd name="T0" fmla="*/ 48 w 48"/>
                    <a:gd name="T1" fmla="*/ 1 h 96"/>
                    <a:gd name="T2" fmla="*/ 0 w 48"/>
                    <a:gd name="T3" fmla="*/ 1 h 96"/>
                    <a:gd name="T4" fmla="*/ 48 w 48"/>
                    <a:gd name="T5" fmla="*/ 0 h 96"/>
                    <a:gd name="T6" fmla="*/ 48 w 48"/>
                    <a:gd name="T7" fmla="*/ 1 h 96"/>
                    <a:gd name="T8" fmla="*/ 0 60000 65536"/>
                    <a:gd name="T9" fmla="*/ 0 60000 65536"/>
                    <a:gd name="T10" fmla="*/ 0 60000 65536"/>
                    <a:gd name="T11" fmla="*/ 0 60000 65536"/>
                    <a:gd name="T12" fmla="*/ 0 w 48"/>
                    <a:gd name="T13" fmla="*/ 0 h 96"/>
                    <a:gd name="T14" fmla="*/ 48 w 48"/>
                    <a:gd name="T15" fmla="*/ 96 h 96"/>
                  </a:gdLst>
                  <a:ahLst/>
                  <a:cxnLst>
                    <a:cxn ang="T8">
                      <a:pos x="T0" y="T1"/>
                    </a:cxn>
                    <a:cxn ang="T9">
                      <a:pos x="T2" y="T3"/>
                    </a:cxn>
                    <a:cxn ang="T10">
                      <a:pos x="T4" y="T5"/>
                    </a:cxn>
                    <a:cxn ang="T11">
                      <a:pos x="T6" y="T7"/>
                    </a:cxn>
                  </a:cxnLst>
                  <a:rect l="T12" t="T13" r="T14" b="T15"/>
                  <a:pathLst>
                    <a:path w="48" h="96">
                      <a:moveTo>
                        <a:pt x="48" y="96"/>
                      </a:moveTo>
                      <a:lnTo>
                        <a:pt x="0" y="48"/>
                      </a:lnTo>
                      <a:lnTo>
                        <a:pt x="48" y="0"/>
                      </a:lnTo>
                      <a:lnTo>
                        <a:pt x="48" y="96"/>
                      </a:lnTo>
                      <a:close/>
                    </a:path>
                  </a:pathLst>
                </a:custGeom>
                <a:solidFill>
                  <a:schemeClr val="bg1"/>
                </a:solidFill>
                <a:ln w="3175">
                  <a:solidFill>
                    <a:schemeClr val="tx1"/>
                  </a:solidFill>
                  <a:round/>
                  <a:headEnd/>
                  <a:tailEnd/>
                </a:ln>
              </p:spPr>
              <p:txBody>
                <a:bodyPr anchor="ctr">
                  <a:spAutoFit/>
                </a:bodyPr>
                <a:lstStyle/>
                <a:p>
                  <a:endParaRPr lang="en-US"/>
                </a:p>
              </p:txBody>
            </p:sp>
            <p:sp>
              <p:nvSpPr>
                <p:cNvPr id="74792" name="Line 125">
                  <a:extLst>
                    <a:ext uri="{FF2B5EF4-FFF2-40B4-BE49-F238E27FC236}">
                      <a16:creationId xmlns:a16="http://schemas.microsoft.com/office/drawing/2014/main" id="{8039D187-1569-3844-A4E5-8C25C9F0C380}"/>
                    </a:ext>
                  </a:extLst>
                </p:cNvPr>
                <p:cNvSpPr>
                  <a:spLocks noChangeShapeType="1"/>
                </p:cNvSpPr>
                <p:nvPr/>
              </p:nvSpPr>
              <p:spPr bwMode="auto">
                <a:xfrm>
                  <a:off x="2114" y="2280"/>
                  <a:ext cx="48"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grpSp>
          <p:grpSp>
            <p:nvGrpSpPr>
              <p:cNvPr id="74768" name="Group 126">
                <a:extLst>
                  <a:ext uri="{FF2B5EF4-FFF2-40B4-BE49-F238E27FC236}">
                    <a16:creationId xmlns:a16="http://schemas.microsoft.com/office/drawing/2014/main" id="{54D6A3A5-8E21-A84E-A573-4CD899FDEBC0}"/>
                  </a:ext>
                </a:extLst>
              </p:cNvPr>
              <p:cNvGrpSpPr>
                <a:grpSpLocks/>
              </p:cNvGrpSpPr>
              <p:nvPr/>
            </p:nvGrpSpPr>
            <p:grpSpPr bwMode="auto">
              <a:xfrm>
                <a:off x="960" y="2448"/>
                <a:ext cx="626" cy="48"/>
                <a:chOff x="1536" y="2256"/>
                <a:chExt cx="626" cy="48"/>
              </a:xfrm>
            </p:grpSpPr>
            <p:sp>
              <p:nvSpPr>
                <p:cNvPr id="74787" name="Rectangle 127">
                  <a:extLst>
                    <a:ext uri="{FF2B5EF4-FFF2-40B4-BE49-F238E27FC236}">
                      <a16:creationId xmlns:a16="http://schemas.microsoft.com/office/drawing/2014/main" id="{396C6CCD-1455-B44D-9494-832847253275}"/>
                    </a:ext>
                  </a:extLst>
                </p:cNvPr>
                <p:cNvSpPr>
                  <a:spLocks noChangeArrowheads="1"/>
                </p:cNvSpPr>
                <p:nvPr/>
              </p:nvSpPr>
              <p:spPr bwMode="auto">
                <a:xfrm>
                  <a:off x="1536" y="2256"/>
                  <a:ext cx="576" cy="48"/>
                </a:xfrm>
                <a:prstGeom prst="rect">
                  <a:avLst/>
                </a:prstGeom>
                <a:solidFill>
                  <a:schemeClr val="bg1"/>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en-US" sz="1800">
                    <a:solidFill>
                      <a:srgbClr val="000000"/>
                    </a:solidFill>
                  </a:endParaRPr>
                </a:p>
              </p:txBody>
            </p:sp>
            <p:sp>
              <p:nvSpPr>
                <p:cNvPr id="74788" name="Freeform 128">
                  <a:extLst>
                    <a:ext uri="{FF2B5EF4-FFF2-40B4-BE49-F238E27FC236}">
                      <a16:creationId xmlns:a16="http://schemas.microsoft.com/office/drawing/2014/main" id="{168EF07D-00D2-864C-8E1D-3847E991D338}"/>
                    </a:ext>
                  </a:extLst>
                </p:cNvPr>
                <p:cNvSpPr>
                  <a:spLocks/>
                </p:cNvSpPr>
                <p:nvPr/>
              </p:nvSpPr>
              <p:spPr bwMode="auto">
                <a:xfrm>
                  <a:off x="2064" y="2256"/>
                  <a:ext cx="48" cy="48"/>
                </a:xfrm>
                <a:custGeom>
                  <a:avLst/>
                  <a:gdLst>
                    <a:gd name="T0" fmla="*/ 48 w 48"/>
                    <a:gd name="T1" fmla="*/ 1 h 96"/>
                    <a:gd name="T2" fmla="*/ 0 w 48"/>
                    <a:gd name="T3" fmla="*/ 1 h 96"/>
                    <a:gd name="T4" fmla="*/ 48 w 48"/>
                    <a:gd name="T5" fmla="*/ 0 h 96"/>
                    <a:gd name="T6" fmla="*/ 48 w 48"/>
                    <a:gd name="T7" fmla="*/ 1 h 96"/>
                    <a:gd name="T8" fmla="*/ 0 60000 65536"/>
                    <a:gd name="T9" fmla="*/ 0 60000 65536"/>
                    <a:gd name="T10" fmla="*/ 0 60000 65536"/>
                    <a:gd name="T11" fmla="*/ 0 60000 65536"/>
                    <a:gd name="T12" fmla="*/ 0 w 48"/>
                    <a:gd name="T13" fmla="*/ 0 h 96"/>
                    <a:gd name="T14" fmla="*/ 48 w 48"/>
                    <a:gd name="T15" fmla="*/ 96 h 96"/>
                  </a:gdLst>
                  <a:ahLst/>
                  <a:cxnLst>
                    <a:cxn ang="T8">
                      <a:pos x="T0" y="T1"/>
                    </a:cxn>
                    <a:cxn ang="T9">
                      <a:pos x="T2" y="T3"/>
                    </a:cxn>
                    <a:cxn ang="T10">
                      <a:pos x="T4" y="T5"/>
                    </a:cxn>
                    <a:cxn ang="T11">
                      <a:pos x="T6" y="T7"/>
                    </a:cxn>
                  </a:cxnLst>
                  <a:rect l="T12" t="T13" r="T14" b="T15"/>
                  <a:pathLst>
                    <a:path w="48" h="96">
                      <a:moveTo>
                        <a:pt x="48" y="96"/>
                      </a:moveTo>
                      <a:lnTo>
                        <a:pt x="0" y="48"/>
                      </a:lnTo>
                      <a:lnTo>
                        <a:pt x="48" y="0"/>
                      </a:lnTo>
                      <a:lnTo>
                        <a:pt x="48" y="96"/>
                      </a:lnTo>
                      <a:close/>
                    </a:path>
                  </a:pathLst>
                </a:custGeom>
                <a:solidFill>
                  <a:schemeClr val="bg1"/>
                </a:solidFill>
                <a:ln w="3175">
                  <a:solidFill>
                    <a:schemeClr val="tx1"/>
                  </a:solidFill>
                  <a:round/>
                  <a:headEnd/>
                  <a:tailEnd/>
                </a:ln>
              </p:spPr>
              <p:txBody>
                <a:bodyPr anchor="ctr">
                  <a:spAutoFit/>
                </a:bodyPr>
                <a:lstStyle/>
                <a:p>
                  <a:endParaRPr lang="en-US"/>
                </a:p>
              </p:txBody>
            </p:sp>
            <p:sp>
              <p:nvSpPr>
                <p:cNvPr id="74789" name="Line 129">
                  <a:extLst>
                    <a:ext uri="{FF2B5EF4-FFF2-40B4-BE49-F238E27FC236}">
                      <a16:creationId xmlns:a16="http://schemas.microsoft.com/office/drawing/2014/main" id="{7CD0A548-6657-B54C-B422-20FEE4DF2E7D}"/>
                    </a:ext>
                  </a:extLst>
                </p:cNvPr>
                <p:cNvSpPr>
                  <a:spLocks noChangeShapeType="1"/>
                </p:cNvSpPr>
                <p:nvPr/>
              </p:nvSpPr>
              <p:spPr bwMode="auto">
                <a:xfrm>
                  <a:off x="2114" y="2280"/>
                  <a:ext cx="48"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grpSp>
          <p:grpSp>
            <p:nvGrpSpPr>
              <p:cNvPr id="74769" name="Group 130">
                <a:extLst>
                  <a:ext uri="{FF2B5EF4-FFF2-40B4-BE49-F238E27FC236}">
                    <a16:creationId xmlns:a16="http://schemas.microsoft.com/office/drawing/2014/main" id="{702A8FE0-7081-E74B-8041-9980B938949B}"/>
                  </a:ext>
                </a:extLst>
              </p:cNvPr>
              <p:cNvGrpSpPr>
                <a:grpSpLocks/>
              </p:cNvGrpSpPr>
              <p:nvPr/>
            </p:nvGrpSpPr>
            <p:grpSpPr bwMode="auto">
              <a:xfrm>
                <a:off x="960" y="2688"/>
                <a:ext cx="626" cy="48"/>
                <a:chOff x="1536" y="2256"/>
                <a:chExt cx="626" cy="48"/>
              </a:xfrm>
            </p:grpSpPr>
            <p:sp>
              <p:nvSpPr>
                <p:cNvPr id="74784" name="Rectangle 131">
                  <a:extLst>
                    <a:ext uri="{FF2B5EF4-FFF2-40B4-BE49-F238E27FC236}">
                      <a16:creationId xmlns:a16="http://schemas.microsoft.com/office/drawing/2014/main" id="{0BD6015D-3DAD-2741-9656-0970CB6377ED}"/>
                    </a:ext>
                  </a:extLst>
                </p:cNvPr>
                <p:cNvSpPr>
                  <a:spLocks noChangeArrowheads="1"/>
                </p:cNvSpPr>
                <p:nvPr/>
              </p:nvSpPr>
              <p:spPr bwMode="auto">
                <a:xfrm>
                  <a:off x="1536" y="2256"/>
                  <a:ext cx="576" cy="48"/>
                </a:xfrm>
                <a:prstGeom prst="rect">
                  <a:avLst/>
                </a:prstGeom>
                <a:solidFill>
                  <a:schemeClr val="bg1"/>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en-US" sz="1800">
                    <a:solidFill>
                      <a:srgbClr val="000000"/>
                    </a:solidFill>
                  </a:endParaRPr>
                </a:p>
              </p:txBody>
            </p:sp>
            <p:sp>
              <p:nvSpPr>
                <p:cNvPr id="74785" name="Freeform 132">
                  <a:extLst>
                    <a:ext uri="{FF2B5EF4-FFF2-40B4-BE49-F238E27FC236}">
                      <a16:creationId xmlns:a16="http://schemas.microsoft.com/office/drawing/2014/main" id="{E165FB31-37CB-E74E-B820-CD6152BE9EBB}"/>
                    </a:ext>
                  </a:extLst>
                </p:cNvPr>
                <p:cNvSpPr>
                  <a:spLocks/>
                </p:cNvSpPr>
                <p:nvPr/>
              </p:nvSpPr>
              <p:spPr bwMode="auto">
                <a:xfrm>
                  <a:off x="2064" y="2256"/>
                  <a:ext cx="48" cy="48"/>
                </a:xfrm>
                <a:custGeom>
                  <a:avLst/>
                  <a:gdLst>
                    <a:gd name="T0" fmla="*/ 48 w 48"/>
                    <a:gd name="T1" fmla="*/ 1 h 96"/>
                    <a:gd name="T2" fmla="*/ 0 w 48"/>
                    <a:gd name="T3" fmla="*/ 1 h 96"/>
                    <a:gd name="T4" fmla="*/ 48 w 48"/>
                    <a:gd name="T5" fmla="*/ 0 h 96"/>
                    <a:gd name="T6" fmla="*/ 48 w 48"/>
                    <a:gd name="T7" fmla="*/ 1 h 96"/>
                    <a:gd name="T8" fmla="*/ 0 60000 65536"/>
                    <a:gd name="T9" fmla="*/ 0 60000 65536"/>
                    <a:gd name="T10" fmla="*/ 0 60000 65536"/>
                    <a:gd name="T11" fmla="*/ 0 60000 65536"/>
                    <a:gd name="T12" fmla="*/ 0 w 48"/>
                    <a:gd name="T13" fmla="*/ 0 h 96"/>
                    <a:gd name="T14" fmla="*/ 48 w 48"/>
                    <a:gd name="T15" fmla="*/ 96 h 96"/>
                  </a:gdLst>
                  <a:ahLst/>
                  <a:cxnLst>
                    <a:cxn ang="T8">
                      <a:pos x="T0" y="T1"/>
                    </a:cxn>
                    <a:cxn ang="T9">
                      <a:pos x="T2" y="T3"/>
                    </a:cxn>
                    <a:cxn ang="T10">
                      <a:pos x="T4" y="T5"/>
                    </a:cxn>
                    <a:cxn ang="T11">
                      <a:pos x="T6" y="T7"/>
                    </a:cxn>
                  </a:cxnLst>
                  <a:rect l="T12" t="T13" r="T14" b="T15"/>
                  <a:pathLst>
                    <a:path w="48" h="96">
                      <a:moveTo>
                        <a:pt x="48" y="96"/>
                      </a:moveTo>
                      <a:lnTo>
                        <a:pt x="0" y="48"/>
                      </a:lnTo>
                      <a:lnTo>
                        <a:pt x="48" y="0"/>
                      </a:lnTo>
                      <a:lnTo>
                        <a:pt x="48" y="96"/>
                      </a:lnTo>
                      <a:close/>
                    </a:path>
                  </a:pathLst>
                </a:custGeom>
                <a:solidFill>
                  <a:schemeClr val="bg1"/>
                </a:solidFill>
                <a:ln w="3175">
                  <a:solidFill>
                    <a:schemeClr val="tx1"/>
                  </a:solidFill>
                  <a:round/>
                  <a:headEnd/>
                  <a:tailEnd/>
                </a:ln>
              </p:spPr>
              <p:txBody>
                <a:bodyPr anchor="ctr">
                  <a:spAutoFit/>
                </a:bodyPr>
                <a:lstStyle/>
                <a:p>
                  <a:endParaRPr lang="en-US"/>
                </a:p>
              </p:txBody>
            </p:sp>
            <p:sp>
              <p:nvSpPr>
                <p:cNvPr id="74786" name="Line 133">
                  <a:extLst>
                    <a:ext uri="{FF2B5EF4-FFF2-40B4-BE49-F238E27FC236}">
                      <a16:creationId xmlns:a16="http://schemas.microsoft.com/office/drawing/2014/main" id="{42A7067F-829F-3340-B1F4-C348F6132E6A}"/>
                    </a:ext>
                  </a:extLst>
                </p:cNvPr>
                <p:cNvSpPr>
                  <a:spLocks noChangeShapeType="1"/>
                </p:cNvSpPr>
                <p:nvPr/>
              </p:nvSpPr>
              <p:spPr bwMode="auto">
                <a:xfrm>
                  <a:off x="2114" y="2280"/>
                  <a:ext cx="48"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grpSp>
          <p:sp>
            <p:nvSpPr>
              <p:cNvPr id="74770" name="Text Box 134">
                <a:extLst>
                  <a:ext uri="{FF2B5EF4-FFF2-40B4-BE49-F238E27FC236}">
                    <a16:creationId xmlns:a16="http://schemas.microsoft.com/office/drawing/2014/main" id="{F203CC43-A2C7-1A4E-B8BD-419C9D343901}"/>
                  </a:ext>
                </a:extLst>
              </p:cNvPr>
              <p:cNvSpPr txBox="1">
                <a:spLocks noChangeArrowheads="1"/>
              </p:cNvSpPr>
              <p:nvPr/>
            </p:nvSpPr>
            <p:spPr bwMode="auto">
              <a:xfrm>
                <a:off x="1055" y="2698"/>
                <a:ext cx="36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ko-KR" sz="1400">
                    <a:solidFill>
                      <a:srgbClr val="000000"/>
                    </a:solidFill>
                    <a:latin typeface="Verdana" panose="020B0604030504040204" pitchFamily="34" charset="0"/>
                    <a:ea typeface="굴림" panose="020B0600000101010101" pitchFamily="34" charset="-127"/>
                  </a:rPr>
                  <a:t>C[7]</a:t>
                </a:r>
              </a:p>
            </p:txBody>
          </p:sp>
          <p:sp>
            <p:nvSpPr>
              <p:cNvPr id="74771" name="Text Box 135">
                <a:extLst>
                  <a:ext uri="{FF2B5EF4-FFF2-40B4-BE49-F238E27FC236}">
                    <a16:creationId xmlns:a16="http://schemas.microsoft.com/office/drawing/2014/main" id="{B0B63A1F-31C3-BE42-926B-26D9E7F280AF}"/>
                  </a:ext>
                </a:extLst>
              </p:cNvPr>
              <p:cNvSpPr txBox="1">
                <a:spLocks noChangeArrowheads="1"/>
              </p:cNvSpPr>
              <p:nvPr/>
            </p:nvSpPr>
            <p:spPr bwMode="auto">
              <a:xfrm>
                <a:off x="1020" y="2458"/>
                <a:ext cx="438"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ko-KR" sz="1400">
                    <a:solidFill>
                      <a:srgbClr val="000000"/>
                    </a:solidFill>
                    <a:latin typeface="Verdana" panose="020B0604030504040204" pitchFamily="34" charset="0"/>
                    <a:ea typeface="굴림" panose="020B0600000101010101" pitchFamily="34" charset="-127"/>
                  </a:rPr>
                  <a:t>C[11]</a:t>
                </a:r>
              </a:p>
            </p:txBody>
          </p:sp>
          <p:sp>
            <p:nvSpPr>
              <p:cNvPr id="74772" name="Text Box 136">
                <a:extLst>
                  <a:ext uri="{FF2B5EF4-FFF2-40B4-BE49-F238E27FC236}">
                    <a16:creationId xmlns:a16="http://schemas.microsoft.com/office/drawing/2014/main" id="{C1E1B2E1-C716-6E47-8CA5-5261E91CA2EC}"/>
                  </a:ext>
                </a:extLst>
              </p:cNvPr>
              <p:cNvSpPr txBox="1">
                <a:spLocks noChangeArrowheads="1"/>
              </p:cNvSpPr>
              <p:nvPr/>
            </p:nvSpPr>
            <p:spPr bwMode="auto">
              <a:xfrm>
                <a:off x="1055" y="3178"/>
                <a:ext cx="36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ko-KR" sz="1400">
                    <a:solidFill>
                      <a:srgbClr val="000000"/>
                    </a:solidFill>
                    <a:latin typeface="Verdana" panose="020B0604030504040204" pitchFamily="34" charset="0"/>
                    <a:ea typeface="굴림" panose="020B0600000101010101" pitchFamily="34" charset="-127"/>
                  </a:rPr>
                  <a:t>C[3]</a:t>
                </a:r>
              </a:p>
            </p:txBody>
          </p:sp>
          <p:sp>
            <p:nvSpPr>
              <p:cNvPr id="74773" name="Line 137">
                <a:extLst>
                  <a:ext uri="{FF2B5EF4-FFF2-40B4-BE49-F238E27FC236}">
                    <a16:creationId xmlns:a16="http://schemas.microsoft.com/office/drawing/2014/main" id="{F3A96E7D-F645-0F43-BA2A-11FCC84CBC72}"/>
                  </a:ext>
                </a:extLst>
              </p:cNvPr>
              <p:cNvSpPr>
                <a:spLocks noChangeShapeType="1"/>
              </p:cNvSpPr>
              <p:nvPr/>
            </p:nvSpPr>
            <p:spPr bwMode="auto">
              <a:xfrm>
                <a:off x="1248" y="3024"/>
                <a:ext cx="0" cy="144"/>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en-US"/>
              </a:p>
            </p:txBody>
          </p:sp>
          <p:sp>
            <p:nvSpPr>
              <p:cNvPr id="74774" name="Line 138">
                <a:extLst>
                  <a:ext uri="{FF2B5EF4-FFF2-40B4-BE49-F238E27FC236}">
                    <a16:creationId xmlns:a16="http://schemas.microsoft.com/office/drawing/2014/main" id="{2D3B8E5B-AEFD-7A4F-BAD7-10907866FB47}"/>
                  </a:ext>
                </a:extLst>
              </p:cNvPr>
              <p:cNvSpPr>
                <a:spLocks noChangeShapeType="1"/>
              </p:cNvSpPr>
              <p:nvPr/>
            </p:nvSpPr>
            <p:spPr bwMode="auto">
              <a:xfrm>
                <a:off x="1440" y="2208"/>
                <a:ext cx="0" cy="144"/>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en-US"/>
              </a:p>
            </p:txBody>
          </p:sp>
          <p:sp>
            <p:nvSpPr>
              <p:cNvPr id="74775" name="Line 139">
                <a:extLst>
                  <a:ext uri="{FF2B5EF4-FFF2-40B4-BE49-F238E27FC236}">
                    <a16:creationId xmlns:a16="http://schemas.microsoft.com/office/drawing/2014/main" id="{4E670A8F-10E5-9E40-8949-A8F4170ABD1B}"/>
                  </a:ext>
                </a:extLst>
              </p:cNvPr>
              <p:cNvSpPr>
                <a:spLocks noChangeShapeType="1"/>
              </p:cNvSpPr>
              <p:nvPr/>
            </p:nvSpPr>
            <p:spPr bwMode="auto">
              <a:xfrm>
                <a:off x="1056" y="2208"/>
                <a:ext cx="0" cy="144"/>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en-US"/>
              </a:p>
            </p:txBody>
          </p:sp>
          <p:sp>
            <p:nvSpPr>
              <p:cNvPr id="74776" name="Text Box 140">
                <a:extLst>
                  <a:ext uri="{FF2B5EF4-FFF2-40B4-BE49-F238E27FC236}">
                    <a16:creationId xmlns:a16="http://schemas.microsoft.com/office/drawing/2014/main" id="{B91C90B0-E0B5-BE42-8A78-89DA51CB5945}"/>
                  </a:ext>
                </a:extLst>
              </p:cNvPr>
              <p:cNvSpPr txBox="1">
                <a:spLocks noChangeArrowheads="1"/>
              </p:cNvSpPr>
              <p:nvPr/>
            </p:nvSpPr>
            <p:spPr bwMode="auto">
              <a:xfrm>
                <a:off x="780" y="1978"/>
                <a:ext cx="43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ko-KR" sz="1400">
                    <a:solidFill>
                      <a:srgbClr val="000000"/>
                    </a:solidFill>
                    <a:latin typeface="Verdana" panose="020B0604030504040204" pitchFamily="34" charset="0"/>
                    <a:ea typeface="굴림" panose="020B0600000101010101" pitchFamily="34" charset="-127"/>
                  </a:rPr>
                  <a:t>A[15]</a:t>
                </a:r>
              </a:p>
            </p:txBody>
          </p:sp>
          <p:sp>
            <p:nvSpPr>
              <p:cNvPr id="74777" name="Text Box 141">
                <a:extLst>
                  <a:ext uri="{FF2B5EF4-FFF2-40B4-BE49-F238E27FC236}">
                    <a16:creationId xmlns:a16="http://schemas.microsoft.com/office/drawing/2014/main" id="{49638BA1-6867-3F4F-9CDB-5F8CA8FC401B}"/>
                  </a:ext>
                </a:extLst>
              </p:cNvPr>
              <p:cNvSpPr txBox="1">
                <a:spLocks noChangeArrowheads="1"/>
              </p:cNvSpPr>
              <p:nvPr/>
            </p:nvSpPr>
            <p:spPr bwMode="auto">
              <a:xfrm>
                <a:off x="1212" y="1978"/>
                <a:ext cx="43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ko-KR" sz="1400">
                    <a:solidFill>
                      <a:srgbClr val="000000"/>
                    </a:solidFill>
                    <a:latin typeface="Verdana" panose="020B0604030504040204" pitchFamily="34" charset="0"/>
                    <a:ea typeface="굴림" panose="020B0600000101010101" pitchFamily="34" charset="-127"/>
                  </a:rPr>
                  <a:t>B[15]</a:t>
                </a:r>
              </a:p>
            </p:txBody>
          </p:sp>
          <p:sp>
            <p:nvSpPr>
              <p:cNvPr id="74778" name="Text Box 142">
                <a:extLst>
                  <a:ext uri="{FF2B5EF4-FFF2-40B4-BE49-F238E27FC236}">
                    <a16:creationId xmlns:a16="http://schemas.microsoft.com/office/drawing/2014/main" id="{B782ABDE-8ACD-9C4E-8D75-1FA8A0CB01D7}"/>
                  </a:ext>
                </a:extLst>
              </p:cNvPr>
              <p:cNvSpPr txBox="1">
                <a:spLocks noChangeArrowheads="1"/>
              </p:cNvSpPr>
              <p:nvPr/>
            </p:nvSpPr>
            <p:spPr bwMode="auto">
              <a:xfrm>
                <a:off x="780" y="1786"/>
                <a:ext cx="43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ko-KR" sz="1400">
                    <a:solidFill>
                      <a:srgbClr val="000000"/>
                    </a:solidFill>
                    <a:latin typeface="Verdana" panose="020B0604030504040204" pitchFamily="34" charset="0"/>
                    <a:ea typeface="굴림" panose="020B0600000101010101" pitchFamily="34" charset="-127"/>
                  </a:rPr>
                  <a:t>A[19]</a:t>
                </a:r>
              </a:p>
            </p:txBody>
          </p:sp>
          <p:sp>
            <p:nvSpPr>
              <p:cNvPr id="74779" name="Text Box 143">
                <a:extLst>
                  <a:ext uri="{FF2B5EF4-FFF2-40B4-BE49-F238E27FC236}">
                    <a16:creationId xmlns:a16="http://schemas.microsoft.com/office/drawing/2014/main" id="{33D7E6F3-81F3-BD44-AE39-26FB4CDB0353}"/>
                  </a:ext>
                </a:extLst>
              </p:cNvPr>
              <p:cNvSpPr txBox="1">
                <a:spLocks noChangeArrowheads="1"/>
              </p:cNvSpPr>
              <p:nvPr/>
            </p:nvSpPr>
            <p:spPr bwMode="auto">
              <a:xfrm>
                <a:off x="1212" y="1786"/>
                <a:ext cx="43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ko-KR" sz="1400">
                    <a:solidFill>
                      <a:srgbClr val="000000"/>
                    </a:solidFill>
                    <a:latin typeface="Verdana" panose="020B0604030504040204" pitchFamily="34" charset="0"/>
                    <a:ea typeface="굴림" panose="020B0600000101010101" pitchFamily="34" charset="-127"/>
                  </a:rPr>
                  <a:t>B[19]</a:t>
                </a:r>
              </a:p>
            </p:txBody>
          </p:sp>
          <p:sp>
            <p:nvSpPr>
              <p:cNvPr id="74780" name="Text Box 144">
                <a:extLst>
                  <a:ext uri="{FF2B5EF4-FFF2-40B4-BE49-F238E27FC236}">
                    <a16:creationId xmlns:a16="http://schemas.microsoft.com/office/drawing/2014/main" id="{9359D5BC-7CA9-9E4B-A987-49FBC0A2F187}"/>
                  </a:ext>
                </a:extLst>
              </p:cNvPr>
              <p:cNvSpPr txBox="1">
                <a:spLocks noChangeArrowheads="1"/>
              </p:cNvSpPr>
              <p:nvPr/>
            </p:nvSpPr>
            <p:spPr bwMode="auto">
              <a:xfrm>
                <a:off x="780" y="1594"/>
                <a:ext cx="43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ko-KR" sz="1400">
                    <a:solidFill>
                      <a:srgbClr val="000000"/>
                    </a:solidFill>
                    <a:latin typeface="Verdana" panose="020B0604030504040204" pitchFamily="34" charset="0"/>
                    <a:ea typeface="굴림" panose="020B0600000101010101" pitchFamily="34" charset="-127"/>
                  </a:rPr>
                  <a:t>A[23]</a:t>
                </a:r>
              </a:p>
            </p:txBody>
          </p:sp>
          <p:sp>
            <p:nvSpPr>
              <p:cNvPr id="74781" name="Text Box 145">
                <a:extLst>
                  <a:ext uri="{FF2B5EF4-FFF2-40B4-BE49-F238E27FC236}">
                    <a16:creationId xmlns:a16="http://schemas.microsoft.com/office/drawing/2014/main" id="{9CBC8D70-82A0-E147-8422-4F356D80E4AF}"/>
                  </a:ext>
                </a:extLst>
              </p:cNvPr>
              <p:cNvSpPr txBox="1">
                <a:spLocks noChangeArrowheads="1"/>
              </p:cNvSpPr>
              <p:nvPr/>
            </p:nvSpPr>
            <p:spPr bwMode="auto">
              <a:xfrm>
                <a:off x="1212" y="1594"/>
                <a:ext cx="43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ko-KR" sz="1400">
                    <a:solidFill>
                      <a:srgbClr val="000000"/>
                    </a:solidFill>
                    <a:latin typeface="Verdana" panose="020B0604030504040204" pitchFamily="34" charset="0"/>
                    <a:ea typeface="굴림" panose="020B0600000101010101" pitchFamily="34" charset="-127"/>
                  </a:rPr>
                  <a:t>B[23]</a:t>
                </a:r>
              </a:p>
            </p:txBody>
          </p:sp>
          <p:sp>
            <p:nvSpPr>
              <p:cNvPr id="74782" name="Text Box 146">
                <a:extLst>
                  <a:ext uri="{FF2B5EF4-FFF2-40B4-BE49-F238E27FC236}">
                    <a16:creationId xmlns:a16="http://schemas.microsoft.com/office/drawing/2014/main" id="{7565C0B8-EE95-E54F-BB75-9A80C1EA1922}"/>
                  </a:ext>
                </a:extLst>
              </p:cNvPr>
              <p:cNvSpPr txBox="1">
                <a:spLocks noChangeArrowheads="1"/>
              </p:cNvSpPr>
              <p:nvPr/>
            </p:nvSpPr>
            <p:spPr bwMode="auto">
              <a:xfrm>
                <a:off x="780" y="1402"/>
                <a:ext cx="43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ko-KR" sz="1400">
                    <a:solidFill>
                      <a:srgbClr val="000000"/>
                    </a:solidFill>
                    <a:latin typeface="Verdana" panose="020B0604030504040204" pitchFamily="34" charset="0"/>
                    <a:ea typeface="굴림" panose="020B0600000101010101" pitchFamily="34" charset="-127"/>
                  </a:rPr>
                  <a:t>A[27]</a:t>
                </a:r>
              </a:p>
            </p:txBody>
          </p:sp>
          <p:sp>
            <p:nvSpPr>
              <p:cNvPr id="74783" name="Text Box 147">
                <a:extLst>
                  <a:ext uri="{FF2B5EF4-FFF2-40B4-BE49-F238E27FC236}">
                    <a16:creationId xmlns:a16="http://schemas.microsoft.com/office/drawing/2014/main" id="{F3C6EA35-7061-674E-A438-594BF9FB9B68}"/>
                  </a:ext>
                </a:extLst>
              </p:cNvPr>
              <p:cNvSpPr txBox="1">
                <a:spLocks noChangeArrowheads="1"/>
              </p:cNvSpPr>
              <p:nvPr/>
            </p:nvSpPr>
            <p:spPr bwMode="auto">
              <a:xfrm>
                <a:off x="1212" y="1402"/>
                <a:ext cx="43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ko-KR" sz="1400">
                    <a:solidFill>
                      <a:srgbClr val="000000"/>
                    </a:solidFill>
                    <a:latin typeface="Verdana" panose="020B0604030504040204" pitchFamily="34" charset="0"/>
                    <a:ea typeface="굴림" panose="020B0600000101010101" pitchFamily="34" charset="-127"/>
                  </a:rPr>
                  <a:t>B[27]</a:t>
                </a:r>
              </a:p>
            </p:txBody>
          </p:sp>
        </p:grpSp>
        <p:sp>
          <p:nvSpPr>
            <p:cNvPr id="74764" name="Line 148">
              <a:extLst>
                <a:ext uri="{FF2B5EF4-FFF2-40B4-BE49-F238E27FC236}">
                  <a16:creationId xmlns:a16="http://schemas.microsoft.com/office/drawing/2014/main" id="{59EB3045-70FC-3744-8FB2-3F0CF0C7A530}"/>
                </a:ext>
              </a:extLst>
            </p:cNvPr>
            <p:cNvSpPr>
              <a:spLocks noChangeShapeType="1"/>
            </p:cNvSpPr>
            <p:nvPr/>
          </p:nvSpPr>
          <p:spPr bwMode="auto">
            <a:xfrm>
              <a:off x="2736" y="816"/>
              <a:ext cx="912" cy="1008"/>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en-US"/>
            </a:p>
          </p:txBody>
        </p:sp>
        <p:sp>
          <p:nvSpPr>
            <p:cNvPr id="74765" name="Oval 149">
              <a:extLst>
                <a:ext uri="{FF2B5EF4-FFF2-40B4-BE49-F238E27FC236}">
                  <a16:creationId xmlns:a16="http://schemas.microsoft.com/office/drawing/2014/main" id="{1B963468-1ACE-BE43-9EDC-CA7FCD01AFE2}"/>
                </a:ext>
              </a:extLst>
            </p:cNvPr>
            <p:cNvSpPr>
              <a:spLocks noChangeArrowheads="1"/>
            </p:cNvSpPr>
            <p:nvPr/>
          </p:nvSpPr>
          <p:spPr bwMode="auto">
            <a:xfrm flipH="1">
              <a:off x="2307" y="954"/>
              <a:ext cx="1727" cy="630"/>
            </a:xfrm>
            <a:prstGeom prst="ellipse">
              <a:avLst/>
            </a:prstGeom>
            <a:solidFill>
              <a:schemeClr val="bg1"/>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ko-KR" sz="1400" i="1">
                  <a:solidFill>
                    <a:srgbClr val="000000"/>
                  </a:solidFill>
                  <a:latin typeface="Verdana" panose="020B0604030504040204" pitchFamily="34" charset="0"/>
                  <a:ea typeface="굴림" panose="020B0600000101010101" pitchFamily="34" charset="-127"/>
                </a:rPr>
                <a:t>Execution using four pipelined functional units</a:t>
              </a:r>
            </a:p>
          </p:txBody>
        </p:sp>
      </p:grpSp>
      <p:sp>
        <p:nvSpPr>
          <p:cNvPr id="74759" name="TextBox 151">
            <a:extLst>
              <a:ext uri="{FF2B5EF4-FFF2-40B4-BE49-F238E27FC236}">
                <a16:creationId xmlns:a16="http://schemas.microsoft.com/office/drawing/2014/main" id="{C8B3D8C5-C922-4B4B-85C9-0B703FB0CD95}"/>
              </a:ext>
            </a:extLst>
          </p:cNvPr>
          <p:cNvSpPr txBox="1">
            <a:spLocks noChangeArrowheads="1"/>
          </p:cNvSpPr>
          <p:nvPr/>
        </p:nvSpPr>
        <p:spPr bwMode="auto">
          <a:xfrm>
            <a:off x="152400" y="6535738"/>
            <a:ext cx="1738313"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000">
                <a:solidFill>
                  <a:srgbClr val="000000"/>
                </a:solidFill>
              </a:rPr>
              <a:t>Slide credit: Krste Asanovic</a:t>
            </a:r>
          </a:p>
        </p:txBody>
      </p:sp>
      <p:cxnSp>
        <p:nvCxnSpPr>
          <p:cNvPr id="153" name="Straight Arrow Connector 86">
            <a:extLst>
              <a:ext uri="{FF2B5EF4-FFF2-40B4-BE49-F238E27FC236}">
                <a16:creationId xmlns:a16="http://schemas.microsoft.com/office/drawing/2014/main" id="{6350CA4E-75FD-9645-AB68-A7D412CB378D}"/>
              </a:ext>
            </a:extLst>
          </p:cNvPr>
          <p:cNvCxnSpPr>
            <a:cxnSpLocks noChangeShapeType="1"/>
          </p:cNvCxnSpPr>
          <p:nvPr/>
        </p:nvCxnSpPr>
        <p:spPr bwMode="auto">
          <a:xfrm rot="5400000">
            <a:off x="-544258" y="4434682"/>
            <a:ext cx="2174875" cy="1588"/>
          </a:xfrm>
          <a:prstGeom prst="straightConnector1">
            <a:avLst/>
          </a:prstGeom>
          <a:noFill/>
          <a:ln w="25400">
            <a:solidFill>
              <a:schemeClr val="tx1"/>
            </a:solidFill>
            <a:round/>
            <a:headEnd/>
            <a:tailEnd type="arrow" w="med" len="med"/>
          </a:ln>
          <a:extLst>
            <a:ext uri="{909E8E84-426E-40DD-AFC4-6F175D3DCCD1}">
              <a14:hiddenFill xmlns:a14="http://schemas.microsoft.com/office/drawing/2010/main">
                <a:noFill/>
              </a14:hiddenFill>
            </a:ext>
          </a:extLst>
        </p:spPr>
      </p:cxnSp>
      <p:sp>
        <p:nvSpPr>
          <p:cNvPr id="154" name="TextBox 87">
            <a:extLst>
              <a:ext uri="{FF2B5EF4-FFF2-40B4-BE49-F238E27FC236}">
                <a16:creationId xmlns:a16="http://schemas.microsoft.com/office/drawing/2014/main" id="{9835812B-B2C5-7E47-B44B-6BFF496AF5DF}"/>
              </a:ext>
            </a:extLst>
          </p:cNvPr>
          <p:cNvSpPr txBox="1">
            <a:spLocks noChangeArrowheads="1"/>
          </p:cNvSpPr>
          <p:nvPr/>
        </p:nvSpPr>
        <p:spPr bwMode="auto">
          <a:xfrm>
            <a:off x="197899" y="5522913"/>
            <a:ext cx="6889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800">
                <a:solidFill>
                  <a:srgbClr val="000000"/>
                </a:solidFill>
              </a:rPr>
              <a:t>Time</a:t>
            </a:r>
          </a:p>
        </p:txBody>
      </p:sp>
      <p:cxnSp>
        <p:nvCxnSpPr>
          <p:cNvPr id="155" name="Straight Arrow Connector 121">
            <a:extLst>
              <a:ext uri="{FF2B5EF4-FFF2-40B4-BE49-F238E27FC236}">
                <a16:creationId xmlns:a16="http://schemas.microsoft.com/office/drawing/2014/main" id="{45474115-CF72-1D4A-B48B-9E9BFF8EFEDA}"/>
              </a:ext>
            </a:extLst>
          </p:cNvPr>
          <p:cNvCxnSpPr>
            <a:cxnSpLocks noChangeShapeType="1"/>
          </p:cNvCxnSpPr>
          <p:nvPr/>
        </p:nvCxnSpPr>
        <p:spPr bwMode="auto">
          <a:xfrm>
            <a:off x="6272212" y="6369050"/>
            <a:ext cx="2100263" cy="0"/>
          </a:xfrm>
          <a:prstGeom prst="straightConnector1">
            <a:avLst/>
          </a:prstGeom>
          <a:noFill/>
          <a:ln w="25400">
            <a:solidFill>
              <a:schemeClr val="tx1"/>
            </a:solidFill>
            <a:round/>
            <a:headEnd/>
            <a:tailEnd type="arrow" w="med" len="med"/>
          </a:ln>
          <a:extLst>
            <a:ext uri="{909E8E84-426E-40DD-AFC4-6F175D3DCCD1}">
              <a14:hiddenFill xmlns:a14="http://schemas.microsoft.com/office/drawing/2010/main">
                <a:noFill/>
              </a14:hiddenFill>
            </a:ext>
          </a:extLst>
        </p:spPr>
      </p:cxnSp>
      <p:sp>
        <p:nvSpPr>
          <p:cNvPr id="156" name="TextBox 123">
            <a:extLst>
              <a:ext uri="{FF2B5EF4-FFF2-40B4-BE49-F238E27FC236}">
                <a16:creationId xmlns:a16="http://schemas.microsoft.com/office/drawing/2014/main" id="{397B8244-9081-0D43-B611-C4274F027C86}"/>
              </a:ext>
            </a:extLst>
          </p:cNvPr>
          <p:cNvSpPr txBox="1">
            <a:spLocks noChangeArrowheads="1"/>
          </p:cNvSpPr>
          <p:nvPr/>
        </p:nvSpPr>
        <p:spPr bwMode="auto">
          <a:xfrm>
            <a:off x="5534025" y="6184900"/>
            <a:ext cx="8382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800">
                <a:solidFill>
                  <a:srgbClr val="000000"/>
                </a:solidFill>
              </a:rPr>
              <a:t>Space</a:t>
            </a:r>
          </a:p>
        </p:txBody>
      </p:sp>
      <p:cxnSp>
        <p:nvCxnSpPr>
          <p:cNvPr id="157" name="Straight Arrow Connector 124">
            <a:extLst>
              <a:ext uri="{FF2B5EF4-FFF2-40B4-BE49-F238E27FC236}">
                <a16:creationId xmlns:a16="http://schemas.microsoft.com/office/drawing/2014/main" id="{3FCBF931-3C6F-A24D-8ABD-7FCC972E33B1}"/>
              </a:ext>
            </a:extLst>
          </p:cNvPr>
          <p:cNvCxnSpPr>
            <a:cxnSpLocks noChangeShapeType="1"/>
          </p:cNvCxnSpPr>
          <p:nvPr/>
        </p:nvCxnSpPr>
        <p:spPr bwMode="auto">
          <a:xfrm flipH="1">
            <a:off x="3355180" y="6369050"/>
            <a:ext cx="2274095" cy="0"/>
          </a:xfrm>
          <a:prstGeom prst="straightConnector1">
            <a:avLst/>
          </a:prstGeom>
          <a:noFill/>
          <a:ln w="25400">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158" name="Straight Arrow Connector 86">
            <a:extLst>
              <a:ext uri="{FF2B5EF4-FFF2-40B4-BE49-F238E27FC236}">
                <a16:creationId xmlns:a16="http://schemas.microsoft.com/office/drawing/2014/main" id="{6350CA4E-75FD-9645-AB68-A7D412CB378D}"/>
              </a:ext>
            </a:extLst>
          </p:cNvPr>
          <p:cNvCxnSpPr>
            <a:cxnSpLocks noChangeShapeType="1"/>
          </p:cNvCxnSpPr>
          <p:nvPr/>
        </p:nvCxnSpPr>
        <p:spPr bwMode="auto">
          <a:xfrm rot="5400000">
            <a:off x="1848643" y="4439444"/>
            <a:ext cx="2174875" cy="1588"/>
          </a:xfrm>
          <a:prstGeom prst="straightConnector1">
            <a:avLst/>
          </a:prstGeom>
          <a:noFill/>
          <a:ln w="25400">
            <a:solidFill>
              <a:schemeClr val="tx1"/>
            </a:solidFill>
            <a:round/>
            <a:headEnd/>
            <a:tailEnd type="arrow" w="med" len="med"/>
          </a:ln>
          <a:extLst>
            <a:ext uri="{909E8E84-426E-40DD-AFC4-6F175D3DCCD1}">
              <a14:hiddenFill xmlns:a14="http://schemas.microsoft.com/office/drawing/2010/main">
                <a:noFill/>
              </a14:hiddenFill>
            </a:ext>
          </a:extLst>
        </p:spPr>
      </p:cxnSp>
      <p:sp>
        <p:nvSpPr>
          <p:cNvPr id="159" name="TextBox 87">
            <a:extLst>
              <a:ext uri="{FF2B5EF4-FFF2-40B4-BE49-F238E27FC236}">
                <a16:creationId xmlns:a16="http://schemas.microsoft.com/office/drawing/2014/main" id="{9835812B-B2C5-7E47-B44B-6BFF496AF5DF}"/>
              </a:ext>
            </a:extLst>
          </p:cNvPr>
          <p:cNvSpPr txBox="1">
            <a:spLocks noChangeArrowheads="1"/>
          </p:cNvSpPr>
          <p:nvPr/>
        </p:nvSpPr>
        <p:spPr bwMode="auto">
          <a:xfrm>
            <a:off x="2590800" y="5527675"/>
            <a:ext cx="6889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800">
                <a:solidFill>
                  <a:srgbClr val="000000"/>
                </a:solidFill>
              </a:rPr>
              <a:t>Time</a:t>
            </a:r>
          </a:p>
        </p:txBody>
      </p:sp>
    </p:spTree>
    <p:extLst>
      <p:ext uri="{BB962C8B-B14F-4D97-AF65-F5344CB8AC3E}">
        <p14:creationId xmlns:p14="http://schemas.microsoft.com/office/powerpoint/2010/main" val="31099829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Number Placeholder 3">
            <a:extLst>
              <a:ext uri="{FF2B5EF4-FFF2-40B4-BE49-F238E27FC236}">
                <a16:creationId xmlns:a16="http://schemas.microsoft.com/office/drawing/2014/main" id="{256D8E4F-DE57-1349-A8A2-C7CFB05A77DB}"/>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339CAF4E-35B8-4E44-825B-00DEFEBFBA14}"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11</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
        <p:nvSpPr>
          <p:cNvPr id="66563" name="Freeform 3">
            <a:extLst>
              <a:ext uri="{FF2B5EF4-FFF2-40B4-BE49-F238E27FC236}">
                <a16:creationId xmlns:a16="http://schemas.microsoft.com/office/drawing/2014/main" id="{F1693629-3D10-E947-B563-F799443EA2FB}"/>
              </a:ext>
            </a:extLst>
          </p:cNvPr>
          <p:cNvSpPr>
            <a:spLocks/>
          </p:cNvSpPr>
          <p:nvPr/>
        </p:nvSpPr>
        <p:spPr bwMode="auto">
          <a:xfrm>
            <a:off x="1477963" y="4114800"/>
            <a:ext cx="914400" cy="1066800"/>
          </a:xfrm>
          <a:custGeom>
            <a:avLst/>
            <a:gdLst>
              <a:gd name="T0" fmla="*/ 0 w 576"/>
              <a:gd name="T1" fmla="*/ 0 h 672"/>
              <a:gd name="T2" fmla="*/ 2147483647 w 576"/>
              <a:gd name="T3" fmla="*/ 2147483647 h 672"/>
              <a:gd name="T4" fmla="*/ 2147483647 w 576"/>
              <a:gd name="T5" fmla="*/ 2147483647 h 672"/>
              <a:gd name="T6" fmla="*/ 2147483647 w 576"/>
              <a:gd name="T7" fmla="*/ 0 h 672"/>
              <a:gd name="T8" fmla="*/ 2147483647 w 576"/>
              <a:gd name="T9" fmla="*/ 0 h 672"/>
              <a:gd name="T10" fmla="*/ 2147483647 w 576"/>
              <a:gd name="T11" fmla="*/ 2147483647 h 672"/>
              <a:gd name="T12" fmla="*/ 2147483647 w 576"/>
              <a:gd name="T13" fmla="*/ 0 h 672"/>
              <a:gd name="T14" fmla="*/ 0 w 576"/>
              <a:gd name="T15" fmla="*/ 0 h 672"/>
              <a:gd name="T16" fmla="*/ 0 60000 65536"/>
              <a:gd name="T17" fmla="*/ 0 60000 65536"/>
              <a:gd name="T18" fmla="*/ 0 60000 65536"/>
              <a:gd name="T19" fmla="*/ 0 60000 65536"/>
              <a:gd name="T20" fmla="*/ 0 60000 65536"/>
              <a:gd name="T21" fmla="*/ 0 60000 65536"/>
              <a:gd name="T22" fmla="*/ 0 60000 65536"/>
              <a:gd name="T23" fmla="*/ 0 60000 65536"/>
              <a:gd name="T24" fmla="*/ 0 w 576"/>
              <a:gd name="T25" fmla="*/ 0 h 672"/>
              <a:gd name="T26" fmla="*/ 576 w 576"/>
              <a:gd name="T27" fmla="*/ 672 h 67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6" h="672">
                <a:moveTo>
                  <a:pt x="0" y="0"/>
                </a:moveTo>
                <a:lnTo>
                  <a:pt x="144" y="672"/>
                </a:lnTo>
                <a:lnTo>
                  <a:pt x="450" y="672"/>
                </a:lnTo>
                <a:lnTo>
                  <a:pt x="576" y="0"/>
                </a:lnTo>
                <a:lnTo>
                  <a:pt x="336" y="0"/>
                </a:lnTo>
                <a:lnTo>
                  <a:pt x="288" y="96"/>
                </a:lnTo>
                <a:lnTo>
                  <a:pt x="240" y="0"/>
                </a:lnTo>
                <a:lnTo>
                  <a:pt x="0" y="0"/>
                </a:lnTo>
                <a:close/>
              </a:path>
            </a:pathLst>
          </a:custGeom>
          <a:noFill/>
          <a:ln w="317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nvGrpSpPr>
          <p:cNvPr id="66564" name="Group 4">
            <a:extLst>
              <a:ext uri="{FF2B5EF4-FFF2-40B4-BE49-F238E27FC236}">
                <a16:creationId xmlns:a16="http://schemas.microsoft.com/office/drawing/2014/main" id="{0C2FC0D8-4D7C-8C41-B273-A400C1A631B6}"/>
              </a:ext>
            </a:extLst>
          </p:cNvPr>
          <p:cNvGrpSpPr>
            <a:grpSpLocks/>
          </p:cNvGrpSpPr>
          <p:nvPr/>
        </p:nvGrpSpPr>
        <p:grpSpPr bwMode="auto">
          <a:xfrm>
            <a:off x="1477963" y="5029200"/>
            <a:ext cx="993775" cy="76200"/>
            <a:chOff x="1536" y="2256"/>
            <a:chExt cx="626" cy="48"/>
          </a:xfrm>
        </p:grpSpPr>
        <p:sp>
          <p:nvSpPr>
            <p:cNvPr id="66729" name="Rectangle 5">
              <a:extLst>
                <a:ext uri="{FF2B5EF4-FFF2-40B4-BE49-F238E27FC236}">
                  <a16:creationId xmlns:a16="http://schemas.microsoft.com/office/drawing/2014/main" id="{199144FF-3F79-A547-8D69-D7793A275E97}"/>
                </a:ext>
              </a:extLst>
            </p:cNvPr>
            <p:cNvSpPr>
              <a:spLocks noChangeArrowheads="1"/>
            </p:cNvSpPr>
            <p:nvPr/>
          </p:nvSpPr>
          <p:spPr bwMode="auto">
            <a:xfrm>
              <a:off x="1536" y="2256"/>
              <a:ext cx="576" cy="48"/>
            </a:xfrm>
            <a:prstGeom prst="rect">
              <a:avLst/>
            </a:prstGeom>
            <a:solidFill>
              <a:schemeClr val="bg1"/>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730" name="Freeform 6">
              <a:extLst>
                <a:ext uri="{FF2B5EF4-FFF2-40B4-BE49-F238E27FC236}">
                  <a16:creationId xmlns:a16="http://schemas.microsoft.com/office/drawing/2014/main" id="{D11B1191-B914-8049-AC77-3FC6E73661D2}"/>
                </a:ext>
              </a:extLst>
            </p:cNvPr>
            <p:cNvSpPr>
              <a:spLocks/>
            </p:cNvSpPr>
            <p:nvPr/>
          </p:nvSpPr>
          <p:spPr bwMode="auto">
            <a:xfrm>
              <a:off x="2064" y="2256"/>
              <a:ext cx="48" cy="48"/>
            </a:xfrm>
            <a:custGeom>
              <a:avLst/>
              <a:gdLst>
                <a:gd name="T0" fmla="*/ 48 w 48"/>
                <a:gd name="T1" fmla="*/ 1 h 96"/>
                <a:gd name="T2" fmla="*/ 0 w 48"/>
                <a:gd name="T3" fmla="*/ 1 h 96"/>
                <a:gd name="T4" fmla="*/ 48 w 48"/>
                <a:gd name="T5" fmla="*/ 0 h 96"/>
                <a:gd name="T6" fmla="*/ 48 w 48"/>
                <a:gd name="T7" fmla="*/ 1 h 96"/>
                <a:gd name="T8" fmla="*/ 0 60000 65536"/>
                <a:gd name="T9" fmla="*/ 0 60000 65536"/>
                <a:gd name="T10" fmla="*/ 0 60000 65536"/>
                <a:gd name="T11" fmla="*/ 0 60000 65536"/>
                <a:gd name="T12" fmla="*/ 0 w 48"/>
                <a:gd name="T13" fmla="*/ 0 h 96"/>
                <a:gd name="T14" fmla="*/ 48 w 48"/>
                <a:gd name="T15" fmla="*/ 96 h 96"/>
              </a:gdLst>
              <a:ahLst/>
              <a:cxnLst>
                <a:cxn ang="T8">
                  <a:pos x="T0" y="T1"/>
                </a:cxn>
                <a:cxn ang="T9">
                  <a:pos x="T2" y="T3"/>
                </a:cxn>
                <a:cxn ang="T10">
                  <a:pos x="T4" y="T5"/>
                </a:cxn>
                <a:cxn ang="T11">
                  <a:pos x="T6" y="T7"/>
                </a:cxn>
              </a:cxnLst>
              <a:rect l="T12" t="T13" r="T14" b="T15"/>
              <a:pathLst>
                <a:path w="48" h="96">
                  <a:moveTo>
                    <a:pt x="48" y="96"/>
                  </a:moveTo>
                  <a:lnTo>
                    <a:pt x="0" y="48"/>
                  </a:lnTo>
                  <a:lnTo>
                    <a:pt x="48" y="0"/>
                  </a:lnTo>
                  <a:lnTo>
                    <a:pt x="48" y="96"/>
                  </a:lnTo>
                  <a:close/>
                </a:path>
              </a:pathLst>
            </a:custGeom>
            <a:solidFill>
              <a:schemeClr val="bg1"/>
            </a:solidFill>
            <a:ln w="3175">
              <a:solidFill>
                <a:schemeClr val="tx1"/>
              </a:solidFill>
              <a:round/>
              <a:headEnd/>
              <a:tailEnd/>
            </a:ln>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731" name="Line 7">
              <a:extLst>
                <a:ext uri="{FF2B5EF4-FFF2-40B4-BE49-F238E27FC236}">
                  <a16:creationId xmlns:a16="http://schemas.microsoft.com/office/drawing/2014/main" id="{92C726AD-DCCB-B245-A289-4627F5D21C5F}"/>
                </a:ext>
              </a:extLst>
            </p:cNvPr>
            <p:cNvSpPr>
              <a:spLocks noChangeShapeType="1"/>
            </p:cNvSpPr>
            <p:nvPr/>
          </p:nvSpPr>
          <p:spPr bwMode="auto">
            <a:xfrm>
              <a:off x="2114" y="2280"/>
              <a:ext cx="48"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6565" name="Group 8">
            <a:extLst>
              <a:ext uri="{FF2B5EF4-FFF2-40B4-BE49-F238E27FC236}">
                <a16:creationId xmlns:a16="http://schemas.microsoft.com/office/drawing/2014/main" id="{C734FCA0-378A-5F48-9B6F-12F77F887F67}"/>
              </a:ext>
            </a:extLst>
          </p:cNvPr>
          <p:cNvGrpSpPr>
            <a:grpSpLocks/>
          </p:cNvGrpSpPr>
          <p:nvPr/>
        </p:nvGrpSpPr>
        <p:grpSpPr bwMode="auto">
          <a:xfrm>
            <a:off x="1477963" y="4267200"/>
            <a:ext cx="993775" cy="76200"/>
            <a:chOff x="1536" y="2256"/>
            <a:chExt cx="626" cy="48"/>
          </a:xfrm>
        </p:grpSpPr>
        <p:sp>
          <p:nvSpPr>
            <p:cNvPr id="66726" name="Rectangle 9">
              <a:extLst>
                <a:ext uri="{FF2B5EF4-FFF2-40B4-BE49-F238E27FC236}">
                  <a16:creationId xmlns:a16="http://schemas.microsoft.com/office/drawing/2014/main" id="{9CCE7432-3676-9B4D-8C46-0603BCF01F92}"/>
                </a:ext>
              </a:extLst>
            </p:cNvPr>
            <p:cNvSpPr>
              <a:spLocks noChangeArrowheads="1"/>
            </p:cNvSpPr>
            <p:nvPr/>
          </p:nvSpPr>
          <p:spPr bwMode="auto">
            <a:xfrm>
              <a:off x="1536" y="2256"/>
              <a:ext cx="576" cy="48"/>
            </a:xfrm>
            <a:prstGeom prst="rect">
              <a:avLst/>
            </a:prstGeom>
            <a:solidFill>
              <a:schemeClr val="bg1"/>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727" name="Freeform 10">
              <a:extLst>
                <a:ext uri="{FF2B5EF4-FFF2-40B4-BE49-F238E27FC236}">
                  <a16:creationId xmlns:a16="http://schemas.microsoft.com/office/drawing/2014/main" id="{E04A2B96-EE04-C84A-9334-5485F7A433A4}"/>
                </a:ext>
              </a:extLst>
            </p:cNvPr>
            <p:cNvSpPr>
              <a:spLocks/>
            </p:cNvSpPr>
            <p:nvPr/>
          </p:nvSpPr>
          <p:spPr bwMode="auto">
            <a:xfrm>
              <a:off x="2064" y="2256"/>
              <a:ext cx="48" cy="48"/>
            </a:xfrm>
            <a:custGeom>
              <a:avLst/>
              <a:gdLst>
                <a:gd name="T0" fmla="*/ 48 w 48"/>
                <a:gd name="T1" fmla="*/ 1 h 96"/>
                <a:gd name="T2" fmla="*/ 0 w 48"/>
                <a:gd name="T3" fmla="*/ 1 h 96"/>
                <a:gd name="T4" fmla="*/ 48 w 48"/>
                <a:gd name="T5" fmla="*/ 0 h 96"/>
                <a:gd name="T6" fmla="*/ 48 w 48"/>
                <a:gd name="T7" fmla="*/ 1 h 96"/>
                <a:gd name="T8" fmla="*/ 0 60000 65536"/>
                <a:gd name="T9" fmla="*/ 0 60000 65536"/>
                <a:gd name="T10" fmla="*/ 0 60000 65536"/>
                <a:gd name="T11" fmla="*/ 0 60000 65536"/>
                <a:gd name="T12" fmla="*/ 0 w 48"/>
                <a:gd name="T13" fmla="*/ 0 h 96"/>
                <a:gd name="T14" fmla="*/ 48 w 48"/>
                <a:gd name="T15" fmla="*/ 96 h 96"/>
              </a:gdLst>
              <a:ahLst/>
              <a:cxnLst>
                <a:cxn ang="T8">
                  <a:pos x="T0" y="T1"/>
                </a:cxn>
                <a:cxn ang="T9">
                  <a:pos x="T2" y="T3"/>
                </a:cxn>
                <a:cxn ang="T10">
                  <a:pos x="T4" y="T5"/>
                </a:cxn>
                <a:cxn ang="T11">
                  <a:pos x="T6" y="T7"/>
                </a:cxn>
              </a:cxnLst>
              <a:rect l="T12" t="T13" r="T14" b="T15"/>
              <a:pathLst>
                <a:path w="48" h="96">
                  <a:moveTo>
                    <a:pt x="48" y="96"/>
                  </a:moveTo>
                  <a:lnTo>
                    <a:pt x="0" y="48"/>
                  </a:lnTo>
                  <a:lnTo>
                    <a:pt x="48" y="0"/>
                  </a:lnTo>
                  <a:lnTo>
                    <a:pt x="48" y="96"/>
                  </a:lnTo>
                  <a:close/>
                </a:path>
              </a:pathLst>
            </a:custGeom>
            <a:solidFill>
              <a:schemeClr val="bg1"/>
            </a:solidFill>
            <a:ln w="3175">
              <a:solidFill>
                <a:schemeClr val="tx1"/>
              </a:solidFill>
              <a:round/>
              <a:headEnd/>
              <a:tailEnd/>
            </a:ln>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728" name="Line 11">
              <a:extLst>
                <a:ext uri="{FF2B5EF4-FFF2-40B4-BE49-F238E27FC236}">
                  <a16:creationId xmlns:a16="http://schemas.microsoft.com/office/drawing/2014/main" id="{398D8879-D01D-9945-A5D4-7959C2A2FFA6}"/>
                </a:ext>
              </a:extLst>
            </p:cNvPr>
            <p:cNvSpPr>
              <a:spLocks noChangeShapeType="1"/>
            </p:cNvSpPr>
            <p:nvPr/>
          </p:nvSpPr>
          <p:spPr bwMode="auto">
            <a:xfrm>
              <a:off x="2114" y="2280"/>
              <a:ext cx="48"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6566" name="Group 12">
            <a:extLst>
              <a:ext uri="{FF2B5EF4-FFF2-40B4-BE49-F238E27FC236}">
                <a16:creationId xmlns:a16="http://schemas.microsoft.com/office/drawing/2014/main" id="{D5E52042-D0C5-FF40-B876-97720B3A1194}"/>
              </a:ext>
            </a:extLst>
          </p:cNvPr>
          <p:cNvGrpSpPr>
            <a:grpSpLocks/>
          </p:cNvGrpSpPr>
          <p:nvPr/>
        </p:nvGrpSpPr>
        <p:grpSpPr bwMode="auto">
          <a:xfrm>
            <a:off x="1477963" y="4648200"/>
            <a:ext cx="993775" cy="76200"/>
            <a:chOff x="1536" y="2256"/>
            <a:chExt cx="626" cy="48"/>
          </a:xfrm>
        </p:grpSpPr>
        <p:sp>
          <p:nvSpPr>
            <p:cNvPr id="66723" name="Rectangle 13">
              <a:extLst>
                <a:ext uri="{FF2B5EF4-FFF2-40B4-BE49-F238E27FC236}">
                  <a16:creationId xmlns:a16="http://schemas.microsoft.com/office/drawing/2014/main" id="{39B6FB41-C810-9242-904E-3AE2E18A102C}"/>
                </a:ext>
              </a:extLst>
            </p:cNvPr>
            <p:cNvSpPr>
              <a:spLocks noChangeArrowheads="1"/>
            </p:cNvSpPr>
            <p:nvPr/>
          </p:nvSpPr>
          <p:spPr bwMode="auto">
            <a:xfrm>
              <a:off x="1536" y="2256"/>
              <a:ext cx="576" cy="48"/>
            </a:xfrm>
            <a:prstGeom prst="rect">
              <a:avLst/>
            </a:prstGeom>
            <a:solidFill>
              <a:schemeClr val="bg1"/>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724" name="Freeform 14">
              <a:extLst>
                <a:ext uri="{FF2B5EF4-FFF2-40B4-BE49-F238E27FC236}">
                  <a16:creationId xmlns:a16="http://schemas.microsoft.com/office/drawing/2014/main" id="{2EA27B3A-AB15-504A-929F-14D96C114184}"/>
                </a:ext>
              </a:extLst>
            </p:cNvPr>
            <p:cNvSpPr>
              <a:spLocks/>
            </p:cNvSpPr>
            <p:nvPr/>
          </p:nvSpPr>
          <p:spPr bwMode="auto">
            <a:xfrm>
              <a:off x="2064" y="2256"/>
              <a:ext cx="48" cy="48"/>
            </a:xfrm>
            <a:custGeom>
              <a:avLst/>
              <a:gdLst>
                <a:gd name="T0" fmla="*/ 48 w 48"/>
                <a:gd name="T1" fmla="*/ 1 h 96"/>
                <a:gd name="T2" fmla="*/ 0 w 48"/>
                <a:gd name="T3" fmla="*/ 1 h 96"/>
                <a:gd name="T4" fmla="*/ 48 w 48"/>
                <a:gd name="T5" fmla="*/ 0 h 96"/>
                <a:gd name="T6" fmla="*/ 48 w 48"/>
                <a:gd name="T7" fmla="*/ 1 h 96"/>
                <a:gd name="T8" fmla="*/ 0 60000 65536"/>
                <a:gd name="T9" fmla="*/ 0 60000 65536"/>
                <a:gd name="T10" fmla="*/ 0 60000 65536"/>
                <a:gd name="T11" fmla="*/ 0 60000 65536"/>
                <a:gd name="T12" fmla="*/ 0 w 48"/>
                <a:gd name="T13" fmla="*/ 0 h 96"/>
                <a:gd name="T14" fmla="*/ 48 w 48"/>
                <a:gd name="T15" fmla="*/ 96 h 96"/>
              </a:gdLst>
              <a:ahLst/>
              <a:cxnLst>
                <a:cxn ang="T8">
                  <a:pos x="T0" y="T1"/>
                </a:cxn>
                <a:cxn ang="T9">
                  <a:pos x="T2" y="T3"/>
                </a:cxn>
                <a:cxn ang="T10">
                  <a:pos x="T4" y="T5"/>
                </a:cxn>
                <a:cxn ang="T11">
                  <a:pos x="T6" y="T7"/>
                </a:cxn>
              </a:cxnLst>
              <a:rect l="T12" t="T13" r="T14" b="T15"/>
              <a:pathLst>
                <a:path w="48" h="96">
                  <a:moveTo>
                    <a:pt x="48" y="96"/>
                  </a:moveTo>
                  <a:lnTo>
                    <a:pt x="0" y="48"/>
                  </a:lnTo>
                  <a:lnTo>
                    <a:pt x="48" y="0"/>
                  </a:lnTo>
                  <a:lnTo>
                    <a:pt x="48" y="96"/>
                  </a:lnTo>
                  <a:close/>
                </a:path>
              </a:pathLst>
            </a:custGeom>
            <a:solidFill>
              <a:schemeClr val="bg1"/>
            </a:solidFill>
            <a:ln w="3175">
              <a:solidFill>
                <a:schemeClr val="tx1"/>
              </a:solidFill>
              <a:round/>
              <a:headEnd/>
              <a:tailEnd/>
            </a:ln>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725" name="Line 15">
              <a:extLst>
                <a:ext uri="{FF2B5EF4-FFF2-40B4-BE49-F238E27FC236}">
                  <a16:creationId xmlns:a16="http://schemas.microsoft.com/office/drawing/2014/main" id="{0F30C162-B43D-E54B-9218-942591D4F17E}"/>
                </a:ext>
              </a:extLst>
            </p:cNvPr>
            <p:cNvSpPr>
              <a:spLocks noChangeShapeType="1"/>
            </p:cNvSpPr>
            <p:nvPr/>
          </p:nvSpPr>
          <p:spPr bwMode="auto">
            <a:xfrm>
              <a:off x="2114" y="2280"/>
              <a:ext cx="48"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sp>
        <p:nvSpPr>
          <p:cNvPr id="66567" name="Line 16">
            <a:extLst>
              <a:ext uri="{FF2B5EF4-FFF2-40B4-BE49-F238E27FC236}">
                <a16:creationId xmlns:a16="http://schemas.microsoft.com/office/drawing/2014/main" id="{A8CA5E14-5787-8540-AE6D-B9F3315DD5B4}"/>
              </a:ext>
            </a:extLst>
          </p:cNvPr>
          <p:cNvSpPr>
            <a:spLocks noChangeShapeType="1"/>
          </p:cNvSpPr>
          <p:nvPr/>
        </p:nvSpPr>
        <p:spPr bwMode="auto">
          <a:xfrm>
            <a:off x="2239963" y="3886200"/>
            <a:ext cx="0" cy="228600"/>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568" name="Line 17">
            <a:extLst>
              <a:ext uri="{FF2B5EF4-FFF2-40B4-BE49-F238E27FC236}">
                <a16:creationId xmlns:a16="http://schemas.microsoft.com/office/drawing/2014/main" id="{BA9D2B20-A7CF-EF4B-868D-94A2F0CA350D}"/>
              </a:ext>
            </a:extLst>
          </p:cNvPr>
          <p:cNvSpPr>
            <a:spLocks noChangeShapeType="1"/>
          </p:cNvSpPr>
          <p:nvPr/>
        </p:nvSpPr>
        <p:spPr bwMode="auto">
          <a:xfrm>
            <a:off x="1630363" y="3886200"/>
            <a:ext cx="0" cy="228600"/>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569" name="Freeform 18">
            <a:extLst>
              <a:ext uri="{FF2B5EF4-FFF2-40B4-BE49-F238E27FC236}">
                <a16:creationId xmlns:a16="http://schemas.microsoft.com/office/drawing/2014/main" id="{DCA8C5C2-9552-6247-85E9-83039B7ADDBE}"/>
              </a:ext>
            </a:extLst>
          </p:cNvPr>
          <p:cNvSpPr>
            <a:spLocks/>
          </p:cNvSpPr>
          <p:nvPr/>
        </p:nvSpPr>
        <p:spPr bwMode="auto">
          <a:xfrm flipV="1">
            <a:off x="1477963" y="1524000"/>
            <a:ext cx="914400" cy="1066800"/>
          </a:xfrm>
          <a:custGeom>
            <a:avLst/>
            <a:gdLst>
              <a:gd name="T0" fmla="*/ 0 w 576"/>
              <a:gd name="T1" fmla="*/ 0 h 672"/>
              <a:gd name="T2" fmla="*/ 2147483647 w 576"/>
              <a:gd name="T3" fmla="*/ 2147483647 h 672"/>
              <a:gd name="T4" fmla="*/ 2147483647 w 576"/>
              <a:gd name="T5" fmla="*/ 2147483647 h 672"/>
              <a:gd name="T6" fmla="*/ 2147483647 w 576"/>
              <a:gd name="T7" fmla="*/ 0 h 672"/>
              <a:gd name="T8" fmla="*/ 2147483647 w 576"/>
              <a:gd name="T9" fmla="*/ 0 h 672"/>
              <a:gd name="T10" fmla="*/ 2147483647 w 576"/>
              <a:gd name="T11" fmla="*/ 2147483647 h 672"/>
              <a:gd name="T12" fmla="*/ 2147483647 w 576"/>
              <a:gd name="T13" fmla="*/ 0 h 672"/>
              <a:gd name="T14" fmla="*/ 0 w 576"/>
              <a:gd name="T15" fmla="*/ 0 h 672"/>
              <a:gd name="T16" fmla="*/ 0 60000 65536"/>
              <a:gd name="T17" fmla="*/ 0 60000 65536"/>
              <a:gd name="T18" fmla="*/ 0 60000 65536"/>
              <a:gd name="T19" fmla="*/ 0 60000 65536"/>
              <a:gd name="T20" fmla="*/ 0 60000 65536"/>
              <a:gd name="T21" fmla="*/ 0 60000 65536"/>
              <a:gd name="T22" fmla="*/ 0 60000 65536"/>
              <a:gd name="T23" fmla="*/ 0 60000 65536"/>
              <a:gd name="T24" fmla="*/ 0 w 576"/>
              <a:gd name="T25" fmla="*/ 0 h 672"/>
              <a:gd name="T26" fmla="*/ 576 w 576"/>
              <a:gd name="T27" fmla="*/ 672 h 67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6" h="672">
                <a:moveTo>
                  <a:pt x="0" y="0"/>
                </a:moveTo>
                <a:lnTo>
                  <a:pt x="144" y="672"/>
                </a:lnTo>
                <a:lnTo>
                  <a:pt x="450" y="672"/>
                </a:lnTo>
                <a:lnTo>
                  <a:pt x="576" y="0"/>
                </a:lnTo>
                <a:lnTo>
                  <a:pt x="336" y="0"/>
                </a:lnTo>
                <a:lnTo>
                  <a:pt x="288" y="96"/>
                </a:lnTo>
                <a:lnTo>
                  <a:pt x="240" y="0"/>
                </a:lnTo>
                <a:lnTo>
                  <a:pt x="0" y="0"/>
                </a:lnTo>
                <a:close/>
              </a:path>
            </a:pathLst>
          </a:custGeom>
          <a:noFill/>
          <a:ln w="317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nvGrpSpPr>
          <p:cNvPr id="66570" name="Group 19">
            <a:extLst>
              <a:ext uri="{FF2B5EF4-FFF2-40B4-BE49-F238E27FC236}">
                <a16:creationId xmlns:a16="http://schemas.microsoft.com/office/drawing/2014/main" id="{098AE361-C158-5246-9B57-EE898AA1DA38}"/>
              </a:ext>
            </a:extLst>
          </p:cNvPr>
          <p:cNvGrpSpPr>
            <a:grpSpLocks/>
          </p:cNvGrpSpPr>
          <p:nvPr/>
        </p:nvGrpSpPr>
        <p:grpSpPr bwMode="auto">
          <a:xfrm flipV="1">
            <a:off x="1477963" y="1600200"/>
            <a:ext cx="993775" cy="76200"/>
            <a:chOff x="1536" y="2256"/>
            <a:chExt cx="626" cy="48"/>
          </a:xfrm>
        </p:grpSpPr>
        <p:sp>
          <p:nvSpPr>
            <p:cNvPr id="66720" name="Rectangle 20">
              <a:extLst>
                <a:ext uri="{FF2B5EF4-FFF2-40B4-BE49-F238E27FC236}">
                  <a16:creationId xmlns:a16="http://schemas.microsoft.com/office/drawing/2014/main" id="{9CCFED39-2A07-6443-B256-E6E1DA73E120}"/>
                </a:ext>
              </a:extLst>
            </p:cNvPr>
            <p:cNvSpPr>
              <a:spLocks noChangeArrowheads="1"/>
            </p:cNvSpPr>
            <p:nvPr/>
          </p:nvSpPr>
          <p:spPr bwMode="auto">
            <a:xfrm>
              <a:off x="1536" y="2256"/>
              <a:ext cx="576" cy="48"/>
            </a:xfrm>
            <a:prstGeom prst="rect">
              <a:avLst/>
            </a:prstGeom>
            <a:solidFill>
              <a:schemeClr val="bg1"/>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721" name="Freeform 21">
              <a:extLst>
                <a:ext uri="{FF2B5EF4-FFF2-40B4-BE49-F238E27FC236}">
                  <a16:creationId xmlns:a16="http://schemas.microsoft.com/office/drawing/2014/main" id="{7FF3545A-D6A4-AA4D-A14C-C512A6EF74E0}"/>
                </a:ext>
              </a:extLst>
            </p:cNvPr>
            <p:cNvSpPr>
              <a:spLocks/>
            </p:cNvSpPr>
            <p:nvPr/>
          </p:nvSpPr>
          <p:spPr bwMode="auto">
            <a:xfrm>
              <a:off x="2064" y="2256"/>
              <a:ext cx="48" cy="48"/>
            </a:xfrm>
            <a:custGeom>
              <a:avLst/>
              <a:gdLst>
                <a:gd name="T0" fmla="*/ 48 w 48"/>
                <a:gd name="T1" fmla="*/ 1 h 96"/>
                <a:gd name="T2" fmla="*/ 0 w 48"/>
                <a:gd name="T3" fmla="*/ 1 h 96"/>
                <a:gd name="T4" fmla="*/ 48 w 48"/>
                <a:gd name="T5" fmla="*/ 0 h 96"/>
                <a:gd name="T6" fmla="*/ 48 w 48"/>
                <a:gd name="T7" fmla="*/ 1 h 96"/>
                <a:gd name="T8" fmla="*/ 0 60000 65536"/>
                <a:gd name="T9" fmla="*/ 0 60000 65536"/>
                <a:gd name="T10" fmla="*/ 0 60000 65536"/>
                <a:gd name="T11" fmla="*/ 0 60000 65536"/>
                <a:gd name="T12" fmla="*/ 0 w 48"/>
                <a:gd name="T13" fmla="*/ 0 h 96"/>
                <a:gd name="T14" fmla="*/ 48 w 48"/>
                <a:gd name="T15" fmla="*/ 96 h 96"/>
              </a:gdLst>
              <a:ahLst/>
              <a:cxnLst>
                <a:cxn ang="T8">
                  <a:pos x="T0" y="T1"/>
                </a:cxn>
                <a:cxn ang="T9">
                  <a:pos x="T2" y="T3"/>
                </a:cxn>
                <a:cxn ang="T10">
                  <a:pos x="T4" y="T5"/>
                </a:cxn>
                <a:cxn ang="T11">
                  <a:pos x="T6" y="T7"/>
                </a:cxn>
              </a:cxnLst>
              <a:rect l="T12" t="T13" r="T14" b="T15"/>
              <a:pathLst>
                <a:path w="48" h="96">
                  <a:moveTo>
                    <a:pt x="48" y="96"/>
                  </a:moveTo>
                  <a:lnTo>
                    <a:pt x="0" y="48"/>
                  </a:lnTo>
                  <a:lnTo>
                    <a:pt x="48" y="0"/>
                  </a:lnTo>
                  <a:lnTo>
                    <a:pt x="48" y="96"/>
                  </a:lnTo>
                  <a:close/>
                </a:path>
              </a:pathLst>
            </a:custGeom>
            <a:solidFill>
              <a:schemeClr val="bg1"/>
            </a:solidFill>
            <a:ln w="3175">
              <a:solidFill>
                <a:schemeClr val="tx1"/>
              </a:solidFill>
              <a:round/>
              <a:headEnd/>
              <a:tailEnd/>
            </a:ln>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722" name="Line 22">
              <a:extLst>
                <a:ext uri="{FF2B5EF4-FFF2-40B4-BE49-F238E27FC236}">
                  <a16:creationId xmlns:a16="http://schemas.microsoft.com/office/drawing/2014/main" id="{EDF1CEBF-D564-1847-866B-5B7E26FEED0E}"/>
                </a:ext>
              </a:extLst>
            </p:cNvPr>
            <p:cNvSpPr>
              <a:spLocks noChangeShapeType="1"/>
            </p:cNvSpPr>
            <p:nvPr/>
          </p:nvSpPr>
          <p:spPr bwMode="auto">
            <a:xfrm>
              <a:off x="2114" y="2280"/>
              <a:ext cx="48"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6571" name="Group 23">
            <a:extLst>
              <a:ext uri="{FF2B5EF4-FFF2-40B4-BE49-F238E27FC236}">
                <a16:creationId xmlns:a16="http://schemas.microsoft.com/office/drawing/2014/main" id="{18CF58D0-C6CD-6A49-8CF3-C60E679ADC73}"/>
              </a:ext>
            </a:extLst>
          </p:cNvPr>
          <p:cNvGrpSpPr>
            <a:grpSpLocks/>
          </p:cNvGrpSpPr>
          <p:nvPr/>
        </p:nvGrpSpPr>
        <p:grpSpPr bwMode="auto">
          <a:xfrm flipV="1">
            <a:off x="1477963" y="2362200"/>
            <a:ext cx="993775" cy="76200"/>
            <a:chOff x="1536" y="2256"/>
            <a:chExt cx="626" cy="48"/>
          </a:xfrm>
        </p:grpSpPr>
        <p:sp>
          <p:nvSpPr>
            <p:cNvPr id="66717" name="Rectangle 24">
              <a:extLst>
                <a:ext uri="{FF2B5EF4-FFF2-40B4-BE49-F238E27FC236}">
                  <a16:creationId xmlns:a16="http://schemas.microsoft.com/office/drawing/2014/main" id="{EEDAA941-E7E8-A643-92EA-A5866FA70EA1}"/>
                </a:ext>
              </a:extLst>
            </p:cNvPr>
            <p:cNvSpPr>
              <a:spLocks noChangeArrowheads="1"/>
            </p:cNvSpPr>
            <p:nvPr/>
          </p:nvSpPr>
          <p:spPr bwMode="auto">
            <a:xfrm>
              <a:off x="1536" y="2256"/>
              <a:ext cx="576" cy="48"/>
            </a:xfrm>
            <a:prstGeom prst="rect">
              <a:avLst/>
            </a:prstGeom>
            <a:solidFill>
              <a:schemeClr val="bg1"/>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718" name="Freeform 25">
              <a:extLst>
                <a:ext uri="{FF2B5EF4-FFF2-40B4-BE49-F238E27FC236}">
                  <a16:creationId xmlns:a16="http://schemas.microsoft.com/office/drawing/2014/main" id="{14D8AFA5-D046-4F4B-B21C-E9CDD5AEA3E5}"/>
                </a:ext>
              </a:extLst>
            </p:cNvPr>
            <p:cNvSpPr>
              <a:spLocks/>
            </p:cNvSpPr>
            <p:nvPr/>
          </p:nvSpPr>
          <p:spPr bwMode="auto">
            <a:xfrm>
              <a:off x="2064" y="2256"/>
              <a:ext cx="48" cy="48"/>
            </a:xfrm>
            <a:custGeom>
              <a:avLst/>
              <a:gdLst>
                <a:gd name="T0" fmla="*/ 48 w 48"/>
                <a:gd name="T1" fmla="*/ 1 h 96"/>
                <a:gd name="T2" fmla="*/ 0 w 48"/>
                <a:gd name="T3" fmla="*/ 1 h 96"/>
                <a:gd name="T4" fmla="*/ 48 w 48"/>
                <a:gd name="T5" fmla="*/ 0 h 96"/>
                <a:gd name="T6" fmla="*/ 48 w 48"/>
                <a:gd name="T7" fmla="*/ 1 h 96"/>
                <a:gd name="T8" fmla="*/ 0 60000 65536"/>
                <a:gd name="T9" fmla="*/ 0 60000 65536"/>
                <a:gd name="T10" fmla="*/ 0 60000 65536"/>
                <a:gd name="T11" fmla="*/ 0 60000 65536"/>
                <a:gd name="T12" fmla="*/ 0 w 48"/>
                <a:gd name="T13" fmla="*/ 0 h 96"/>
                <a:gd name="T14" fmla="*/ 48 w 48"/>
                <a:gd name="T15" fmla="*/ 96 h 96"/>
              </a:gdLst>
              <a:ahLst/>
              <a:cxnLst>
                <a:cxn ang="T8">
                  <a:pos x="T0" y="T1"/>
                </a:cxn>
                <a:cxn ang="T9">
                  <a:pos x="T2" y="T3"/>
                </a:cxn>
                <a:cxn ang="T10">
                  <a:pos x="T4" y="T5"/>
                </a:cxn>
                <a:cxn ang="T11">
                  <a:pos x="T6" y="T7"/>
                </a:cxn>
              </a:cxnLst>
              <a:rect l="T12" t="T13" r="T14" b="T15"/>
              <a:pathLst>
                <a:path w="48" h="96">
                  <a:moveTo>
                    <a:pt x="48" y="96"/>
                  </a:moveTo>
                  <a:lnTo>
                    <a:pt x="0" y="48"/>
                  </a:lnTo>
                  <a:lnTo>
                    <a:pt x="48" y="0"/>
                  </a:lnTo>
                  <a:lnTo>
                    <a:pt x="48" y="96"/>
                  </a:lnTo>
                  <a:close/>
                </a:path>
              </a:pathLst>
            </a:custGeom>
            <a:solidFill>
              <a:schemeClr val="bg1"/>
            </a:solidFill>
            <a:ln w="3175">
              <a:solidFill>
                <a:schemeClr val="tx1"/>
              </a:solidFill>
              <a:round/>
              <a:headEnd/>
              <a:tailEnd/>
            </a:ln>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719" name="Line 26">
              <a:extLst>
                <a:ext uri="{FF2B5EF4-FFF2-40B4-BE49-F238E27FC236}">
                  <a16:creationId xmlns:a16="http://schemas.microsoft.com/office/drawing/2014/main" id="{BCBDBCDB-1A2C-684B-A509-16AF58A6792F}"/>
                </a:ext>
              </a:extLst>
            </p:cNvPr>
            <p:cNvSpPr>
              <a:spLocks noChangeShapeType="1"/>
            </p:cNvSpPr>
            <p:nvPr/>
          </p:nvSpPr>
          <p:spPr bwMode="auto">
            <a:xfrm>
              <a:off x="2114" y="2280"/>
              <a:ext cx="48"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6572" name="Group 27">
            <a:extLst>
              <a:ext uri="{FF2B5EF4-FFF2-40B4-BE49-F238E27FC236}">
                <a16:creationId xmlns:a16="http://schemas.microsoft.com/office/drawing/2014/main" id="{3C4A63FC-8504-6349-ACED-D4FD09168EC6}"/>
              </a:ext>
            </a:extLst>
          </p:cNvPr>
          <p:cNvGrpSpPr>
            <a:grpSpLocks/>
          </p:cNvGrpSpPr>
          <p:nvPr/>
        </p:nvGrpSpPr>
        <p:grpSpPr bwMode="auto">
          <a:xfrm flipV="1">
            <a:off x="1477963" y="1981200"/>
            <a:ext cx="993775" cy="76200"/>
            <a:chOff x="1536" y="2256"/>
            <a:chExt cx="626" cy="48"/>
          </a:xfrm>
        </p:grpSpPr>
        <p:sp>
          <p:nvSpPr>
            <p:cNvPr id="66714" name="Rectangle 28">
              <a:extLst>
                <a:ext uri="{FF2B5EF4-FFF2-40B4-BE49-F238E27FC236}">
                  <a16:creationId xmlns:a16="http://schemas.microsoft.com/office/drawing/2014/main" id="{5A281271-DC98-FD45-B1C3-24F4312B998E}"/>
                </a:ext>
              </a:extLst>
            </p:cNvPr>
            <p:cNvSpPr>
              <a:spLocks noChangeArrowheads="1"/>
            </p:cNvSpPr>
            <p:nvPr/>
          </p:nvSpPr>
          <p:spPr bwMode="auto">
            <a:xfrm>
              <a:off x="1536" y="2256"/>
              <a:ext cx="576" cy="48"/>
            </a:xfrm>
            <a:prstGeom prst="rect">
              <a:avLst/>
            </a:prstGeom>
            <a:solidFill>
              <a:schemeClr val="bg1"/>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715" name="Freeform 29">
              <a:extLst>
                <a:ext uri="{FF2B5EF4-FFF2-40B4-BE49-F238E27FC236}">
                  <a16:creationId xmlns:a16="http://schemas.microsoft.com/office/drawing/2014/main" id="{5CAFD317-651D-D14D-9A52-98B74E32138C}"/>
                </a:ext>
              </a:extLst>
            </p:cNvPr>
            <p:cNvSpPr>
              <a:spLocks/>
            </p:cNvSpPr>
            <p:nvPr/>
          </p:nvSpPr>
          <p:spPr bwMode="auto">
            <a:xfrm>
              <a:off x="2064" y="2256"/>
              <a:ext cx="48" cy="48"/>
            </a:xfrm>
            <a:custGeom>
              <a:avLst/>
              <a:gdLst>
                <a:gd name="T0" fmla="*/ 48 w 48"/>
                <a:gd name="T1" fmla="*/ 1 h 96"/>
                <a:gd name="T2" fmla="*/ 0 w 48"/>
                <a:gd name="T3" fmla="*/ 1 h 96"/>
                <a:gd name="T4" fmla="*/ 48 w 48"/>
                <a:gd name="T5" fmla="*/ 0 h 96"/>
                <a:gd name="T6" fmla="*/ 48 w 48"/>
                <a:gd name="T7" fmla="*/ 1 h 96"/>
                <a:gd name="T8" fmla="*/ 0 60000 65536"/>
                <a:gd name="T9" fmla="*/ 0 60000 65536"/>
                <a:gd name="T10" fmla="*/ 0 60000 65536"/>
                <a:gd name="T11" fmla="*/ 0 60000 65536"/>
                <a:gd name="T12" fmla="*/ 0 w 48"/>
                <a:gd name="T13" fmla="*/ 0 h 96"/>
                <a:gd name="T14" fmla="*/ 48 w 48"/>
                <a:gd name="T15" fmla="*/ 96 h 96"/>
              </a:gdLst>
              <a:ahLst/>
              <a:cxnLst>
                <a:cxn ang="T8">
                  <a:pos x="T0" y="T1"/>
                </a:cxn>
                <a:cxn ang="T9">
                  <a:pos x="T2" y="T3"/>
                </a:cxn>
                <a:cxn ang="T10">
                  <a:pos x="T4" y="T5"/>
                </a:cxn>
                <a:cxn ang="T11">
                  <a:pos x="T6" y="T7"/>
                </a:cxn>
              </a:cxnLst>
              <a:rect l="T12" t="T13" r="T14" b="T15"/>
              <a:pathLst>
                <a:path w="48" h="96">
                  <a:moveTo>
                    <a:pt x="48" y="96"/>
                  </a:moveTo>
                  <a:lnTo>
                    <a:pt x="0" y="48"/>
                  </a:lnTo>
                  <a:lnTo>
                    <a:pt x="48" y="0"/>
                  </a:lnTo>
                  <a:lnTo>
                    <a:pt x="48" y="96"/>
                  </a:lnTo>
                  <a:close/>
                </a:path>
              </a:pathLst>
            </a:custGeom>
            <a:solidFill>
              <a:schemeClr val="bg1"/>
            </a:solidFill>
            <a:ln w="3175">
              <a:solidFill>
                <a:schemeClr val="tx1"/>
              </a:solidFill>
              <a:round/>
              <a:headEnd/>
              <a:tailEnd/>
            </a:ln>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716" name="Line 30">
              <a:extLst>
                <a:ext uri="{FF2B5EF4-FFF2-40B4-BE49-F238E27FC236}">
                  <a16:creationId xmlns:a16="http://schemas.microsoft.com/office/drawing/2014/main" id="{A4944BD2-EAF1-CA41-B479-F8C61D6A5B64}"/>
                </a:ext>
              </a:extLst>
            </p:cNvPr>
            <p:cNvSpPr>
              <a:spLocks noChangeShapeType="1"/>
            </p:cNvSpPr>
            <p:nvPr/>
          </p:nvSpPr>
          <p:spPr bwMode="auto">
            <a:xfrm>
              <a:off x="2114" y="2280"/>
              <a:ext cx="48"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sp>
        <p:nvSpPr>
          <p:cNvPr id="66573" name="Line 31">
            <a:extLst>
              <a:ext uri="{FF2B5EF4-FFF2-40B4-BE49-F238E27FC236}">
                <a16:creationId xmlns:a16="http://schemas.microsoft.com/office/drawing/2014/main" id="{4CF91BD2-31B7-4D45-9D23-AA5D6FE786CD}"/>
              </a:ext>
            </a:extLst>
          </p:cNvPr>
          <p:cNvSpPr>
            <a:spLocks noChangeShapeType="1"/>
          </p:cNvSpPr>
          <p:nvPr/>
        </p:nvSpPr>
        <p:spPr bwMode="auto">
          <a:xfrm flipV="1">
            <a:off x="2239963" y="2590800"/>
            <a:ext cx="0" cy="228600"/>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574" name="Line 32">
            <a:extLst>
              <a:ext uri="{FF2B5EF4-FFF2-40B4-BE49-F238E27FC236}">
                <a16:creationId xmlns:a16="http://schemas.microsoft.com/office/drawing/2014/main" id="{553DF3C5-42B7-EF47-8C18-7B4A2E61B709}"/>
              </a:ext>
            </a:extLst>
          </p:cNvPr>
          <p:cNvSpPr>
            <a:spLocks noChangeShapeType="1"/>
          </p:cNvSpPr>
          <p:nvPr/>
        </p:nvSpPr>
        <p:spPr bwMode="auto">
          <a:xfrm flipV="1">
            <a:off x="1630363" y="2590800"/>
            <a:ext cx="0" cy="228600"/>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575" name="Rectangle 33">
            <a:extLst>
              <a:ext uri="{FF2B5EF4-FFF2-40B4-BE49-F238E27FC236}">
                <a16:creationId xmlns:a16="http://schemas.microsoft.com/office/drawing/2014/main" id="{A7AA953E-9ACA-214E-ADF2-9922E39E451A}"/>
              </a:ext>
            </a:extLst>
          </p:cNvPr>
          <p:cNvSpPr>
            <a:spLocks noChangeArrowheads="1"/>
          </p:cNvSpPr>
          <p:nvPr/>
        </p:nvSpPr>
        <p:spPr bwMode="auto">
          <a:xfrm>
            <a:off x="1173163" y="2819400"/>
            <a:ext cx="1524000" cy="1066800"/>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576" name="Freeform 34">
            <a:extLst>
              <a:ext uri="{FF2B5EF4-FFF2-40B4-BE49-F238E27FC236}">
                <a16:creationId xmlns:a16="http://schemas.microsoft.com/office/drawing/2014/main" id="{C50F44F2-652B-0040-B421-C38123FE715F}"/>
              </a:ext>
            </a:extLst>
          </p:cNvPr>
          <p:cNvSpPr>
            <a:spLocks/>
          </p:cNvSpPr>
          <p:nvPr/>
        </p:nvSpPr>
        <p:spPr bwMode="auto">
          <a:xfrm>
            <a:off x="1935163" y="3886200"/>
            <a:ext cx="685800" cy="1447800"/>
          </a:xfrm>
          <a:custGeom>
            <a:avLst/>
            <a:gdLst>
              <a:gd name="T0" fmla="*/ 0 w 432"/>
              <a:gd name="T1" fmla="*/ 2147483647 h 912"/>
              <a:gd name="T2" fmla="*/ 0 w 432"/>
              <a:gd name="T3" fmla="*/ 2147483647 h 912"/>
              <a:gd name="T4" fmla="*/ 2147483647 w 432"/>
              <a:gd name="T5" fmla="*/ 2147483647 h 912"/>
              <a:gd name="T6" fmla="*/ 2147483647 w 432"/>
              <a:gd name="T7" fmla="*/ 0 h 912"/>
              <a:gd name="T8" fmla="*/ 0 60000 65536"/>
              <a:gd name="T9" fmla="*/ 0 60000 65536"/>
              <a:gd name="T10" fmla="*/ 0 60000 65536"/>
              <a:gd name="T11" fmla="*/ 0 60000 65536"/>
              <a:gd name="T12" fmla="*/ 0 w 432"/>
              <a:gd name="T13" fmla="*/ 0 h 912"/>
              <a:gd name="T14" fmla="*/ 432 w 432"/>
              <a:gd name="T15" fmla="*/ 912 h 912"/>
            </a:gdLst>
            <a:ahLst/>
            <a:cxnLst>
              <a:cxn ang="T8">
                <a:pos x="T0" y="T1"/>
              </a:cxn>
              <a:cxn ang="T9">
                <a:pos x="T2" y="T3"/>
              </a:cxn>
              <a:cxn ang="T10">
                <a:pos x="T4" y="T5"/>
              </a:cxn>
              <a:cxn ang="T11">
                <a:pos x="T6" y="T7"/>
              </a:cxn>
            </a:cxnLst>
            <a:rect l="T12" t="T13" r="T14" b="T15"/>
            <a:pathLst>
              <a:path w="432" h="912">
                <a:moveTo>
                  <a:pt x="0" y="816"/>
                </a:moveTo>
                <a:lnTo>
                  <a:pt x="0" y="912"/>
                </a:lnTo>
                <a:lnTo>
                  <a:pt x="432" y="912"/>
                </a:lnTo>
                <a:lnTo>
                  <a:pt x="432" y="0"/>
                </a:lnTo>
              </a:path>
            </a:pathLst>
          </a:custGeom>
          <a:noFill/>
          <a:ln w="3175">
            <a:solidFill>
              <a:schemeClr val="tx1"/>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577" name="Freeform 35">
            <a:extLst>
              <a:ext uri="{FF2B5EF4-FFF2-40B4-BE49-F238E27FC236}">
                <a16:creationId xmlns:a16="http://schemas.microsoft.com/office/drawing/2014/main" id="{2945D334-F5D7-2D44-9C53-D252039657DF}"/>
              </a:ext>
            </a:extLst>
          </p:cNvPr>
          <p:cNvSpPr>
            <a:spLocks/>
          </p:cNvSpPr>
          <p:nvPr/>
        </p:nvSpPr>
        <p:spPr bwMode="auto">
          <a:xfrm flipV="1">
            <a:off x="1935163" y="1371600"/>
            <a:ext cx="685800" cy="1447800"/>
          </a:xfrm>
          <a:custGeom>
            <a:avLst/>
            <a:gdLst>
              <a:gd name="T0" fmla="*/ 0 w 432"/>
              <a:gd name="T1" fmla="*/ 2147483647 h 912"/>
              <a:gd name="T2" fmla="*/ 0 w 432"/>
              <a:gd name="T3" fmla="*/ 2147483647 h 912"/>
              <a:gd name="T4" fmla="*/ 2147483647 w 432"/>
              <a:gd name="T5" fmla="*/ 2147483647 h 912"/>
              <a:gd name="T6" fmla="*/ 2147483647 w 432"/>
              <a:gd name="T7" fmla="*/ 0 h 912"/>
              <a:gd name="T8" fmla="*/ 0 60000 65536"/>
              <a:gd name="T9" fmla="*/ 0 60000 65536"/>
              <a:gd name="T10" fmla="*/ 0 60000 65536"/>
              <a:gd name="T11" fmla="*/ 0 60000 65536"/>
              <a:gd name="T12" fmla="*/ 0 w 432"/>
              <a:gd name="T13" fmla="*/ 0 h 912"/>
              <a:gd name="T14" fmla="*/ 432 w 432"/>
              <a:gd name="T15" fmla="*/ 912 h 912"/>
            </a:gdLst>
            <a:ahLst/>
            <a:cxnLst>
              <a:cxn ang="T8">
                <a:pos x="T0" y="T1"/>
              </a:cxn>
              <a:cxn ang="T9">
                <a:pos x="T2" y="T3"/>
              </a:cxn>
              <a:cxn ang="T10">
                <a:pos x="T4" y="T5"/>
              </a:cxn>
              <a:cxn ang="T11">
                <a:pos x="T6" y="T7"/>
              </a:cxn>
            </a:cxnLst>
            <a:rect l="T12" t="T13" r="T14" b="T15"/>
            <a:pathLst>
              <a:path w="432" h="912">
                <a:moveTo>
                  <a:pt x="0" y="816"/>
                </a:moveTo>
                <a:lnTo>
                  <a:pt x="0" y="912"/>
                </a:lnTo>
                <a:lnTo>
                  <a:pt x="432" y="912"/>
                </a:lnTo>
                <a:lnTo>
                  <a:pt x="432" y="0"/>
                </a:lnTo>
              </a:path>
            </a:pathLst>
          </a:custGeom>
          <a:noFill/>
          <a:ln w="3175">
            <a:solidFill>
              <a:schemeClr val="tx1"/>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578" name="Line 36">
            <a:extLst>
              <a:ext uri="{FF2B5EF4-FFF2-40B4-BE49-F238E27FC236}">
                <a16:creationId xmlns:a16="http://schemas.microsoft.com/office/drawing/2014/main" id="{32F88052-E22F-CB46-A9C2-685C7E9988D3}"/>
              </a:ext>
            </a:extLst>
          </p:cNvPr>
          <p:cNvSpPr>
            <a:spLocks noChangeShapeType="1"/>
          </p:cNvSpPr>
          <p:nvPr/>
        </p:nvSpPr>
        <p:spPr bwMode="auto">
          <a:xfrm flipV="1">
            <a:off x="1249363" y="3886200"/>
            <a:ext cx="0" cy="1981200"/>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579" name="Line 37">
            <a:extLst>
              <a:ext uri="{FF2B5EF4-FFF2-40B4-BE49-F238E27FC236}">
                <a16:creationId xmlns:a16="http://schemas.microsoft.com/office/drawing/2014/main" id="{46101832-588F-7540-81FA-F60D29119327}"/>
              </a:ext>
            </a:extLst>
          </p:cNvPr>
          <p:cNvSpPr>
            <a:spLocks noChangeShapeType="1"/>
          </p:cNvSpPr>
          <p:nvPr/>
        </p:nvSpPr>
        <p:spPr bwMode="auto">
          <a:xfrm>
            <a:off x="1401763" y="3886200"/>
            <a:ext cx="0" cy="1981200"/>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580" name="Freeform 38">
            <a:extLst>
              <a:ext uri="{FF2B5EF4-FFF2-40B4-BE49-F238E27FC236}">
                <a16:creationId xmlns:a16="http://schemas.microsoft.com/office/drawing/2014/main" id="{145AEB49-E906-064B-9A34-AC4E25472E13}"/>
              </a:ext>
            </a:extLst>
          </p:cNvPr>
          <p:cNvSpPr>
            <a:spLocks/>
          </p:cNvSpPr>
          <p:nvPr/>
        </p:nvSpPr>
        <p:spPr bwMode="auto">
          <a:xfrm>
            <a:off x="3382963" y="4114800"/>
            <a:ext cx="914400" cy="1066800"/>
          </a:xfrm>
          <a:custGeom>
            <a:avLst/>
            <a:gdLst>
              <a:gd name="T0" fmla="*/ 0 w 576"/>
              <a:gd name="T1" fmla="*/ 0 h 672"/>
              <a:gd name="T2" fmla="*/ 2147483647 w 576"/>
              <a:gd name="T3" fmla="*/ 2147483647 h 672"/>
              <a:gd name="T4" fmla="*/ 2147483647 w 576"/>
              <a:gd name="T5" fmla="*/ 2147483647 h 672"/>
              <a:gd name="T6" fmla="*/ 2147483647 w 576"/>
              <a:gd name="T7" fmla="*/ 0 h 672"/>
              <a:gd name="T8" fmla="*/ 2147483647 w 576"/>
              <a:gd name="T9" fmla="*/ 0 h 672"/>
              <a:gd name="T10" fmla="*/ 2147483647 w 576"/>
              <a:gd name="T11" fmla="*/ 2147483647 h 672"/>
              <a:gd name="T12" fmla="*/ 2147483647 w 576"/>
              <a:gd name="T13" fmla="*/ 0 h 672"/>
              <a:gd name="T14" fmla="*/ 0 w 576"/>
              <a:gd name="T15" fmla="*/ 0 h 672"/>
              <a:gd name="T16" fmla="*/ 0 60000 65536"/>
              <a:gd name="T17" fmla="*/ 0 60000 65536"/>
              <a:gd name="T18" fmla="*/ 0 60000 65536"/>
              <a:gd name="T19" fmla="*/ 0 60000 65536"/>
              <a:gd name="T20" fmla="*/ 0 60000 65536"/>
              <a:gd name="T21" fmla="*/ 0 60000 65536"/>
              <a:gd name="T22" fmla="*/ 0 60000 65536"/>
              <a:gd name="T23" fmla="*/ 0 60000 65536"/>
              <a:gd name="T24" fmla="*/ 0 w 576"/>
              <a:gd name="T25" fmla="*/ 0 h 672"/>
              <a:gd name="T26" fmla="*/ 576 w 576"/>
              <a:gd name="T27" fmla="*/ 672 h 67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6" h="672">
                <a:moveTo>
                  <a:pt x="0" y="0"/>
                </a:moveTo>
                <a:lnTo>
                  <a:pt x="144" y="672"/>
                </a:lnTo>
                <a:lnTo>
                  <a:pt x="450" y="672"/>
                </a:lnTo>
                <a:lnTo>
                  <a:pt x="576" y="0"/>
                </a:lnTo>
                <a:lnTo>
                  <a:pt x="336" y="0"/>
                </a:lnTo>
                <a:lnTo>
                  <a:pt x="288" y="96"/>
                </a:lnTo>
                <a:lnTo>
                  <a:pt x="240" y="0"/>
                </a:lnTo>
                <a:lnTo>
                  <a:pt x="0" y="0"/>
                </a:lnTo>
                <a:close/>
              </a:path>
            </a:pathLst>
          </a:custGeom>
          <a:noFill/>
          <a:ln w="317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nvGrpSpPr>
          <p:cNvPr id="66581" name="Group 39">
            <a:extLst>
              <a:ext uri="{FF2B5EF4-FFF2-40B4-BE49-F238E27FC236}">
                <a16:creationId xmlns:a16="http://schemas.microsoft.com/office/drawing/2014/main" id="{9CAB2524-759A-CB46-B163-53CFD565653B}"/>
              </a:ext>
            </a:extLst>
          </p:cNvPr>
          <p:cNvGrpSpPr>
            <a:grpSpLocks/>
          </p:cNvGrpSpPr>
          <p:nvPr/>
        </p:nvGrpSpPr>
        <p:grpSpPr bwMode="auto">
          <a:xfrm>
            <a:off x="3382963" y="5029200"/>
            <a:ext cx="993775" cy="76200"/>
            <a:chOff x="1536" y="2256"/>
            <a:chExt cx="626" cy="48"/>
          </a:xfrm>
        </p:grpSpPr>
        <p:sp>
          <p:nvSpPr>
            <p:cNvPr id="66711" name="Rectangle 40">
              <a:extLst>
                <a:ext uri="{FF2B5EF4-FFF2-40B4-BE49-F238E27FC236}">
                  <a16:creationId xmlns:a16="http://schemas.microsoft.com/office/drawing/2014/main" id="{DEDE2F62-5A26-364B-AD3C-B37D577AF28A}"/>
                </a:ext>
              </a:extLst>
            </p:cNvPr>
            <p:cNvSpPr>
              <a:spLocks noChangeArrowheads="1"/>
            </p:cNvSpPr>
            <p:nvPr/>
          </p:nvSpPr>
          <p:spPr bwMode="auto">
            <a:xfrm>
              <a:off x="1536" y="2256"/>
              <a:ext cx="576" cy="48"/>
            </a:xfrm>
            <a:prstGeom prst="rect">
              <a:avLst/>
            </a:prstGeom>
            <a:solidFill>
              <a:schemeClr val="bg1"/>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712" name="Freeform 41">
              <a:extLst>
                <a:ext uri="{FF2B5EF4-FFF2-40B4-BE49-F238E27FC236}">
                  <a16:creationId xmlns:a16="http://schemas.microsoft.com/office/drawing/2014/main" id="{24846CD9-1FB8-D041-A7F5-A2416F54FBF2}"/>
                </a:ext>
              </a:extLst>
            </p:cNvPr>
            <p:cNvSpPr>
              <a:spLocks/>
            </p:cNvSpPr>
            <p:nvPr/>
          </p:nvSpPr>
          <p:spPr bwMode="auto">
            <a:xfrm>
              <a:off x="2064" y="2256"/>
              <a:ext cx="48" cy="48"/>
            </a:xfrm>
            <a:custGeom>
              <a:avLst/>
              <a:gdLst>
                <a:gd name="T0" fmla="*/ 48 w 48"/>
                <a:gd name="T1" fmla="*/ 1 h 96"/>
                <a:gd name="T2" fmla="*/ 0 w 48"/>
                <a:gd name="T3" fmla="*/ 1 h 96"/>
                <a:gd name="T4" fmla="*/ 48 w 48"/>
                <a:gd name="T5" fmla="*/ 0 h 96"/>
                <a:gd name="T6" fmla="*/ 48 w 48"/>
                <a:gd name="T7" fmla="*/ 1 h 96"/>
                <a:gd name="T8" fmla="*/ 0 60000 65536"/>
                <a:gd name="T9" fmla="*/ 0 60000 65536"/>
                <a:gd name="T10" fmla="*/ 0 60000 65536"/>
                <a:gd name="T11" fmla="*/ 0 60000 65536"/>
                <a:gd name="T12" fmla="*/ 0 w 48"/>
                <a:gd name="T13" fmla="*/ 0 h 96"/>
                <a:gd name="T14" fmla="*/ 48 w 48"/>
                <a:gd name="T15" fmla="*/ 96 h 96"/>
              </a:gdLst>
              <a:ahLst/>
              <a:cxnLst>
                <a:cxn ang="T8">
                  <a:pos x="T0" y="T1"/>
                </a:cxn>
                <a:cxn ang="T9">
                  <a:pos x="T2" y="T3"/>
                </a:cxn>
                <a:cxn ang="T10">
                  <a:pos x="T4" y="T5"/>
                </a:cxn>
                <a:cxn ang="T11">
                  <a:pos x="T6" y="T7"/>
                </a:cxn>
              </a:cxnLst>
              <a:rect l="T12" t="T13" r="T14" b="T15"/>
              <a:pathLst>
                <a:path w="48" h="96">
                  <a:moveTo>
                    <a:pt x="48" y="96"/>
                  </a:moveTo>
                  <a:lnTo>
                    <a:pt x="0" y="48"/>
                  </a:lnTo>
                  <a:lnTo>
                    <a:pt x="48" y="0"/>
                  </a:lnTo>
                  <a:lnTo>
                    <a:pt x="48" y="96"/>
                  </a:lnTo>
                  <a:close/>
                </a:path>
              </a:pathLst>
            </a:custGeom>
            <a:solidFill>
              <a:schemeClr val="bg1"/>
            </a:solidFill>
            <a:ln w="3175">
              <a:solidFill>
                <a:schemeClr val="tx1"/>
              </a:solidFill>
              <a:round/>
              <a:headEnd/>
              <a:tailEnd/>
            </a:ln>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713" name="Line 42">
              <a:extLst>
                <a:ext uri="{FF2B5EF4-FFF2-40B4-BE49-F238E27FC236}">
                  <a16:creationId xmlns:a16="http://schemas.microsoft.com/office/drawing/2014/main" id="{EA622EF7-2F64-B847-8DC1-8B3CA8169F73}"/>
                </a:ext>
              </a:extLst>
            </p:cNvPr>
            <p:cNvSpPr>
              <a:spLocks noChangeShapeType="1"/>
            </p:cNvSpPr>
            <p:nvPr/>
          </p:nvSpPr>
          <p:spPr bwMode="auto">
            <a:xfrm>
              <a:off x="2114" y="2280"/>
              <a:ext cx="48"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6582" name="Group 43">
            <a:extLst>
              <a:ext uri="{FF2B5EF4-FFF2-40B4-BE49-F238E27FC236}">
                <a16:creationId xmlns:a16="http://schemas.microsoft.com/office/drawing/2014/main" id="{13687453-1598-B746-B12D-26EF8B0670C6}"/>
              </a:ext>
            </a:extLst>
          </p:cNvPr>
          <p:cNvGrpSpPr>
            <a:grpSpLocks/>
          </p:cNvGrpSpPr>
          <p:nvPr/>
        </p:nvGrpSpPr>
        <p:grpSpPr bwMode="auto">
          <a:xfrm>
            <a:off x="3382963" y="4267200"/>
            <a:ext cx="993775" cy="76200"/>
            <a:chOff x="1536" y="2256"/>
            <a:chExt cx="626" cy="48"/>
          </a:xfrm>
        </p:grpSpPr>
        <p:sp>
          <p:nvSpPr>
            <p:cNvPr id="66708" name="Rectangle 44">
              <a:extLst>
                <a:ext uri="{FF2B5EF4-FFF2-40B4-BE49-F238E27FC236}">
                  <a16:creationId xmlns:a16="http://schemas.microsoft.com/office/drawing/2014/main" id="{5D0965D0-FE54-8F4E-8953-50DBB5D4B417}"/>
                </a:ext>
              </a:extLst>
            </p:cNvPr>
            <p:cNvSpPr>
              <a:spLocks noChangeArrowheads="1"/>
            </p:cNvSpPr>
            <p:nvPr/>
          </p:nvSpPr>
          <p:spPr bwMode="auto">
            <a:xfrm>
              <a:off x="1536" y="2256"/>
              <a:ext cx="576" cy="48"/>
            </a:xfrm>
            <a:prstGeom prst="rect">
              <a:avLst/>
            </a:prstGeom>
            <a:solidFill>
              <a:schemeClr val="bg1"/>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709" name="Freeform 45">
              <a:extLst>
                <a:ext uri="{FF2B5EF4-FFF2-40B4-BE49-F238E27FC236}">
                  <a16:creationId xmlns:a16="http://schemas.microsoft.com/office/drawing/2014/main" id="{486A4323-B5A1-7F49-AC8B-76968CFC92A5}"/>
                </a:ext>
              </a:extLst>
            </p:cNvPr>
            <p:cNvSpPr>
              <a:spLocks/>
            </p:cNvSpPr>
            <p:nvPr/>
          </p:nvSpPr>
          <p:spPr bwMode="auto">
            <a:xfrm>
              <a:off x="2064" y="2256"/>
              <a:ext cx="48" cy="48"/>
            </a:xfrm>
            <a:custGeom>
              <a:avLst/>
              <a:gdLst>
                <a:gd name="T0" fmla="*/ 48 w 48"/>
                <a:gd name="T1" fmla="*/ 1 h 96"/>
                <a:gd name="T2" fmla="*/ 0 w 48"/>
                <a:gd name="T3" fmla="*/ 1 h 96"/>
                <a:gd name="T4" fmla="*/ 48 w 48"/>
                <a:gd name="T5" fmla="*/ 0 h 96"/>
                <a:gd name="T6" fmla="*/ 48 w 48"/>
                <a:gd name="T7" fmla="*/ 1 h 96"/>
                <a:gd name="T8" fmla="*/ 0 60000 65536"/>
                <a:gd name="T9" fmla="*/ 0 60000 65536"/>
                <a:gd name="T10" fmla="*/ 0 60000 65536"/>
                <a:gd name="T11" fmla="*/ 0 60000 65536"/>
                <a:gd name="T12" fmla="*/ 0 w 48"/>
                <a:gd name="T13" fmla="*/ 0 h 96"/>
                <a:gd name="T14" fmla="*/ 48 w 48"/>
                <a:gd name="T15" fmla="*/ 96 h 96"/>
              </a:gdLst>
              <a:ahLst/>
              <a:cxnLst>
                <a:cxn ang="T8">
                  <a:pos x="T0" y="T1"/>
                </a:cxn>
                <a:cxn ang="T9">
                  <a:pos x="T2" y="T3"/>
                </a:cxn>
                <a:cxn ang="T10">
                  <a:pos x="T4" y="T5"/>
                </a:cxn>
                <a:cxn ang="T11">
                  <a:pos x="T6" y="T7"/>
                </a:cxn>
              </a:cxnLst>
              <a:rect l="T12" t="T13" r="T14" b="T15"/>
              <a:pathLst>
                <a:path w="48" h="96">
                  <a:moveTo>
                    <a:pt x="48" y="96"/>
                  </a:moveTo>
                  <a:lnTo>
                    <a:pt x="0" y="48"/>
                  </a:lnTo>
                  <a:lnTo>
                    <a:pt x="48" y="0"/>
                  </a:lnTo>
                  <a:lnTo>
                    <a:pt x="48" y="96"/>
                  </a:lnTo>
                  <a:close/>
                </a:path>
              </a:pathLst>
            </a:custGeom>
            <a:solidFill>
              <a:schemeClr val="bg1"/>
            </a:solidFill>
            <a:ln w="3175">
              <a:solidFill>
                <a:schemeClr val="tx1"/>
              </a:solidFill>
              <a:round/>
              <a:headEnd/>
              <a:tailEnd/>
            </a:ln>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710" name="Line 46">
              <a:extLst>
                <a:ext uri="{FF2B5EF4-FFF2-40B4-BE49-F238E27FC236}">
                  <a16:creationId xmlns:a16="http://schemas.microsoft.com/office/drawing/2014/main" id="{C946A91B-B048-5E4D-9839-D0DD059927F2}"/>
                </a:ext>
              </a:extLst>
            </p:cNvPr>
            <p:cNvSpPr>
              <a:spLocks noChangeShapeType="1"/>
            </p:cNvSpPr>
            <p:nvPr/>
          </p:nvSpPr>
          <p:spPr bwMode="auto">
            <a:xfrm>
              <a:off x="2114" y="2280"/>
              <a:ext cx="48"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6583" name="Group 47">
            <a:extLst>
              <a:ext uri="{FF2B5EF4-FFF2-40B4-BE49-F238E27FC236}">
                <a16:creationId xmlns:a16="http://schemas.microsoft.com/office/drawing/2014/main" id="{D5B6A187-8122-E74D-9154-4F89461E5C22}"/>
              </a:ext>
            </a:extLst>
          </p:cNvPr>
          <p:cNvGrpSpPr>
            <a:grpSpLocks/>
          </p:cNvGrpSpPr>
          <p:nvPr/>
        </p:nvGrpSpPr>
        <p:grpSpPr bwMode="auto">
          <a:xfrm>
            <a:off x="3382963" y="4648200"/>
            <a:ext cx="993775" cy="76200"/>
            <a:chOff x="1536" y="2256"/>
            <a:chExt cx="626" cy="48"/>
          </a:xfrm>
        </p:grpSpPr>
        <p:sp>
          <p:nvSpPr>
            <p:cNvPr id="66705" name="Rectangle 48">
              <a:extLst>
                <a:ext uri="{FF2B5EF4-FFF2-40B4-BE49-F238E27FC236}">
                  <a16:creationId xmlns:a16="http://schemas.microsoft.com/office/drawing/2014/main" id="{5D923209-8921-C942-B20B-DE9065FC5877}"/>
                </a:ext>
              </a:extLst>
            </p:cNvPr>
            <p:cNvSpPr>
              <a:spLocks noChangeArrowheads="1"/>
            </p:cNvSpPr>
            <p:nvPr/>
          </p:nvSpPr>
          <p:spPr bwMode="auto">
            <a:xfrm>
              <a:off x="1536" y="2256"/>
              <a:ext cx="576" cy="48"/>
            </a:xfrm>
            <a:prstGeom prst="rect">
              <a:avLst/>
            </a:prstGeom>
            <a:solidFill>
              <a:schemeClr val="bg1"/>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706" name="Freeform 49">
              <a:extLst>
                <a:ext uri="{FF2B5EF4-FFF2-40B4-BE49-F238E27FC236}">
                  <a16:creationId xmlns:a16="http://schemas.microsoft.com/office/drawing/2014/main" id="{932F4CC8-E0B7-174A-9344-4B720AAD5702}"/>
                </a:ext>
              </a:extLst>
            </p:cNvPr>
            <p:cNvSpPr>
              <a:spLocks/>
            </p:cNvSpPr>
            <p:nvPr/>
          </p:nvSpPr>
          <p:spPr bwMode="auto">
            <a:xfrm>
              <a:off x="2064" y="2256"/>
              <a:ext cx="48" cy="48"/>
            </a:xfrm>
            <a:custGeom>
              <a:avLst/>
              <a:gdLst>
                <a:gd name="T0" fmla="*/ 48 w 48"/>
                <a:gd name="T1" fmla="*/ 1 h 96"/>
                <a:gd name="T2" fmla="*/ 0 w 48"/>
                <a:gd name="T3" fmla="*/ 1 h 96"/>
                <a:gd name="T4" fmla="*/ 48 w 48"/>
                <a:gd name="T5" fmla="*/ 0 h 96"/>
                <a:gd name="T6" fmla="*/ 48 w 48"/>
                <a:gd name="T7" fmla="*/ 1 h 96"/>
                <a:gd name="T8" fmla="*/ 0 60000 65536"/>
                <a:gd name="T9" fmla="*/ 0 60000 65536"/>
                <a:gd name="T10" fmla="*/ 0 60000 65536"/>
                <a:gd name="T11" fmla="*/ 0 60000 65536"/>
                <a:gd name="T12" fmla="*/ 0 w 48"/>
                <a:gd name="T13" fmla="*/ 0 h 96"/>
                <a:gd name="T14" fmla="*/ 48 w 48"/>
                <a:gd name="T15" fmla="*/ 96 h 96"/>
              </a:gdLst>
              <a:ahLst/>
              <a:cxnLst>
                <a:cxn ang="T8">
                  <a:pos x="T0" y="T1"/>
                </a:cxn>
                <a:cxn ang="T9">
                  <a:pos x="T2" y="T3"/>
                </a:cxn>
                <a:cxn ang="T10">
                  <a:pos x="T4" y="T5"/>
                </a:cxn>
                <a:cxn ang="T11">
                  <a:pos x="T6" y="T7"/>
                </a:cxn>
              </a:cxnLst>
              <a:rect l="T12" t="T13" r="T14" b="T15"/>
              <a:pathLst>
                <a:path w="48" h="96">
                  <a:moveTo>
                    <a:pt x="48" y="96"/>
                  </a:moveTo>
                  <a:lnTo>
                    <a:pt x="0" y="48"/>
                  </a:lnTo>
                  <a:lnTo>
                    <a:pt x="48" y="0"/>
                  </a:lnTo>
                  <a:lnTo>
                    <a:pt x="48" y="96"/>
                  </a:lnTo>
                  <a:close/>
                </a:path>
              </a:pathLst>
            </a:custGeom>
            <a:solidFill>
              <a:schemeClr val="bg1"/>
            </a:solidFill>
            <a:ln w="3175">
              <a:solidFill>
                <a:schemeClr val="tx1"/>
              </a:solidFill>
              <a:round/>
              <a:headEnd/>
              <a:tailEnd/>
            </a:ln>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707" name="Line 50">
              <a:extLst>
                <a:ext uri="{FF2B5EF4-FFF2-40B4-BE49-F238E27FC236}">
                  <a16:creationId xmlns:a16="http://schemas.microsoft.com/office/drawing/2014/main" id="{56FC3718-4AAF-3846-9FBE-987B5514F43A}"/>
                </a:ext>
              </a:extLst>
            </p:cNvPr>
            <p:cNvSpPr>
              <a:spLocks noChangeShapeType="1"/>
            </p:cNvSpPr>
            <p:nvPr/>
          </p:nvSpPr>
          <p:spPr bwMode="auto">
            <a:xfrm>
              <a:off x="2114" y="2280"/>
              <a:ext cx="48"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sp>
        <p:nvSpPr>
          <p:cNvPr id="66584" name="Line 51">
            <a:extLst>
              <a:ext uri="{FF2B5EF4-FFF2-40B4-BE49-F238E27FC236}">
                <a16:creationId xmlns:a16="http://schemas.microsoft.com/office/drawing/2014/main" id="{0AA34253-55EB-F84F-87AA-2C62A1FF6A7B}"/>
              </a:ext>
            </a:extLst>
          </p:cNvPr>
          <p:cNvSpPr>
            <a:spLocks noChangeShapeType="1"/>
          </p:cNvSpPr>
          <p:nvPr/>
        </p:nvSpPr>
        <p:spPr bwMode="auto">
          <a:xfrm>
            <a:off x="4144963" y="3886200"/>
            <a:ext cx="0" cy="228600"/>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585" name="Line 52">
            <a:extLst>
              <a:ext uri="{FF2B5EF4-FFF2-40B4-BE49-F238E27FC236}">
                <a16:creationId xmlns:a16="http://schemas.microsoft.com/office/drawing/2014/main" id="{1CF1CBA1-0853-5444-8ECF-B1F5EEB66449}"/>
              </a:ext>
            </a:extLst>
          </p:cNvPr>
          <p:cNvSpPr>
            <a:spLocks noChangeShapeType="1"/>
          </p:cNvSpPr>
          <p:nvPr/>
        </p:nvSpPr>
        <p:spPr bwMode="auto">
          <a:xfrm>
            <a:off x="3535363" y="3886200"/>
            <a:ext cx="0" cy="228600"/>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586" name="Freeform 53">
            <a:extLst>
              <a:ext uri="{FF2B5EF4-FFF2-40B4-BE49-F238E27FC236}">
                <a16:creationId xmlns:a16="http://schemas.microsoft.com/office/drawing/2014/main" id="{18793B94-B15C-9D46-B7D8-CA7A5E23D8C4}"/>
              </a:ext>
            </a:extLst>
          </p:cNvPr>
          <p:cNvSpPr>
            <a:spLocks/>
          </p:cNvSpPr>
          <p:nvPr/>
        </p:nvSpPr>
        <p:spPr bwMode="auto">
          <a:xfrm flipV="1">
            <a:off x="3382963" y="1524000"/>
            <a:ext cx="914400" cy="1066800"/>
          </a:xfrm>
          <a:custGeom>
            <a:avLst/>
            <a:gdLst>
              <a:gd name="T0" fmla="*/ 0 w 576"/>
              <a:gd name="T1" fmla="*/ 0 h 672"/>
              <a:gd name="T2" fmla="*/ 2147483647 w 576"/>
              <a:gd name="T3" fmla="*/ 2147483647 h 672"/>
              <a:gd name="T4" fmla="*/ 2147483647 w 576"/>
              <a:gd name="T5" fmla="*/ 2147483647 h 672"/>
              <a:gd name="T6" fmla="*/ 2147483647 w 576"/>
              <a:gd name="T7" fmla="*/ 0 h 672"/>
              <a:gd name="T8" fmla="*/ 2147483647 w 576"/>
              <a:gd name="T9" fmla="*/ 0 h 672"/>
              <a:gd name="T10" fmla="*/ 2147483647 w 576"/>
              <a:gd name="T11" fmla="*/ 2147483647 h 672"/>
              <a:gd name="T12" fmla="*/ 2147483647 w 576"/>
              <a:gd name="T13" fmla="*/ 0 h 672"/>
              <a:gd name="T14" fmla="*/ 0 w 576"/>
              <a:gd name="T15" fmla="*/ 0 h 672"/>
              <a:gd name="T16" fmla="*/ 0 60000 65536"/>
              <a:gd name="T17" fmla="*/ 0 60000 65536"/>
              <a:gd name="T18" fmla="*/ 0 60000 65536"/>
              <a:gd name="T19" fmla="*/ 0 60000 65536"/>
              <a:gd name="T20" fmla="*/ 0 60000 65536"/>
              <a:gd name="T21" fmla="*/ 0 60000 65536"/>
              <a:gd name="T22" fmla="*/ 0 60000 65536"/>
              <a:gd name="T23" fmla="*/ 0 60000 65536"/>
              <a:gd name="T24" fmla="*/ 0 w 576"/>
              <a:gd name="T25" fmla="*/ 0 h 672"/>
              <a:gd name="T26" fmla="*/ 576 w 576"/>
              <a:gd name="T27" fmla="*/ 672 h 67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6" h="672">
                <a:moveTo>
                  <a:pt x="0" y="0"/>
                </a:moveTo>
                <a:lnTo>
                  <a:pt x="144" y="672"/>
                </a:lnTo>
                <a:lnTo>
                  <a:pt x="450" y="672"/>
                </a:lnTo>
                <a:lnTo>
                  <a:pt x="576" y="0"/>
                </a:lnTo>
                <a:lnTo>
                  <a:pt x="336" y="0"/>
                </a:lnTo>
                <a:lnTo>
                  <a:pt x="288" y="96"/>
                </a:lnTo>
                <a:lnTo>
                  <a:pt x="240" y="0"/>
                </a:lnTo>
                <a:lnTo>
                  <a:pt x="0" y="0"/>
                </a:lnTo>
                <a:close/>
              </a:path>
            </a:pathLst>
          </a:custGeom>
          <a:noFill/>
          <a:ln w="317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nvGrpSpPr>
          <p:cNvPr id="66587" name="Group 54">
            <a:extLst>
              <a:ext uri="{FF2B5EF4-FFF2-40B4-BE49-F238E27FC236}">
                <a16:creationId xmlns:a16="http://schemas.microsoft.com/office/drawing/2014/main" id="{2C6517D2-946A-4845-96AA-851F833291B4}"/>
              </a:ext>
            </a:extLst>
          </p:cNvPr>
          <p:cNvGrpSpPr>
            <a:grpSpLocks/>
          </p:cNvGrpSpPr>
          <p:nvPr/>
        </p:nvGrpSpPr>
        <p:grpSpPr bwMode="auto">
          <a:xfrm flipV="1">
            <a:off x="3382963" y="1600200"/>
            <a:ext cx="993775" cy="76200"/>
            <a:chOff x="1536" y="2256"/>
            <a:chExt cx="626" cy="48"/>
          </a:xfrm>
        </p:grpSpPr>
        <p:sp>
          <p:nvSpPr>
            <p:cNvPr id="66702" name="Rectangle 55">
              <a:extLst>
                <a:ext uri="{FF2B5EF4-FFF2-40B4-BE49-F238E27FC236}">
                  <a16:creationId xmlns:a16="http://schemas.microsoft.com/office/drawing/2014/main" id="{BF31DEFB-4898-F648-8430-9399795252D8}"/>
                </a:ext>
              </a:extLst>
            </p:cNvPr>
            <p:cNvSpPr>
              <a:spLocks noChangeArrowheads="1"/>
            </p:cNvSpPr>
            <p:nvPr/>
          </p:nvSpPr>
          <p:spPr bwMode="auto">
            <a:xfrm>
              <a:off x="1536" y="2256"/>
              <a:ext cx="576" cy="48"/>
            </a:xfrm>
            <a:prstGeom prst="rect">
              <a:avLst/>
            </a:prstGeom>
            <a:solidFill>
              <a:schemeClr val="bg1"/>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703" name="Freeform 56">
              <a:extLst>
                <a:ext uri="{FF2B5EF4-FFF2-40B4-BE49-F238E27FC236}">
                  <a16:creationId xmlns:a16="http://schemas.microsoft.com/office/drawing/2014/main" id="{16AD1741-7C6C-CA45-BC0C-F2967335795B}"/>
                </a:ext>
              </a:extLst>
            </p:cNvPr>
            <p:cNvSpPr>
              <a:spLocks/>
            </p:cNvSpPr>
            <p:nvPr/>
          </p:nvSpPr>
          <p:spPr bwMode="auto">
            <a:xfrm>
              <a:off x="2064" y="2256"/>
              <a:ext cx="48" cy="48"/>
            </a:xfrm>
            <a:custGeom>
              <a:avLst/>
              <a:gdLst>
                <a:gd name="T0" fmla="*/ 48 w 48"/>
                <a:gd name="T1" fmla="*/ 1 h 96"/>
                <a:gd name="T2" fmla="*/ 0 w 48"/>
                <a:gd name="T3" fmla="*/ 1 h 96"/>
                <a:gd name="T4" fmla="*/ 48 w 48"/>
                <a:gd name="T5" fmla="*/ 0 h 96"/>
                <a:gd name="T6" fmla="*/ 48 w 48"/>
                <a:gd name="T7" fmla="*/ 1 h 96"/>
                <a:gd name="T8" fmla="*/ 0 60000 65536"/>
                <a:gd name="T9" fmla="*/ 0 60000 65536"/>
                <a:gd name="T10" fmla="*/ 0 60000 65536"/>
                <a:gd name="T11" fmla="*/ 0 60000 65536"/>
                <a:gd name="T12" fmla="*/ 0 w 48"/>
                <a:gd name="T13" fmla="*/ 0 h 96"/>
                <a:gd name="T14" fmla="*/ 48 w 48"/>
                <a:gd name="T15" fmla="*/ 96 h 96"/>
              </a:gdLst>
              <a:ahLst/>
              <a:cxnLst>
                <a:cxn ang="T8">
                  <a:pos x="T0" y="T1"/>
                </a:cxn>
                <a:cxn ang="T9">
                  <a:pos x="T2" y="T3"/>
                </a:cxn>
                <a:cxn ang="T10">
                  <a:pos x="T4" y="T5"/>
                </a:cxn>
                <a:cxn ang="T11">
                  <a:pos x="T6" y="T7"/>
                </a:cxn>
              </a:cxnLst>
              <a:rect l="T12" t="T13" r="T14" b="T15"/>
              <a:pathLst>
                <a:path w="48" h="96">
                  <a:moveTo>
                    <a:pt x="48" y="96"/>
                  </a:moveTo>
                  <a:lnTo>
                    <a:pt x="0" y="48"/>
                  </a:lnTo>
                  <a:lnTo>
                    <a:pt x="48" y="0"/>
                  </a:lnTo>
                  <a:lnTo>
                    <a:pt x="48" y="96"/>
                  </a:lnTo>
                  <a:close/>
                </a:path>
              </a:pathLst>
            </a:custGeom>
            <a:solidFill>
              <a:schemeClr val="bg1"/>
            </a:solidFill>
            <a:ln w="3175">
              <a:solidFill>
                <a:schemeClr val="tx1"/>
              </a:solidFill>
              <a:round/>
              <a:headEnd/>
              <a:tailEnd/>
            </a:ln>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704" name="Line 57">
              <a:extLst>
                <a:ext uri="{FF2B5EF4-FFF2-40B4-BE49-F238E27FC236}">
                  <a16:creationId xmlns:a16="http://schemas.microsoft.com/office/drawing/2014/main" id="{E597F026-DC9C-3848-B2E3-FE793CB19991}"/>
                </a:ext>
              </a:extLst>
            </p:cNvPr>
            <p:cNvSpPr>
              <a:spLocks noChangeShapeType="1"/>
            </p:cNvSpPr>
            <p:nvPr/>
          </p:nvSpPr>
          <p:spPr bwMode="auto">
            <a:xfrm>
              <a:off x="2114" y="2280"/>
              <a:ext cx="48"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6588" name="Group 58">
            <a:extLst>
              <a:ext uri="{FF2B5EF4-FFF2-40B4-BE49-F238E27FC236}">
                <a16:creationId xmlns:a16="http://schemas.microsoft.com/office/drawing/2014/main" id="{A9D0C095-9846-2446-9BA2-F8AFBDD863D0}"/>
              </a:ext>
            </a:extLst>
          </p:cNvPr>
          <p:cNvGrpSpPr>
            <a:grpSpLocks/>
          </p:cNvGrpSpPr>
          <p:nvPr/>
        </p:nvGrpSpPr>
        <p:grpSpPr bwMode="auto">
          <a:xfrm flipV="1">
            <a:off x="3382963" y="2362200"/>
            <a:ext cx="993775" cy="76200"/>
            <a:chOff x="1536" y="2256"/>
            <a:chExt cx="626" cy="48"/>
          </a:xfrm>
        </p:grpSpPr>
        <p:sp>
          <p:nvSpPr>
            <p:cNvPr id="66699" name="Rectangle 59">
              <a:extLst>
                <a:ext uri="{FF2B5EF4-FFF2-40B4-BE49-F238E27FC236}">
                  <a16:creationId xmlns:a16="http://schemas.microsoft.com/office/drawing/2014/main" id="{80E14F2F-3A72-A24B-8A50-22ECBCBE9391}"/>
                </a:ext>
              </a:extLst>
            </p:cNvPr>
            <p:cNvSpPr>
              <a:spLocks noChangeArrowheads="1"/>
            </p:cNvSpPr>
            <p:nvPr/>
          </p:nvSpPr>
          <p:spPr bwMode="auto">
            <a:xfrm>
              <a:off x="1536" y="2256"/>
              <a:ext cx="576" cy="48"/>
            </a:xfrm>
            <a:prstGeom prst="rect">
              <a:avLst/>
            </a:prstGeom>
            <a:solidFill>
              <a:schemeClr val="bg1"/>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700" name="Freeform 60">
              <a:extLst>
                <a:ext uri="{FF2B5EF4-FFF2-40B4-BE49-F238E27FC236}">
                  <a16:creationId xmlns:a16="http://schemas.microsoft.com/office/drawing/2014/main" id="{0216D032-D443-674C-B9B5-C6C2339D661D}"/>
                </a:ext>
              </a:extLst>
            </p:cNvPr>
            <p:cNvSpPr>
              <a:spLocks/>
            </p:cNvSpPr>
            <p:nvPr/>
          </p:nvSpPr>
          <p:spPr bwMode="auto">
            <a:xfrm>
              <a:off x="2064" y="2256"/>
              <a:ext cx="48" cy="48"/>
            </a:xfrm>
            <a:custGeom>
              <a:avLst/>
              <a:gdLst>
                <a:gd name="T0" fmla="*/ 48 w 48"/>
                <a:gd name="T1" fmla="*/ 1 h 96"/>
                <a:gd name="T2" fmla="*/ 0 w 48"/>
                <a:gd name="T3" fmla="*/ 1 h 96"/>
                <a:gd name="T4" fmla="*/ 48 w 48"/>
                <a:gd name="T5" fmla="*/ 0 h 96"/>
                <a:gd name="T6" fmla="*/ 48 w 48"/>
                <a:gd name="T7" fmla="*/ 1 h 96"/>
                <a:gd name="T8" fmla="*/ 0 60000 65536"/>
                <a:gd name="T9" fmla="*/ 0 60000 65536"/>
                <a:gd name="T10" fmla="*/ 0 60000 65536"/>
                <a:gd name="T11" fmla="*/ 0 60000 65536"/>
                <a:gd name="T12" fmla="*/ 0 w 48"/>
                <a:gd name="T13" fmla="*/ 0 h 96"/>
                <a:gd name="T14" fmla="*/ 48 w 48"/>
                <a:gd name="T15" fmla="*/ 96 h 96"/>
              </a:gdLst>
              <a:ahLst/>
              <a:cxnLst>
                <a:cxn ang="T8">
                  <a:pos x="T0" y="T1"/>
                </a:cxn>
                <a:cxn ang="T9">
                  <a:pos x="T2" y="T3"/>
                </a:cxn>
                <a:cxn ang="T10">
                  <a:pos x="T4" y="T5"/>
                </a:cxn>
                <a:cxn ang="T11">
                  <a:pos x="T6" y="T7"/>
                </a:cxn>
              </a:cxnLst>
              <a:rect l="T12" t="T13" r="T14" b="T15"/>
              <a:pathLst>
                <a:path w="48" h="96">
                  <a:moveTo>
                    <a:pt x="48" y="96"/>
                  </a:moveTo>
                  <a:lnTo>
                    <a:pt x="0" y="48"/>
                  </a:lnTo>
                  <a:lnTo>
                    <a:pt x="48" y="0"/>
                  </a:lnTo>
                  <a:lnTo>
                    <a:pt x="48" y="96"/>
                  </a:lnTo>
                  <a:close/>
                </a:path>
              </a:pathLst>
            </a:custGeom>
            <a:solidFill>
              <a:schemeClr val="bg1"/>
            </a:solidFill>
            <a:ln w="3175">
              <a:solidFill>
                <a:schemeClr val="tx1"/>
              </a:solidFill>
              <a:round/>
              <a:headEnd/>
              <a:tailEnd/>
            </a:ln>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701" name="Line 61">
              <a:extLst>
                <a:ext uri="{FF2B5EF4-FFF2-40B4-BE49-F238E27FC236}">
                  <a16:creationId xmlns:a16="http://schemas.microsoft.com/office/drawing/2014/main" id="{DD0A7CE3-FD36-544D-AFEF-7C5C9BFCBC74}"/>
                </a:ext>
              </a:extLst>
            </p:cNvPr>
            <p:cNvSpPr>
              <a:spLocks noChangeShapeType="1"/>
            </p:cNvSpPr>
            <p:nvPr/>
          </p:nvSpPr>
          <p:spPr bwMode="auto">
            <a:xfrm>
              <a:off x="2114" y="2280"/>
              <a:ext cx="48"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6589" name="Group 62">
            <a:extLst>
              <a:ext uri="{FF2B5EF4-FFF2-40B4-BE49-F238E27FC236}">
                <a16:creationId xmlns:a16="http://schemas.microsoft.com/office/drawing/2014/main" id="{5B222038-73BE-C14B-B9B5-2E554165049A}"/>
              </a:ext>
            </a:extLst>
          </p:cNvPr>
          <p:cNvGrpSpPr>
            <a:grpSpLocks/>
          </p:cNvGrpSpPr>
          <p:nvPr/>
        </p:nvGrpSpPr>
        <p:grpSpPr bwMode="auto">
          <a:xfrm flipV="1">
            <a:off x="3382963" y="1981200"/>
            <a:ext cx="993775" cy="76200"/>
            <a:chOff x="1536" y="2256"/>
            <a:chExt cx="626" cy="48"/>
          </a:xfrm>
        </p:grpSpPr>
        <p:sp>
          <p:nvSpPr>
            <p:cNvPr id="66696" name="Rectangle 63">
              <a:extLst>
                <a:ext uri="{FF2B5EF4-FFF2-40B4-BE49-F238E27FC236}">
                  <a16:creationId xmlns:a16="http://schemas.microsoft.com/office/drawing/2014/main" id="{EB27D5FD-F3BD-CE48-BB5E-B1511181EC8D}"/>
                </a:ext>
              </a:extLst>
            </p:cNvPr>
            <p:cNvSpPr>
              <a:spLocks noChangeArrowheads="1"/>
            </p:cNvSpPr>
            <p:nvPr/>
          </p:nvSpPr>
          <p:spPr bwMode="auto">
            <a:xfrm>
              <a:off x="1536" y="2256"/>
              <a:ext cx="576" cy="48"/>
            </a:xfrm>
            <a:prstGeom prst="rect">
              <a:avLst/>
            </a:prstGeom>
            <a:solidFill>
              <a:schemeClr val="bg1"/>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697" name="Freeform 64">
              <a:extLst>
                <a:ext uri="{FF2B5EF4-FFF2-40B4-BE49-F238E27FC236}">
                  <a16:creationId xmlns:a16="http://schemas.microsoft.com/office/drawing/2014/main" id="{F27738E5-780C-BC4B-9CED-7E6B587ED2A4}"/>
                </a:ext>
              </a:extLst>
            </p:cNvPr>
            <p:cNvSpPr>
              <a:spLocks/>
            </p:cNvSpPr>
            <p:nvPr/>
          </p:nvSpPr>
          <p:spPr bwMode="auto">
            <a:xfrm>
              <a:off x="2064" y="2256"/>
              <a:ext cx="48" cy="48"/>
            </a:xfrm>
            <a:custGeom>
              <a:avLst/>
              <a:gdLst>
                <a:gd name="T0" fmla="*/ 48 w 48"/>
                <a:gd name="T1" fmla="*/ 1 h 96"/>
                <a:gd name="T2" fmla="*/ 0 w 48"/>
                <a:gd name="T3" fmla="*/ 1 h 96"/>
                <a:gd name="T4" fmla="*/ 48 w 48"/>
                <a:gd name="T5" fmla="*/ 0 h 96"/>
                <a:gd name="T6" fmla="*/ 48 w 48"/>
                <a:gd name="T7" fmla="*/ 1 h 96"/>
                <a:gd name="T8" fmla="*/ 0 60000 65536"/>
                <a:gd name="T9" fmla="*/ 0 60000 65536"/>
                <a:gd name="T10" fmla="*/ 0 60000 65536"/>
                <a:gd name="T11" fmla="*/ 0 60000 65536"/>
                <a:gd name="T12" fmla="*/ 0 w 48"/>
                <a:gd name="T13" fmla="*/ 0 h 96"/>
                <a:gd name="T14" fmla="*/ 48 w 48"/>
                <a:gd name="T15" fmla="*/ 96 h 96"/>
              </a:gdLst>
              <a:ahLst/>
              <a:cxnLst>
                <a:cxn ang="T8">
                  <a:pos x="T0" y="T1"/>
                </a:cxn>
                <a:cxn ang="T9">
                  <a:pos x="T2" y="T3"/>
                </a:cxn>
                <a:cxn ang="T10">
                  <a:pos x="T4" y="T5"/>
                </a:cxn>
                <a:cxn ang="T11">
                  <a:pos x="T6" y="T7"/>
                </a:cxn>
              </a:cxnLst>
              <a:rect l="T12" t="T13" r="T14" b="T15"/>
              <a:pathLst>
                <a:path w="48" h="96">
                  <a:moveTo>
                    <a:pt x="48" y="96"/>
                  </a:moveTo>
                  <a:lnTo>
                    <a:pt x="0" y="48"/>
                  </a:lnTo>
                  <a:lnTo>
                    <a:pt x="48" y="0"/>
                  </a:lnTo>
                  <a:lnTo>
                    <a:pt x="48" y="96"/>
                  </a:lnTo>
                  <a:close/>
                </a:path>
              </a:pathLst>
            </a:custGeom>
            <a:solidFill>
              <a:schemeClr val="bg1"/>
            </a:solidFill>
            <a:ln w="3175">
              <a:solidFill>
                <a:schemeClr val="tx1"/>
              </a:solidFill>
              <a:round/>
              <a:headEnd/>
              <a:tailEnd/>
            </a:ln>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698" name="Line 65">
              <a:extLst>
                <a:ext uri="{FF2B5EF4-FFF2-40B4-BE49-F238E27FC236}">
                  <a16:creationId xmlns:a16="http://schemas.microsoft.com/office/drawing/2014/main" id="{0992E2EC-0D59-8545-ABD4-7BD9F2659C88}"/>
                </a:ext>
              </a:extLst>
            </p:cNvPr>
            <p:cNvSpPr>
              <a:spLocks noChangeShapeType="1"/>
            </p:cNvSpPr>
            <p:nvPr/>
          </p:nvSpPr>
          <p:spPr bwMode="auto">
            <a:xfrm>
              <a:off x="2114" y="2280"/>
              <a:ext cx="48"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sp>
        <p:nvSpPr>
          <p:cNvPr id="66590" name="Line 66">
            <a:extLst>
              <a:ext uri="{FF2B5EF4-FFF2-40B4-BE49-F238E27FC236}">
                <a16:creationId xmlns:a16="http://schemas.microsoft.com/office/drawing/2014/main" id="{62F848BD-2168-3546-B6E3-FF14CCBBB041}"/>
              </a:ext>
            </a:extLst>
          </p:cNvPr>
          <p:cNvSpPr>
            <a:spLocks noChangeShapeType="1"/>
          </p:cNvSpPr>
          <p:nvPr/>
        </p:nvSpPr>
        <p:spPr bwMode="auto">
          <a:xfrm flipV="1">
            <a:off x="4144963" y="2590800"/>
            <a:ext cx="0" cy="228600"/>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591" name="Line 67">
            <a:extLst>
              <a:ext uri="{FF2B5EF4-FFF2-40B4-BE49-F238E27FC236}">
                <a16:creationId xmlns:a16="http://schemas.microsoft.com/office/drawing/2014/main" id="{3F6A985E-F94A-A749-9206-3D614AE01936}"/>
              </a:ext>
            </a:extLst>
          </p:cNvPr>
          <p:cNvSpPr>
            <a:spLocks noChangeShapeType="1"/>
          </p:cNvSpPr>
          <p:nvPr/>
        </p:nvSpPr>
        <p:spPr bwMode="auto">
          <a:xfrm flipV="1">
            <a:off x="3535363" y="2590800"/>
            <a:ext cx="0" cy="228600"/>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592" name="Rectangle 68">
            <a:extLst>
              <a:ext uri="{FF2B5EF4-FFF2-40B4-BE49-F238E27FC236}">
                <a16:creationId xmlns:a16="http://schemas.microsoft.com/office/drawing/2014/main" id="{49EA7A7F-B1B2-4E4E-BEA0-8AD40A4933A4}"/>
              </a:ext>
            </a:extLst>
          </p:cNvPr>
          <p:cNvSpPr>
            <a:spLocks noChangeArrowheads="1"/>
          </p:cNvSpPr>
          <p:nvPr/>
        </p:nvSpPr>
        <p:spPr bwMode="auto">
          <a:xfrm>
            <a:off x="3078163" y="2819400"/>
            <a:ext cx="1524000" cy="1066800"/>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593" name="Freeform 69">
            <a:extLst>
              <a:ext uri="{FF2B5EF4-FFF2-40B4-BE49-F238E27FC236}">
                <a16:creationId xmlns:a16="http://schemas.microsoft.com/office/drawing/2014/main" id="{AACA14D7-224D-7540-A443-9AF9FAD46007}"/>
              </a:ext>
            </a:extLst>
          </p:cNvPr>
          <p:cNvSpPr>
            <a:spLocks/>
          </p:cNvSpPr>
          <p:nvPr/>
        </p:nvSpPr>
        <p:spPr bwMode="auto">
          <a:xfrm>
            <a:off x="3840163" y="3886200"/>
            <a:ext cx="685800" cy="1447800"/>
          </a:xfrm>
          <a:custGeom>
            <a:avLst/>
            <a:gdLst>
              <a:gd name="T0" fmla="*/ 0 w 432"/>
              <a:gd name="T1" fmla="*/ 2147483647 h 912"/>
              <a:gd name="T2" fmla="*/ 0 w 432"/>
              <a:gd name="T3" fmla="*/ 2147483647 h 912"/>
              <a:gd name="T4" fmla="*/ 2147483647 w 432"/>
              <a:gd name="T5" fmla="*/ 2147483647 h 912"/>
              <a:gd name="T6" fmla="*/ 2147483647 w 432"/>
              <a:gd name="T7" fmla="*/ 0 h 912"/>
              <a:gd name="T8" fmla="*/ 0 60000 65536"/>
              <a:gd name="T9" fmla="*/ 0 60000 65536"/>
              <a:gd name="T10" fmla="*/ 0 60000 65536"/>
              <a:gd name="T11" fmla="*/ 0 60000 65536"/>
              <a:gd name="T12" fmla="*/ 0 w 432"/>
              <a:gd name="T13" fmla="*/ 0 h 912"/>
              <a:gd name="T14" fmla="*/ 432 w 432"/>
              <a:gd name="T15" fmla="*/ 912 h 912"/>
            </a:gdLst>
            <a:ahLst/>
            <a:cxnLst>
              <a:cxn ang="T8">
                <a:pos x="T0" y="T1"/>
              </a:cxn>
              <a:cxn ang="T9">
                <a:pos x="T2" y="T3"/>
              </a:cxn>
              <a:cxn ang="T10">
                <a:pos x="T4" y="T5"/>
              </a:cxn>
              <a:cxn ang="T11">
                <a:pos x="T6" y="T7"/>
              </a:cxn>
            </a:cxnLst>
            <a:rect l="T12" t="T13" r="T14" b="T15"/>
            <a:pathLst>
              <a:path w="432" h="912">
                <a:moveTo>
                  <a:pt x="0" y="816"/>
                </a:moveTo>
                <a:lnTo>
                  <a:pt x="0" y="912"/>
                </a:lnTo>
                <a:lnTo>
                  <a:pt x="432" y="912"/>
                </a:lnTo>
                <a:lnTo>
                  <a:pt x="432" y="0"/>
                </a:lnTo>
              </a:path>
            </a:pathLst>
          </a:custGeom>
          <a:noFill/>
          <a:ln w="3175">
            <a:solidFill>
              <a:schemeClr val="tx1"/>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594" name="Freeform 70">
            <a:extLst>
              <a:ext uri="{FF2B5EF4-FFF2-40B4-BE49-F238E27FC236}">
                <a16:creationId xmlns:a16="http://schemas.microsoft.com/office/drawing/2014/main" id="{FA2691F3-F91B-9F4E-81C1-772478002072}"/>
              </a:ext>
            </a:extLst>
          </p:cNvPr>
          <p:cNvSpPr>
            <a:spLocks/>
          </p:cNvSpPr>
          <p:nvPr/>
        </p:nvSpPr>
        <p:spPr bwMode="auto">
          <a:xfrm flipV="1">
            <a:off x="3840163" y="1371600"/>
            <a:ext cx="685800" cy="1447800"/>
          </a:xfrm>
          <a:custGeom>
            <a:avLst/>
            <a:gdLst>
              <a:gd name="T0" fmla="*/ 0 w 432"/>
              <a:gd name="T1" fmla="*/ 2147483647 h 912"/>
              <a:gd name="T2" fmla="*/ 0 w 432"/>
              <a:gd name="T3" fmla="*/ 2147483647 h 912"/>
              <a:gd name="T4" fmla="*/ 2147483647 w 432"/>
              <a:gd name="T5" fmla="*/ 2147483647 h 912"/>
              <a:gd name="T6" fmla="*/ 2147483647 w 432"/>
              <a:gd name="T7" fmla="*/ 0 h 912"/>
              <a:gd name="T8" fmla="*/ 0 60000 65536"/>
              <a:gd name="T9" fmla="*/ 0 60000 65536"/>
              <a:gd name="T10" fmla="*/ 0 60000 65536"/>
              <a:gd name="T11" fmla="*/ 0 60000 65536"/>
              <a:gd name="T12" fmla="*/ 0 w 432"/>
              <a:gd name="T13" fmla="*/ 0 h 912"/>
              <a:gd name="T14" fmla="*/ 432 w 432"/>
              <a:gd name="T15" fmla="*/ 912 h 912"/>
            </a:gdLst>
            <a:ahLst/>
            <a:cxnLst>
              <a:cxn ang="T8">
                <a:pos x="T0" y="T1"/>
              </a:cxn>
              <a:cxn ang="T9">
                <a:pos x="T2" y="T3"/>
              </a:cxn>
              <a:cxn ang="T10">
                <a:pos x="T4" y="T5"/>
              </a:cxn>
              <a:cxn ang="T11">
                <a:pos x="T6" y="T7"/>
              </a:cxn>
            </a:cxnLst>
            <a:rect l="T12" t="T13" r="T14" b="T15"/>
            <a:pathLst>
              <a:path w="432" h="912">
                <a:moveTo>
                  <a:pt x="0" y="816"/>
                </a:moveTo>
                <a:lnTo>
                  <a:pt x="0" y="912"/>
                </a:lnTo>
                <a:lnTo>
                  <a:pt x="432" y="912"/>
                </a:lnTo>
                <a:lnTo>
                  <a:pt x="432" y="0"/>
                </a:lnTo>
              </a:path>
            </a:pathLst>
          </a:custGeom>
          <a:noFill/>
          <a:ln w="3175">
            <a:solidFill>
              <a:schemeClr val="tx1"/>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595" name="Line 71">
            <a:extLst>
              <a:ext uri="{FF2B5EF4-FFF2-40B4-BE49-F238E27FC236}">
                <a16:creationId xmlns:a16="http://schemas.microsoft.com/office/drawing/2014/main" id="{30C94DF7-1CA4-5347-9B0F-C3BFDC95D7FC}"/>
              </a:ext>
            </a:extLst>
          </p:cNvPr>
          <p:cNvSpPr>
            <a:spLocks noChangeShapeType="1"/>
          </p:cNvSpPr>
          <p:nvPr/>
        </p:nvSpPr>
        <p:spPr bwMode="auto">
          <a:xfrm flipV="1">
            <a:off x="3154363" y="3886200"/>
            <a:ext cx="0" cy="1981200"/>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596" name="Line 72">
            <a:extLst>
              <a:ext uri="{FF2B5EF4-FFF2-40B4-BE49-F238E27FC236}">
                <a16:creationId xmlns:a16="http://schemas.microsoft.com/office/drawing/2014/main" id="{C4729DF6-BA4E-7B4F-A1BB-E6490135E402}"/>
              </a:ext>
            </a:extLst>
          </p:cNvPr>
          <p:cNvSpPr>
            <a:spLocks noChangeShapeType="1"/>
          </p:cNvSpPr>
          <p:nvPr/>
        </p:nvSpPr>
        <p:spPr bwMode="auto">
          <a:xfrm>
            <a:off x="3306763" y="3886200"/>
            <a:ext cx="0" cy="1981200"/>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597" name="Freeform 73">
            <a:extLst>
              <a:ext uri="{FF2B5EF4-FFF2-40B4-BE49-F238E27FC236}">
                <a16:creationId xmlns:a16="http://schemas.microsoft.com/office/drawing/2014/main" id="{3CF91C27-2256-8E4B-81C5-2D858546E8AB}"/>
              </a:ext>
            </a:extLst>
          </p:cNvPr>
          <p:cNvSpPr>
            <a:spLocks/>
          </p:cNvSpPr>
          <p:nvPr/>
        </p:nvSpPr>
        <p:spPr bwMode="auto">
          <a:xfrm>
            <a:off x="5287963" y="4114800"/>
            <a:ext cx="914400" cy="1066800"/>
          </a:xfrm>
          <a:custGeom>
            <a:avLst/>
            <a:gdLst>
              <a:gd name="T0" fmla="*/ 0 w 576"/>
              <a:gd name="T1" fmla="*/ 0 h 672"/>
              <a:gd name="T2" fmla="*/ 2147483647 w 576"/>
              <a:gd name="T3" fmla="*/ 2147483647 h 672"/>
              <a:gd name="T4" fmla="*/ 2147483647 w 576"/>
              <a:gd name="T5" fmla="*/ 2147483647 h 672"/>
              <a:gd name="T6" fmla="*/ 2147483647 w 576"/>
              <a:gd name="T7" fmla="*/ 0 h 672"/>
              <a:gd name="T8" fmla="*/ 2147483647 w 576"/>
              <a:gd name="T9" fmla="*/ 0 h 672"/>
              <a:gd name="T10" fmla="*/ 2147483647 w 576"/>
              <a:gd name="T11" fmla="*/ 2147483647 h 672"/>
              <a:gd name="T12" fmla="*/ 2147483647 w 576"/>
              <a:gd name="T13" fmla="*/ 0 h 672"/>
              <a:gd name="T14" fmla="*/ 0 w 576"/>
              <a:gd name="T15" fmla="*/ 0 h 672"/>
              <a:gd name="T16" fmla="*/ 0 60000 65536"/>
              <a:gd name="T17" fmla="*/ 0 60000 65536"/>
              <a:gd name="T18" fmla="*/ 0 60000 65536"/>
              <a:gd name="T19" fmla="*/ 0 60000 65536"/>
              <a:gd name="T20" fmla="*/ 0 60000 65536"/>
              <a:gd name="T21" fmla="*/ 0 60000 65536"/>
              <a:gd name="T22" fmla="*/ 0 60000 65536"/>
              <a:gd name="T23" fmla="*/ 0 60000 65536"/>
              <a:gd name="T24" fmla="*/ 0 w 576"/>
              <a:gd name="T25" fmla="*/ 0 h 672"/>
              <a:gd name="T26" fmla="*/ 576 w 576"/>
              <a:gd name="T27" fmla="*/ 672 h 67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6" h="672">
                <a:moveTo>
                  <a:pt x="0" y="0"/>
                </a:moveTo>
                <a:lnTo>
                  <a:pt x="144" y="672"/>
                </a:lnTo>
                <a:lnTo>
                  <a:pt x="450" y="672"/>
                </a:lnTo>
                <a:lnTo>
                  <a:pt x="576" y="0"/>
                </a:lnTo>
                <a:lnTo>
                  <a:pt x="336" y="0"/>
                </a:lnTo>
                <a:lnTo>
                  <a:pt x="288" y="96"/>
                </a:lnTo>
                <a:lnTo>
                  <a:pt x="240" y="0"/>
                </a:lnTo>
                <a:lnTo>
                  <a:pt x="0" y="0"/>
                </a:lnTo>
                <a:close/>
              </a:path>
            </a:pathLst>
          </a:custGeom>
          <a:noFill/>
          <a:ln w="317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nvGrpSpPr>
          <p:cNvPr id="66598" name="Group 74">
            <a:extLst>
              <a:ext uri="{FF2B5EF4-FFF2-40B4-BE49-F238E27FC236}">
                <a16:creationId xmlns:a16="http://schemas.microsoft.com/office/drawing/2014/main" id="{4811D60D-A7C2-FC4C-871F-24F1CC72C15F}"/>
              </a:ext>
            </a:extLst>
          </p:cNvPr>
          <p:cNvGrpSpPr>
            <a:grpSpLocks/>
          </p:cNvGrpSpPr>
          <p:nvPr/>
        </p:nvGrpSpPr>
        <p:grpSpPr bwMode="auto">
          <a:xfrm>
            <a:off x="5287963" y="5029200"/>
            <a:ext cx="993775" cy="76200"/>
            <a:chOff x="1536" y="2256"/>
            <a:chExt cx="626" cy="48"/>
          </a:xfrm>
        </p:grpSpPr>
        <p:sp>
          <p:nvSpPr>
            <p:cNvPr id="66693" name="Rectangle 75">
              <a:extLst>
                <a:ext uri="{FF2B5EF4-FFF2-40B4-BE49-F238E27FC236}">
                  <a16:creationId xmlns:a16="http://schemas.microsoft.com/office/drawing/2014/main" id="{D4A92B86-D43A-BB49-B628-C87BC949BB8D}"/>
                </a:ext>
              </a:extLst>
            </p:cNvPr>
            <p:cNvSpPr>
              <a:spLocks noChangeArrowheads="1"/>
            </p:cNvSpPr>
            <p:nvPr/>
          </p:nvSpPr>
          <p:spPr bwMode="auto">
            <a:xfrm>
              <a:off x="1536" y="2256"/>
              <a:ext cx="576" cy="48"/>
            </a:xfrm>
            <a:prstGeom prst="rect">
              <a:avLst/>
            </a:prstGeom>
            <a:solidFill>
              <a:schemeClr val="bg1"/>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694" name="Freeform 76">
              <a:extLst>
                <a:ext uri="{FF2B5EF4-FFF2-40B4-BE49-F238E27FC236}">
                  <a16:creationId xmlns:a16="http://schemas.microsoft.com/office/drawing/2014/main" id="{AD85ABFC-E060-7B43-AA42-FAC900B0DF1C}"/>
                </a:ext>
              </a:extLst>
            </p:cNvPr>
            <p:cNvSpPr>
              <a:spLocks/>
            </p:cNvSpPr>
            <p:nvPr/>
          </p:nvSpPr>
          <p:spPr bwMode="auto">
            <a:xfrm>
              <a:off x="2064" y="2256"/>
              <a:ext cx="48" cy="48"/>
            </a:xfrm>
            <a:custGeom>
              <a:avLst/>
              <a:gdLst>
                <a:gd name="T0" fmla="*/ 48 w 48"/>
                <a:gd name="T1" fmla="*/ 1 h 96"/>
                <a:gd name="T2" fmla="*/ 0 w 48"/>
                <a:gd name="T3" fmla="*/ 1 h 96"/>
                <a:gd name="T4" fmla="*/ 48 w 48"/>
                <a:gd name="T5" fmla="*/ 0 h 96"/>
                <a:gd name="T6" fmla="*/ 48 w 48"/>
                <a:gd name="T7" fmla="*/ 1 h 96"/>
                <a:gd name="T8" fmla="*/ 0 60000 65536"/>
                <a:gd name="T9" fmla="*/ 0 60000 65536"/>
                <a:gd name="T10" fmla="*/ 0 60000 65536"/>
                <a:gd name="T11" fmla="*/ 0 60000 65536"/>
                <a:gd name="T12" fmla="*/ 0 w 48"/>
                <a:gd name="T13" fmla="*/ 0 h 96"/>
                <a:gd name="T14" fmla="*/ 48 w 48"/>
                <a:gd name="T15" fmla="*/ 96 h 96"/>
              </a:gdLst>
              <a:ahLst/>
              <a:cxnLst>
                <a:cxn ang="T8">
                  <a:pos x="T0" y="T1"/>
                </a:cxn>
                <a:cxn ang="T9">
                  <a:pos x="T2" y="T3"/>
                </a:cxn>
                <a:cxn ang="T10">
                  <a:pos x="T4" y="T5"/>
                </a:cxn>
                <a:cxn ang="T11">
                  <a:pos x="T6" y="T7"/>
                </a:cxn>
              </a:cxnLst>
              <a:rect l="T12" t="T13" r="T14" b="T15"/>
              <a:pathLst>
                <a:path w="48" h="96">
                  <a:moveTo>
                    <a:pt x="48" y="96"/>
                  </a:moveTo>
                  <a:lnTo>
                    <a:pt x="0" y="48"/>
                  </a:lnTo>
                  <a:lnTo>
                    <a:pt x="48" y="0"/>
                  </a:lnTo>
                  <a:lnTo>
                    <a:pt x="48" y="96"/>
                  </a:lnTo>
                  <a:close/>
                </a:path>
              </a:pathLst>
            </a:custGeom>
            <a:solidFill>
              <a:schemeClr val="bg1"/>
            </a:solidFill>
            <a:ln w="3175">
              <a:solidFill>
                <a:schemeClr val="tx1"/>
              </a:solidFill>
              <a:round/>
              <a:headEnd/>
              <a:tailEnd/>
            </a:ln>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695" name="Line 77">
              <a:extLst>
                <a:ext uri="{FF2B5EF4-FFF2-40B4-BE49-F238E27FC236}">
                  <a16:creationId xmlns:a16="http://schemas.microsoft.com/office/drawing/2014/main" id="{56B5DB1A-9955-314C-BAC8-0CEC05CCF01E}"/>
                </a:ext>
              </a:extLst>
            </p:cNvPr>
            <p:cNvSpPr>
              <a:spLocks noChangeShapeType="1"/>
            </p:cNvSpPr>
            <p:nvPr/>
          </p:nvSpPr>
          <p:spPr bwMode="auto">
            <a:xfrm>
              <a:off x="2114" y="2280"/>
              <a:ext cx="48"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6599" name="Group 78">
            <a:extLst>
              <a:ext uri="{FF2B5EF4-FFF2-40B4-BE49-F238E27FC236}">
                <a16:creationId xmlns:a16="http://schemas.microsoft.com/office/drawing/2014/main" id="{1289823B-BA5D-BD4C-8016-F0BEE005919F}"/>
              </a:ext>
            </a:extLst>
          </p:cNvPr>
          <p:cNvGrpSpPr>
            <a:grpSpLocks/>
          </p:cNvGrpSpPr>
          <p:nvPr/>
        </p:nvGrpSpPr>
        <p:grpSpPr bwMode="auto">
          <a:xfrm>
            <a:off x="5287963" y="4267200"/>
            <a:ext cx="993775" cy="76200"/>
            <a:chOff x="1536" y="2256"/>
            <a:chExt cx="626" cy="48"/>
          </a:xfrm>
        </p:grpSpPr>
        <p:sp>
          <p:nvSpPr>
            <p:cNvPr id="66690" name="Rectangle 79">
              <a:extLst>
                <a:ext uri="{FF2B5EF4-FFF2-40B4-BE49-F238E27FC236}">
                  <a16:creationId xmlns:a16="http://schemas.microsoft.com/office/drawing/2014/main" id="{C7664496-CD11-AB46-8130-63BC2378AC1E}"/>
                </a:ext>
              </a:extLst>
            </p:cNvPr>
            <p:cNvSpPr>
              <a:spLocks noChangeArrowheads="1"/>
            </p:cNvSpPr>
            <p:nvPr/>
          </p:nvSpPr>
          <p:spPr bwMode="auto">
            <a:xfrm>
              <a:off x="1536" y="2256"/>
              <a:ext cx="576" cy="48"/>
            </a:xfrm>
            <a:prstGeom prst="rect">
              <a:avLst/>
            </a:prstGeom>
            <a:solidFill>
              <a:schemeClr val="bg1"/>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691" name="Freeform 80">
              <a:extLst>
                <a:ext uri="{FF2B5EF4-FFF2-40B4-BE49-F238E27FC236}">
                  <a16:creationId xmlns:a16="http://schemas.microsoft.com/office/drawing/2014/main" id="{4BD34DED-52B1-8F4D-9D7C-48CE11698076}"/>
                </a:ext>
              </a:extLst>
            </p:cNvPr>
            <p:cNvSpPr>
              <a:spLocks/>
            </p:cNvSpPr>
            <p:nvPr/>
          </p:nvSpPr>
          <p:spPr bwMode="auto">
            <a:xfrm>
              <a:off x="2064" y="2256"/>
              <a:ext cx="48" cy="48"/>
            </a:xfrm>
            <a:custGeom>
              <a:avLst/>
              <a:gdLst>
                <a:gd name="T0" fmla="*/ 48 w 48"/>
                <a:gd name="T1" fmla="*/ 1 h 96"/>
                <a:gd name="T2" fmla="*/ 0 w 48"/>
                <a:gd name="T3" fmla="*/ 1 h 96"/>
                <a:gd name="T4" fmla="*/ 48 w 48"/>
                <a:gd name="T5" fmla="*/ 0 h 96"/>
                <a:gd name="T6" fmla="*/ 48 w 48"/>
                <a:gd name="T7" fmla="*/ 1 h 96"/>
                <a:gd name="T8" fmla="*/ 0 60000 65536"/>
                <a:gd name="T9" fmla="*/ 0 60000 65536"/>
                <a:gd name="T10" fmla="*/ 0 60000 65536"/>
                <a:gd name="T11" fmla="*/ 0 60000 65536"/>
                <a:gd name="T12" fmla="*/ 0 w 48"/>
                <a:gd name="T13" fmla="*/ 0 h 96"/>
                <a:gd name="T14" fmla="*/ 48 w 48"/>
                <a:gd name="T15" fmla="*/ 96 h 96"/>
              </a:gdLst>
              <a:ahLst/>
              <a:cxnLst>
                <a:cxn ang="T8">
                  <a:pos x="T0" y="T1"/>
                </a:cxn>
                <a:cxn ang="T9">
                  <a:pos x="T2" y="T3"/>
                </a:cxn>
                <a:cxn ang="T10">
                  <a:pos x="T4" y="T5"/>
                </a:cxn>
                <a:cxn ang="T11">
                  <a:pos x="T6" y="T7"/>
                </a:cxn>
              </a:cxnLst>
              <a:rect l="T12" t="T13" r="T14" b="T15"/>
              <a:pathLst>
                <a:path w="48" h="96">
                  <a:moveTo>
                    <a:pt x="48" y="96"/>
                  </a:moveTo>
                  <a:lnTo>
                    <a:pt x="0" y="48"/>
                  </a:lnTo>
                  <a:lnTo>
                    <a:pt x="48" y="0"/>
                  </a:lnTo>
                  <a:lnTo>
                    <a:pt x="48" y="96"/>
                  </a:lnTo>
                  <a:close/>
                </a:path>
              </a:pathLst>
            </a:custGeom>
            <a:solidFill>
              <a:schemeClr val="bg1"/>
            </a:solidFill>
            <a:ln w="3175">
              <a:solidFill>
                <a:schemeClr val="tx1"/>
              </a:solidFill>
              <a:round/>
              <a:headEnd/>
              <a:tailEnd/>
            </a:ln>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692" name="Line 81">
              <a:extLst>
                <a:ext uri="{FF2B5EF4-FFF2-40B4-BE49-F238E27FC236}">
                  <a16:creationId xmlns:a16="http://schemas.microsoft.com/office/drawing/2014/main" id="{5A6607D6-D128-DB4A-8D30-1EF695058723}"/>
                </a:ext>
              </a:extLst>
            </p:cNvPr>
            <p:cNvSpPr>
              <a:spLocks noChangeShapeType="1"/>
            </p:cNvSpPr>
            <p:nvPr/>
          </p:nvSpPr>
          <p:spPr bwMode="auto">
            <a:xfrm>
              <a:off x="2114" y="2280"/>
              <a:ext cx="48"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6600" name="Group 82">
            <a:extLst>
              <a:ext uri="{FF2B5EF4-FFF2-40B4-BE49-F238E27FC236}">
                <a16:creationId xmlns:a16="http://schemas.microsoft.com/office/drawing/2014/main" id="{0DBDDBB4-7FA1-1B4D-8238-9748A98689E4}"/>
              </a:ext>
            </a:extLst>
          </p:cNvPr>
          <p:cNvGrpSpPr>
            <a:grpSpLocks/>
          </p:cNvGrpSpPr>
          <p:nvPr/>
        </p:nvGrpSpPr>
        <p:grpSpPr bwMode="auto">
          <a:xfrm>
            <a:off x="5287963" y="4648200"/>
            <a:ext cx="993775" cy="76200"/>
            <a:chOff x="1536" y="2256"/>
            <a:chExt cx="626" cy="48"/>
          </a:xfrm>
        </p:grpSpPr>
        <p:sp>
          <p:nvSpPr>
            <p:cNvPr id="66687" name="Rectangle 83">
              <a:extLst>
                <a:ext uri="{FF2B5EF4-FFF2-40B4-BE49-F238E27FC236}">
                  <a16:creationId xmlns:a16="http://schemas.microsoft.com/office/drawing/2014/main" id="{45E27A68-1BAC-6B4F-AAC4-8C79BF370E33}"/>
                </a:ext>
              </a:extLst>
            </p:cNvPr>
            <p:cNvSpPr>
              <a:spLocks noChangeArrowheads="1"/>
            </p:cNvSpPr>
            <p:nvPr/>
          </p:nvSpPr>
          <p:spPr bwMode="auto">
            <a:xfrm>
              <a:off x="1536" y="2256"/>
              <a:ext cx="576" cy="48"/>
            </a:xfrm>
            <a:prstGeom prst="rect">
              <a:avLst/>
            </a:prstGeom>
            <a:solidFill>
              <a:schemeClr val="bg1"/>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688" name="Freeform 84">
              <a:extLst>
                <a:ext uri="{FF2B5EF4-FFF2-40B4-BE49-F238E27FC236}">
                  <a16:creationId xmlns:a16="http://schemas.microsoft.com/office/drawing/2014/main" id="{0F00A484-883C-E149-B569-38B9397E303D}"/>
                </a:ext>
              </a:extLst>
            </p:cNvPr>
            <p:cNvSpPr>
              <a:spLocks/>
            </p:cNvSpPr>
            <p:nvPr/>
          </p:nvSpPr>
          <p:spPr bwMode="auto">
            <a:xfrm>
              <a:off x="2064" y="2256"/>
              <a:ext cx="48" cy="48"/>
            </a:xfrm>
            <a:custGeom>
              <a:avLst/>
              <a:gdLst>
                <a:gd name="T0" fmla="*/ 48 w 48"/>
                <a:gd name="T1" fmla="*/ 1 h 96"/>
                <a:gd name="T2" fmla="*/ 0 w 48"/>
                <a:gd name="T3" fmla="*/ 1 h 96"/>
                <a:gd name="T4" fmla="*/ 48 w 48"/>
                <a:gd name="T5" fmla="*/ 0 h 96"/>
                <a:gd name="T6" fmla="*/ 48 w 48"/>
                <a:gd name="T7" fmla="*/ 1 h 96"/>
                <a:gd name="T8" fmla="*/ 0 60000 65536"/>
                <a:gd name="T9" fmla="*/ 0 60000 65536"/>
                <a:gd name="T10" fmla="*/ 0 60000 65536"/>
                <a:gd name="T11" fmla="*/ 0 60000 65536"/>
                <a:gd name="T12" fmla="*/ 0 w 48"/>
                <a:gd name="T13" fmla="*/ 0 h 96"/>
                <a:gd name="T14" fmla="*/ 48 w 48"/>
                <a:gd name="T15" fmla="*/ 96 h 96"/>
              </a:gdLst>
              <a:ahLst/>
              <a:cxnLst>
                <a:cxn ang="T8">
                  <a:pos x="T0" y="T1"/>
                </a:cxn>
                <a:cxn ang="T9">
                  <a:pos x="T2" y="T3"/>
                </a:cxn>
                <a:cxn ang="T10">
                  <a:pos x="T4" y="T5"/>
                </a:cxn>
                <a:cxn ang="T11">
                  <a:pos x="T6" y="T7"/>
                </a:cxn>
              </a:cxnLst>
              <a:rect l="T12" t="T13" r="T14" b="T15"/>
              <a:pathLst>
                <a:path w="48" h="96">
                  <a:moveTo>
                    <a:pt x="48" y="96"/>
                  </a:moveTo>
                  <a:lnTo>
                    <a:pt x="0" y="48"/>
                  </a:lnTo>
                  <a:lnTo>
                    <a:pt x="48" y="0"/>
                  </a:lnTo>
                  <a:lnTo>
                    <a:pt x="48" y="96"/>
                  </a:lnTo>
                  <a:close/>
                </a:path>
              </a:pathLst>
            </a:custGeom>
            <a:solidFill>
              <a:schemeClr val="bg1"/>
            </a:solidFill>
            <a:ln w="3175">
              <a:solidFill>
                <a:schemeClr val="tx1"/>
              </a:solidFill>
              <a:round/>
              <a:headEnd/>
              <a:tailEnd/>
            </a:ln>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689" name="Line 85">
              <a:extLst>
                <a:ext uri="{FF2B5EF4-FFF2-40B4-BE49-F238E27FC236}">
                  <a16:creationId xmlns:a16="http://schemas.microsoft.com/office/drawing/2014/main" id="{413C3AF1-6C22-C541-9A02-6DA84C05EB55}"/>
                </a:ext>
              </a:extLst>
            </p:cNvPr>
            <p:cNvSpPr>
              <a:spLocks noChangeShapeType="1"/>
            </p:cNvSpPr>
            <p:nvPr/>
          </p:nvSpPr>
          <p:spPr bwMode="auto">
            <a:xfrm>
              <a:off x="2114" y="2280"/>
              <a:ext cx="48"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sp>
        <p:nvSpPr>
          <p:cNvPr id="66601" name="Line 86">
            <a:extLst>
              <a:ext uri="{FF2B5EF4-FFF2-40B4-BE49-F238E27FC236}">
                <a16:creationId xmlns:a16="http://schemas.microsoft.com/office/drawing/2014/main" id="{213153C1-1A06-494C-8D37-9C1120EFE888}"/>
              </a:ext>
            </a:extLst>
          </p:cNvPr>
          <p:cNvSpPr>
            <a:spLocks noChangeShapeType="1"/>
          </p:cNvSpPr>
          <p:nvPr/>
        </p:nvSpPr>
        <p:spPr bwMode="auto">
          <a:xfrm>
            <a:off x="6049963" y="3886200"/>
            <a:ext cx="0" cy="228600"/>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602" name="Line 87">
            <a:extLst>
              <a:ext uri="{FF2B5EF4-FFF2-40B4-BE49-F238E27FC236}">
                <a16:creationId xmlns:a16="http://schemas.microsoft.com/office/drawing/2014/main" id="{354AC6A5-B241-5F48-ACE5-C3EBF6CBA6BB}"/>
              </a:ext>
            </a:extLst>
          </p:cNvPr>
          <p:cNvSpPr>
            <a:spLocks noChangeShapeType="1"/>
          </p:cNvSpPr>
          <p:nvPr/>
        </p:nvSpPr>
        <p:spPr bwMode="auto">
          <a:xfrm>
            <a:off x="5440363" y="3886200"/>
            <a:ext cx="0" cy="228600"/>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603" name="Freeform 88">
            <a:extLst>
              <a:ext uri="{FF2B5EF4-FFF2-40B4-BE49-F238E27FC236}">
                <a16:creationId xmlns:a16="http://schemas.microsoft.com/office/drawing/2014/main" id="{F25B06CD-37D4-864C-804B-CD6841A8BAA5}"/>
              </a:ext>
            </a:extLst>
          </p:cNvPr>
          <p:cNvSpPr>
            <a:spLocks/>
          </p:cNvSpPr>
          <p:nvPr/>
        </p:nvSpPr>
        <p:spPr bwMode="auto">
          <a:xfrm flipV="1">
            <a:off x="5287963" y="1524000"/>
            <a:ext cx="914400" cy="1066800"/>
          </a:xfrm>
          <a:custGeom>
            <a:avLst/>
            <a:gdLst>
              <a:gd name="T0" fmla="*/ 0 w 576"/>
              <a:gd name="T1" fmla="*/ 0 h 672"/>
              <a:gd name="T2" fmla="*/ 2147483647 w 576"/>
              <a:gd name="T3" fmla="*/ 2147483647 h 672"/>
              <a:gd name="T4" fmla="*/ 2147483647 w 576"/>
              <a:gd name="T5" fmla="*/ 2147483647 h 672"/>
              <a:gd name="T6" fmla="*/ 2147483647 w 576"/>
              <a:gd name="T7" fmla="*/ 0 h 672"/>
              <a:gd name="T8" fmla="*/ 2147483647 w 576"/>
              <a:gd name="T9" fmla="*/ 0 h 672"/>
              <a:gd name="T10" fmla="*/ 2147483647 w 576"/>
              <a:gd name="T11" fmla="*/ 2147483647 h 672"/>
              <a:gd name="T12" fmla="*/ 2147483647 w 576"/>
              <a:gd name="T13" fmla="*/ 0 h 672"/>
              <a:gd name="T14" fmla="*/ 0 w 576"/>
              <a:gd name="T15" fmla="*/ 0 h 672"/>
              <a:gd name="T16" fmla="*/ 0 60000 65536"/>
              <a:gd name="T17" fmla="*/ 0 60000 65536"/>
              <a:gd name="T18" fmla="*/ 0 60000 65536"/>
              <a:gd name="T19" fmla="*/ 0 60000 65536"/>
              <a:gd name="T20" fmla="*/ 0 60000 65536"/>
              <a:gd name="T21" fmla="*/ 0 60000 65536"/>
              <a:gd name="T22" fmla="*/ 0 60000 65536"/>
              <a:gd name="T23" fmla="*/ 0 60000 65536"/>
              <a:gd name="T24" fmla="*/ 0 w 576"/>
              <a:gd name="T25" fmla="*/ 0 h 672"/>
              <a:gd name="T26" fmla="*/ 576 w 576"/>
              <a:gd name="T27" fmla="*/ 672 h 67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6" h="672">
                <a:moveTo>
                  <a:pt x="0" y="0"/>
                </a:moveTo>
                <a:lnTo>
                  <a:pt x="144" y="672"/>
                </a:lnTo>
                <a:lnTo>
                  <a:pt x="450" y="672"/>
                </a:lnTo>
                <a:lnTo>
                  <a:pt x="576" y="0"/>
                </a:lnTo>
                <a:lnTo>
                  <a:pt x="336" y="0"/>
                </a:lnTo>
                <a:lnTo>
                  <a:pt x="288" y="96"/>
                </a:lnTo>
                <a:lnTo>
                  <a:pt x="240" y="0"/>
                </a:lnTo>
                <a:lnTo>
                  <a:pt x="0" y="0"/>
                </a:lnTo>
                <a:close/>
              </a:path>
            </a:pathLst>
          </a:custGeom>
          <a:noFill/>
          <a:ln w="317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nvGrpSpPr>
          <p:cNvPr id="66604" name="Group 89">
            <a:extLst>
              <a:ext uri="{FF2B5EF4-FFF2-40B4-BE49-F238E27FC236}">
                <a16:creationId xmlns:a16="http://schemas.microsoft.com/office/drawing/2014/main" id="{54BC6AB1-95D3-7A43-936F-31D4E2487CE0}"/>
              </a:ext>
            </a:extLst>
          </p:cNvPr>
          <p:cNvGrpSpPr>
            <a:grpSpLocks/>
          </p:cNvGrpSpPr>
          <p:nvPr/>
        </p:nvGrpSpPr>
        <p:grpSpPr bwMode="auto">
          <a:xfrm flipV="1">
            <a:off x="5287963" y="1600200"/>
            <a:ext cx="993775" cy="76200"/>
            <a:chOff x="1536" y="2256"/>
            <a:chExt cx="626" cy="48"/>
          </a:xfrm>
        </p:grpSpPr>
        <p:sp>
          <p:nvSpPr>
            <p:cNvPr id="66684" name="Rectangle 90">
              <a:extLst>
                <a:ext uri="{FF2B5EF4-FFF2-40B4-BE49-F238E27FC236}">
                  <a16:creationId xmlns:a16="http://schemas.microsoft.com/office/drawing/2014/main" id="{C8305F61-1959-8742-8715-F6FE3E337CA8}"/>
                </a:ext>
              </a:extLst>
            </p:cNvPr>
            <p:cNvSpPr>
              <a:spLocks noChangeArrowheads="1"/>
            </p:cNvSpPr>
            <p:nvPr/>
          </p:nvSpPr>
          <p:spPr bwMode="auto">
            <a:xfrm>
              <a:off x="1536" y="2256"/>
              <a:ext cx="576" cy="48"/>
            </a:xfrm>
            <a:prstGeom prst="rect">
              <a:avLst/>
            </a:prstGeom>
            <a:solidFill>
              <a:schemeClr val="bg1"/>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685" name="Freeform 91">
              <a:extLst>
                <a:ext uri="{FF2B5EF4-FFF2-40B4-BE49-F238E27FC236}">
                  <a16:creationId xmlns:a16="http://schemas.microsoft.com/office/drawing/2014/main" id="{DF629603-0A5C-7846-94BE-7BBB4DCE8564}"/>
                </a:ext>
              </a:extLst>
            </p:cNvPr>
            <p:cNvSpPr>
              <a:spLocks/>
            </p:cNvSpPr>
            <p:nvPr/>
          </p:nvSpPr>
          <p:spPr bwMode="auto">
            <a:xfrm>
              <a:off x="2064" y="2256"/>
              <a:ext cx="48" cy="48"/>
            </a:xfrm>
            <a:custGeom>
              <a:avLst/>
              <a:gdLst>
                <a:gd name="T0" fmla="*/ 48 w 48"/>
                <a:gd name="T1" fmla="*/ 1 h 96"/>
                <a:gd name="T2" fmla="*/ 0 w 48"/>
                <a:gd name="T3" fmla="*/ 1 h 96"/>
                <a:gd name="T4" fmla="*/ 48 w 48"/>
                <a:gd name="T5" fmla="*/ 0 h 96"/>
                <a:gd name="T6" fmla="*/ 48 w 48"/>
                <a:gd name="T7" fmla="*/ 1 h 96"/>
                <a:gd name="T8" fmla="*/ 0 60000 65536"/>
                <a:gd name="T9" fmla="*/ 0 60000 65536"/>
                <a:gd name="T10" fmla="*/ 0 60000 65536"/>
                <a:gd name="T11" fmla="*/ 0 60000 65536"/>
                <a:gd name="T12" fmla="*/ 0 w 48"/>
                <a:gd name="T13" fmla="*/ 0 h 96"/>
                <a:gd name="T14" fmla="*/ 48 w 48"/>
                <a:gd name="T15" fmla="*/ 96 h 96"/>
              </a:gdLst>
              <a:ahLst/>
              <a:cxnLst>
                <a:cxn ang="T8">
                  <a:pos x="T0" y="T1"/>
                </a:cxn>
                <a:cxn ang="T9">
                  <a:pos x="T2" y="T3"/>
                </a:cxn>
                <a:cxn ang="T10">
                  <a:pos x="T4" y="T5"/>
                </a:cxn>
                <a:cxn ang="T11">
                  <a:pos x="T6" y="T7"/>
                </a:cxn>
              </a:cxnLst>
              <a:rect l="T12" t="T13" r="T14" b="T15"/>
              <a:pathLst>
                <a:path w="48" h="96">
                  <a:moveTo>
                    <a:pt x="48" y="96"/>
                  </a:moveTo>
                  <a:lnTo>
                    <a:pt x="0" y="48"/>
                  </a:lnTo>
                  <a:lnTo>
                    <a:pt x="48" y="0"/>
                  </a:lnTo>
                  <a:lnTo>
                    <a:pt x="48" y="96"/>
                  </a:lnTo>
                  <a:close/>
                </a:path>
              </a:pathLst>
            </a:custGeom>
            <a:solidFill>
              <a:schemeClr val="bg1"/>
            </a:solidFill>
            <a:ln w="3175">
              <a:solidFill>
                <a:schemeClr val="tx1"/>
              </a:solidFill>
              <a:round/>
              <a:headEnd/>
              <a:tailEnd/>
            </a:ln>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686" name="Line 92">
              <a:extLst>
                <a:ext uri="{FF2B5EF4-FFF2-40B4-BE49-F238E27FC236}">
                  <a16:creationId xmlns:a16="http://schemas.microsoft.com/office/drawing/2014/main" id="{8864CBD5-E762-464B-9835-CA2254F49F9E}"/>
                </a:ext>
              </a:extLst>
            </p:cNvPr>
            <p:cNvSpPr>
              <a:spLocks noChangeShapeType="1"/>
            </p:cNvSpPr>
            <p:nvPr/>
          </p:nvSpPr>
          <p:spPr bwMode="auto">
            <a:xfrm>
              <a:off x="2114" y="2280"/>
              <a:ext cx="48"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6605" name="Group 93">
            <a:extLst>
              <a:ext uri="{FF2B5EF4-FFF2-40B4-BE49-F238E27FC236}">
                <a16:creationId xmlns:a16="http://schemas.microsoft.com/office/drawing/2014/main" id="{7A4B1C36-9731-D649-AA05-3625D1EE026D}"/>
              </a:ext>
            </a:extLst>
          </p:cNvPr>
          <p:cNvGrpSpPr>
            <a:grpSpLocks/>
          </p:cNvGrpSpPr>
          <p:nvPr/>
        </p:nvGrpSpPr>
        <p:grpSpPr bwMode="auto">
          <a:xfrm flipV="1">
            <a:off x="5287963" y="2362200"/>
            <a:ext cx="993775" cy="76200"/>
            <a:chOff x="1536" y="2256"/>
            <a:chExt cx="626" cy="48"/>
          </a:xfrm>
        </p:grpSpPr>
        <p:sp>
          <p:nvSpPr>
            <p:cNvPr id="66681" name="Rectangle 94">
              <a:extLst>
                <a:ext uri="{FF2B5EF4-FFF2-40B4-BE49-F238E27FC236}">
                  <a16:creationId xmlns:a16="http://schemas.microsoft.com/office/drawing/2014/main" id="{2FA6E96A-9C1E-4449-ABE8-79ADF6C42C06}"/>
                </a:ext>
              </a:extLst>
            </p:cNvPr>
            <p:cNvSpPr>
              <a:spLocks noChangeArrowheads="1"/>
            </p:cNvSpPr>
            <p:nvPr/>
          </p:nvSpPr>
          <p:spPr bwMode="auto">
            <a:xfrm>
              <a:off x="1536" y="2256"/>
              <a:ext cx="576" cy="48"/>
            </a:xfrm>
            <a:prstGeom prst="rect">
              <a:avLst/>
            </a:prstGeom>
            <a:solidFill>
              <a:schemeClr val="bg1"/>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682" name="Freeform 95">
              <a:extLst>
                <a:ext uri="{FF2B5EF4-FFF2-40B4-BE49-F238E27FC236}">
                  <a16:creationId xmlns:a16="http://schemas.microsoft.com/office/drawing/2014/main" id="{116908B6-076E-B442-BD70-C6CC3E980338}"/>
                </a:ext>
              </a:extLst>
            </p:cNvPr>
            <p:cNvSpPr>
              <a:spLocks/>
            </p:cNvSpPr>
            <p:nvPr/>
          </p:nvSpPr>
          <p:spPr bwMode="auto">
            <a:xfrm>
              <a:off x="2064" y="2256"/>
              <a:ext cx="48" cy="48"/>
            </a:xfrm>
            <a:custGeom>
              <a:avLst/>
              <a:gdLst>
                <a:gd name="T0" fmla="*/ 48 w 48"/>
                <a:gd name="T1" fmla="*/ 1 h 96"/>
                <a:gd name="T2" fmla="*/ 0 w 48"/>
                <a:gd name="T3" fmla="*/ 1 h 96"/>
                <a:gd name="T4" fmla="*/ 48 w 48"/>
                <a:gd name="T5" fmla="*/ 0 h 96"/>
                <a:gd name="T6" fmla="*/ 48 w 48"/>
                <a:gd name="T7" fmla="*/ 1 h 96"/>
                <a:gd name="T8" fmla="*/ 0 60000 65536"/>
                <a:gd name="T9" fmla="*/ 0 60000 65536"/>
                <a:gd name="T10" fmla="*/ 0 60000 65536"/>
                <a:gd name="T11" fmla="*/ 0 60000 65536"/>
                <a:gd name="T12" fmla="*/ 0 w 48"/>
                <a:gd name="T13" fmla="*/ 0 h 96"/>
                <a:gd name="T14" fmla="*/ 48 w 48"/>
                <a:gd name="T15" fmla="*/ 96 h 96"/>
              </a:gdLst>
              <a:ahLst/>
              <a:cxnLst>
                <a:cxn ang="T8">
                  <a:pos x="T0" y="T1"/>
                </a:cxn>
                <a:cxn ang="T9">
                  <a:pos x="T2" y="T3"/>
                </a:cxn>
                <a:cxn ang="T10">
                  <a:pos x="T4" y="T5"/>
                </a:cxn>
                <a:cxn ang="T11">
                  <a:pos x="T6" y="T7"/>
                </a:cxn>
              </a:cxnLst>
              <a:rect l="T12" t="T13" r="T14" b="T15"/>
              <a:pathLst>
                <a:path w="48" h="96">
                  <a:moveTo>
                    <a:pt x="48" y="96"/>
                  </a:moveTo>
                  <a:lnTo>
                    <a:pt x="0" y="48"/>
                  </a:lnTo>
                  <a:lnTo>
                    <a:pt x="48" y="0"/>
                  </a:lnTo>
                  <a:lnTo>
                    <a:pt x="48" y="96"/>
                  </a:lnTo>
                  <a:close/>
                </a:path>
              </a:pathLst>
            </a:custGeom>
            <a:solidFill>
              <a:schemeClr val="bg1"/>
            </a:solidFill>
            <a:ln w="3175">
              <a:solidFill>
                <a:schemeClr val="tx1"/>
              </a:solidFill>
              <a:round/>
              <a:headEnd/>
              <a:tailEnd/>
            </a:ln>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683" name="Line 96">
              <a:extLst>
                <a:ext uri="{FF2B5EF4-FFF2-40B4-BE49-F238E27FC236}">
                  <a16:creationId xmlns:a16="http://schemas.microsoft.com/office/drawing/2014/main" id="{BCC8FFDB-D6C3-944C-A829-0A332609564B}"/>
                </a:ext>
              </a:extLst>
            </p:cNvPr>
            <p:cNvSpPr>
              <a:spLocks noChangeShapeType="1"/>
            </p:cNvSpPr>
            <p:nvPr/>
          </p:nvSpPr>
          <p:spPr bwMode="auto">
            <a:xfrm>
              <a:off x="2114" y="2280"/>
              <a:ext cx="48"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6606" name="Group 97">
            <a:extLst>
              <a:ext uri="{FF2B5EF4-FFF2-40B4-BE49-F238E27FC236}">
                <a16:creationId xmlns:a16="http://schemas.microsoft.com/office/drawing/2014/main" id="{3702E68F-2388-3E4B-AF27-D9556316D4AD}"/>
              </a:ext>
            </a:extLst>
          </p:cNvPr>
          <p:cNvGrpSpPr>
            <a:grpSpLocks/>
          </p:cNvGrpSpPr>
          <p:nvPr/>
        </p:nvGrpSpPr>
        <p:grpSpPr bwMode="auto">
          <a:xfrm flipV="1">
            <a:off x="5287963" y="1981200"/>
            <a:ext cx="993775" cy="76200"/>
            <a:chOff x="1536" y="2256"/>
            <a:chExt cx="626" cy="48"/>
          </a:xfrm>
        </p:grpSpPr>
        <p:sp>
          <p:nvSpPr>
            <p:cNvPr id="66678" name="Rectangle 98">
              <a:extLst>
                <a:ext uri="{FF2B5EF4-FFF2-40B4-BE49-F238E27FC236}">
                  <a16:creationId xmlns:a16="http://schemas.microsoft.com/office/drawing/2014/main" id="{A7BAB597-B52D-4545-84D4-AEBE5215CDE8}"/>
                </a:ext>
              </a:extLst>
            </p:cNvPr>
            <p:cNvSpPr>
              <a:spLocks noChangeArrowheads="1"/>
            </p:cNvSpPr>
            <p:nvPr/>
          </p:nvSpPr>
          <p:spPr bwMode="auto">
            <a:xfrm>
              <a:off x="1536" y="2256"/>
              <a:ext cx="576" cy="48"/>
            </a:xfrm>
            <a:prstGeom prst="rect">
              <a:avLst/>
            </a:prstGeom>
            <a:solidFill>
              <a:schemeClr val="bg1"/>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679" name="Freeform 99">
              <a:extLst>
                <a:ext uri="{FF2B5EF4-FFF2-40B4-BE49-F238E27FC236}">
                  <a16:creationId xmlns:a16="http://schemas.microsoft.com/office/drawing/2014/main" id="{B9FE51E6-F0FB-8246-94BF-C82C9F7BA058}"/>
                </a:ext>
              </a:extLst>
            </p:cNvPr>
            <p:cNvSpPr>
              <a:spLocks/>
            </p:cNvSpPr>
            <p:nvPr/>
          </p:nvSpPr>
          <p:spPr bwMode="auto">
            <a:xfrm>
              <a:off x="2064" y="2256"/>
              <a:ext cx="48" cy="48"/>
            </a:xfrm>
            <a:custGeom>
              <a:avLst/>
              <a:gdLst>
                <a:gd name="T0" fmla="*/ 48 w 48"/>
                <a:gd name="T1" fmla="*/ 1 h 96"/>
                <a:gd name="T2" fmla="*/ 0 w 48"/>
                <a:gd name="T3" fmla="*/ 1 h 96"/>
                <a:gd name="T4" fmla="*/ 48 w 48"/>
                <a:gd name="T5" fmla="*/ 0 h 96"/>
                <a:gd name="T6" fmla="*/ 48 w 48"/>
                <a:gd name="T7" fmla="*/ 1 h 96"/>
                <a:gd name="T8" fmla="*/ 0 60000 65536"/>
                <a:gd name="T9" fmla="*/ 0 60000 65536"/>
                <a:gd name="T10" fmla="*/ 0 60000 65536"/>
                <a:gd name="T11" fmla="*/ 0 60000 65536"/>
                <a:gd name="T12" fmla="*/ 0 w 48"/>
                <a:gd name="T13" fmla="*/ 0 h 96"/>
                <a:gd name="T14" fmla="*/ 48 w 48"/>
                <a:gd name="T15" fmla="*/ 96 h 96"/>
              </a:gdLst>
              <a:ahLst/>
              <a:cxnLst>
                <a:cxn ang="T8">
                  <a:pos x="T0" y="T1"/>
                </a:cxn>
                <a:cxn ang="T9">
                  <a:pos x="T2" y="T3"/>
                </a:cxn>
                <a:cxn ang="T10">
                  <a:pos x="T4" y="T5"/>
                </a:cxn>
                <a:cxn ang="T11">
                  <a:pos x="T6" y="T7"/>
                </a:cxn>
              </a:cxnLst>
              <a:rect l="T12" t="T13" r="T14" b="T15"/>
              <a:pathLst>
                <a:path w="48" h="96">
                  <a:moveTo>
                    <a:pt x="48" y="96"/>
                  </a:moveTo>
                  <a:lnTo>
                    <a:pt x="0" y="48"/>
                  </a:lnTo>
                  <a:lnTo>
                    <a:pt x="48" y="0"/>
                  </a:lnTo>
                  <a:lnTo>
                    <a:pt x="48" y="96"/>
                  </a:lnTo>
                  <a:close/>
                </a:path>
              </a:pathLst>
            </a:custGeom>
            <a:solidFill>
              <a:schemeClr val="bg1"/>
            </a:solidFill>
            <a:ln w="3175">
              <a:solidFill>
                <a:schemeClr val="tx1"/>
              </a:solidFill>
              <a:round/>
              <a:headEnd/>
              <a:tailEnd/>
            </a:ln>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680" name="Line 100">
              <a:extLst>
                <a:ext uri="{FF2B5EF4-FFF2-40B4-BE49-F238E27FC236}">
                  <a16:creationId xmlns:a16="http://schemas.microsoft.com/office/drawing/2014/main" id="{C87A66A8-B9D9-2F49-B1E7-F67CAB4BFF28}"/>
                </a:ext>
              </a:extLst>
            </p:cNvPr>
            <p:cNvSpPr>
              <a:spLocks noChangeShapeType="1"/>
            </p:cNvSpPr>
            <p:nvPr/>
          </p:nvSpPr>
          <p:spPr bwMode="auto">
            <a:xfrm>
              <a:off x="2114" y="2280"/>
              <a:ext cx="48"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sp>
        <p:nvSpPr>
          <p:cNvPr id="66607" name="Line 101">
            <a:extLst>
              <a:ext uri="{FF2B5EF4-FFF2-40B4-BE49-F238E27FC236}">
                <a16:creationId xmlns:a16="http://schemas.microsoft.com/office/drawing/2014/main" id="{CFD207D7-6EE6-D440-8FCC-268DF5D74919}"/>
              </a:ext>
            </a:extLst>
          </p:cNvPr>
          <p:cNvSpPr>
            <a:spLocks noChangeShapeType="1"/>
          </p:cNvSpPr>
          <p:nvPr/>
        </p:nvSpPr>
        <p:spPr bwMode="auto">
          <a:xfrm flipV="1">
            <a:off x="6049963" y="2590800"/>
            <a:ext cx="0" cy="228600"/>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608" name="Line 102">
            <a:extLst>
              <a:ext uri="{FF2B5EF4-FFF2-40B4-BE49-F238E27FC236}">
                <a16:creationId xmlns:a16="http://schemas.microsoft.com/office/drawing/2014/main" id="{5C6956BE-7EA8-B941-82A5-E8FAE12D1602}"/>
              </a:ext>
            </a:extLst>
          </p:cNvPr>
          <p:cNvSpPr>
            <a:spLocks noChangeShapeType="1"/>
          </p:cNvSpPr>
          <p:nvPr/>
        </p:nvSpPr>
        <p:spPr bwMode="auto">
          <a:xfrm flipV="1">
            <a:off x="5440363" y="2590800"/>
            <a:ext cx="0" cy="228600"/>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609" name="Rectangle 103">
            <a:extLst>
              <a:ext uri="{FF2B5EF4-FFF2-40B4-BE49-F238E27FC236}">
                <a16:creationId xmlns:a16="http://schemas.microsoft.com/office/drawing/2014/main" id="{F11333C8-BC58-004A-BFAB-F889954A1D9D}"/>
              </a:ext>
            </a:extLst>
          </p:cNvPr>
          <p:cNvSpPr>
            <a:spLocks noChangeArrowheads="1"/>
          </p:cNvSpPr>
          <p:nvPr/>
        </p:nvSpPr>
        <p:spPr bwMode="auto">
          <a:xfrm>
            <a:off x="4983163" y="2819400"/>
            <a:ext cx="1524000" cy="1066800"/>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610" name="Freeform 104">
            <a:extLst>
              <a:ext uri="{FF2B5EF4-FFF2-40B4-BE49-F238E27FC236}">
                <a16:creationId xmlns:a16="http://schemas.microsoft.com/office/drawing/2014/main" id="{354B240C-6AF7-114D-BFC4-A140B9147169}"/>
              </a:ext>
            </a:extLst>
          </p:cNvPr>
          <p:cNvSpPr>
            <a:spLocks/>
          </p:cNvSpPr>
          <p:nvPr/>
        </p:nvSpPr>
        <p:spPr bwMode="auto">
          <a:xfrm>
            <a:off x="5745163" y="3886200"/>
            <a:ext cx="685800" cy="1447800"/>
          </a:xfrm>
          <a:custGeom>
            <a:avLst/>
            <a:gdLst>
              <a:gd name="T0" fmla="*/ 0 w 432"/>
              <a:gd name="T1" fmla="*/ 2147483647 h 912"/>
              <a:gd name="T2" fmla="*/ 0 w 432"/>
              <a:gd name="T3" fmla="*/ 2147483647 h 912"/>
              <a:gd name="T4" fmla="*/ 2147483647 w 432"/>
              <a:gd name="T5" fmla="*/ 2147483647 h 912"/>
              <a:gd name="T6" fmla="*/ 2147483647 w 432"/>
              <a:gd name="T7" fmla="*/ 0 h 912"/>
              <a:gd name="T8" fmla="*/ 0 60000 65536"/>
              <a:gd name="T9" fmla="*/ 0 60000 65536"/>
              <a:gd name="T10" fmla="*/ 0 60000 65536"/>
              <a:gd name="T11" fmla="*/ 0 60000 65536"/>
              <a:gd name="T12" fmla="*/ 0 w 432"/>
              <a:gd name="T13" fmla="*/ 0 h 912"/>
              <a:gd name="T14" fmla="*/ 432 w 432"/>
              <a:gd name="T15" fmla="*/ 912 h 912"/>
            </a:gdLst>
            <a:ahLst/>
            <a:cxnLst>
              <a:cxn ang="T8">
                <a:pos x="T0" y="T1"/>
              </a:cxn>
              <a:cxn ang="T9">
                <a:pos x="T2" y="T3"/>
              </a:cxn>
              <a:cxn ang="T10">
                <a:pos x="T4" y="T5"/>
              </a:cxn>
              <a:cxn ang="T11">
                <a:pos x="T6" y="T7"/>
              </a:cxn>
            </a:cxnLst>
            <a:rect l="T12" t="T13" r="T14" b="T15"/>
            <a:pathLst>
              <a:path w="432" h="912">
                <a:moveTo>
                  <a:pt x="0" y="816"/>
                </a:moveTo>
                <a:lnTo>
                  <a:pt x="0" y="912"/>
                </a:lnTo>
                <a:lnTo>
                  <a:pt x="432" y="912"/>
                </a:lnTo>
                <a:lnTo>
                  <a:pt x="432" y="0"/>
                </a:lnTo>
              </a:path>
            </a:pathLst>
          </a:custGeom>
          <a:noFill/>
          <a:ln w="3175">
            <a:solidFill>
              <a:schemeClr val="tx1"/>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611" name="Freeform 105">
            <a:extLst>
              <a:ext uri="{FF2B5EF4-FFF2-40B4-BE49-F238E27FC236}">
                <a16:creationId xmlns:a16="http://schemas.microsoft.com/office/drawing/2014/main" id="{2CAA6221-8D6F-BD4F-9E85-1870DA21AE82}"/>
              </a:ext>
            </a:extLst>
          </p:cNvPr>
          <p:cNvSpPr>
            <a:spLocks/>
          </p:cNvSpPr>
          <p:nvPr/>
        </p:nvSpPr>
        <p:spPr bwMode="auto">
          <a:xfrm flipV="1">
            <a:off x="5745163" y="1371600"/>
            <a:ext cx="685800" cy="1447800"/>
          </a:xfrm>
          <a:custGeom>
            <a:avLst/>
            <a:gdLst>
              <a:gd name="T0" fmla="*/ 0 w 432"/>
              <a:gd name="T1" fmla="*/ 2147483647 h 912"/>
              <a:gd name="T2" fmla="*/ 0 w 432"/>
              <a:gd name="T3" fmla="*/ 2147483647 h 912"/>
              <a:gd name="T4" fmla="*/ 2147483647 w 432"/>
              <a:gd name="T5" fmla="*/ 2147483647 h 912"/>
              <a:gd name="T6" fmla="*/ 2147483647 w 432"/>
              <a:gd name="T7" fmla="*/ 0 h 912"/>
              <a:gd name="T8" fmla="*/ 0 60000 65536"/>
              <a:gd name="T9" fmla="*/ 0 60000 65536"/>
              <a:gd name="T10" fmla="*/ 0 60000 65536"/>
              <a:gd name="T11" fmla="*/ 0 60000 65536"/>
              <a:gd name="T12" fmla="*/ 0 w 432"/>
              <a:gd name="T13" fmla="*/ 0 h 912"/>
              <a:gd name="T14" fmla="*/ 432 w 432"/>
              <a:gd name="T15" fmla="*/ 912 h 912"/>
            </a:gdLst>
            <a:ahLst/>
            <a:cxnLst>
              <a:cxn ang="T8">
                <a:pos x="T0" y="T1"/>
              </a:cxn>
              <a:cxn ang="T9">
                <a:pos x="T2" y="T3"/>
              </a:cxn>
              <a:cxn ang="T10">
                <a:pos x="T4" y="T5"/>
              </a:cxn>
              <a:cxn ang="T11">
                <a:pos x="T6" y="T7"/>
              </a:cxn>
            </a:cxnLst>
            <a:rect l="T12" t="T13" r="T14" b="T15"/>
            <a:pathLst>
              <a:path w="432" h="912">
                <a:moveTo>
                  <a:pt x="0" y="816"/>
                </a:moveTo>
                <a:lnTo>
                  <a:pt x="0" y="912"/>
                </a:lnTo>
                <a:lnTo>
                  <a:pt x="432" y="912"/>
                </a:lnTo>
                <a:lnTo>
                  <a:pt x="432" y="0"/>
                </a:lnTo>
              </a:path>
            </a:pathLst>
          </a:custGeom>
          <a:noFill/>
          <a:ln w="3175">
            <a:solidFill>
              <a:schemeClr val="tx1"/>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612" name="Line 106">
            <a:extLst>
              <a:ext uri="{FF2B5EF4-FFF2-40B4-BE49-F238E27FC236}">
                <a16:creationId xmlns:a16="http://schemas.microsoft.com/office/drawing/2014/main" id="{9240E0AD-8683-7C41-BDF4-9C5EF9C53E54}"/>
              </a:ext>
            </a:extLst>
          </p:cNvPr>
          <p:cNvSpPr>
            <a:spLocks noChangeShapeType="1"/>
          </p:cNvSpPr>
          <p:nvPr/>
        </p:nvSpPr>
        <p:spPr bwMode="auto">
          <a:xfrm flipV="1">
            <a:off x="5059363" y="3886200"/>
            <a:ext cx="0" cy="1981200"/>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613" name="Line 107">
            <a:extLst>
              <a:ext uri="{FF2B5EF4-FFF2-40B4-BE49-F238E27FC236}">
                <a16:creationId xmlns:a16="http://schemas.microsoft.com/office/drawing/2014/main" id="{8AAE7F2C-37F4-FC46-B7DD-BCD0698C8E67}"/>
              </a:ext>
            </a:extLst>
          </p:cNvPr>
          <p:cNvSpPr>
            <a:spLocks noChangeShapeType="1"/>
          </p:cNvSpPr>
          <p:nvPr/>
        </p:nvSpPr>
        <p:spPr bwMode="auto">
          <a:xfrm>
            <a:off x="5211763" y="3886200"/>
            <a:ext cx="0" cy="1981200"/>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614" name="Freeform 108">
            <a:extLst>
              <a:ext uri="{FF2B5EF4-FFF2-40B4-BE49-F238E27FC236}">
                <a16:creationId xmlns:a16="http://schemas.microsoft.com/office/drawing/2014/main" id="{25ABB5A2-273E-4740-ABFC-E96942E3908C}"/>
              </a:ext>
            </a:extLst>
          </p:cNvPr>
          <p:cNvSpPr>
            <a:spLocks/>
          </p:cNvSpPr>
          <p:nvPr/>
        </p:nvSpPr>
        <p:spPr bwMode="auto">
          <a:xfrm>
            <a:off x="7192963" y="4114800"/>
            <a:ext cx="914400" cy="1066800"/>
          </a:xfrm>
          <a:custGeom>
            <a:avLst/>
            <a:gdLst>
              <a:gd name="T0" fmla="*/ 0 w 576"/>
              <a:gd name="T1" fmla="*/ 0 h 672"/>
              <a:gd name="T2" fmla="*/ 2147483647 w 576"/>
              <a:gd name="T3" fmla="*/ 2147483647 h 672"/>
              <a:gd name="T4" fmla="*/ 2147483647 w 576"/>
              <a:gd name="T5" fmla="*/ 2147483647 h 672"/>
              <a:gd name="T6" fmla="*/ 2147483647 w 576"/>
              <a:gd name="T7" fmla="*/ 0 h 672"/>
              <a:gd name="T8" fmla="*/ 2147483647 w 576"/>
              <a:gd name="T9" fmla="*/ 0 h 672"/>
              <a:gd name="T10" fmla="*/ 2147483647 w 576"/>
              <a:gd name="T11" fmla="*/ 2147483647 h 672"/>
              <a:gd name="T12" fmla="*/ 2147483647 w 576"/>
              <a:gd name="T13" fmla="*/ 0 h 672"/>
              <a:gd name="T14" fmla="*/ 0 w 576"/>
              <a:gd name="T15" fmla="*/ 0 h 672"/>
              <a:gd name="T16" fmla="*/ 0 60000 65536"/>
              <a:gd name="T17" fmla="*/ 0 60000 65536"/>
              <a:gd name="T18" fmla="*/ 0 60000 65536"/>
              <a:gd name="T19" fmla="*/ 0 60000 65536"/>
              <a:gd name="T20" fmla="*/ 0 60000 65536"/>
              <a:gd name="T21" fmla="*/ 0 60000 65536"/>
              <a:gd name="T22" fmla="*/ 0 60000 65536"/>
              <a:gd name="T23" fmla="*/ 0 60000 65536"/>
              <a:gd name="T24" fmla="*/ 0 w 576"/>
              <a:gd name="T25" fmla="*/ 0 h 672"/>
              <a:gd name="T26" fmla="*/ 576 w 576"/>
              <a:gd name="T27" fmla="*/ 672 h 67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6" h="672">
                <a:moveTo>
                  <a:pt x="0" y="0"/>
                </a:moveTo>
                <a:lnTo>
                  <a:pt x="144" y="672"/>
                </a:lnTo>
                <a:lnTo>
                  <a:pt x="450" y="672"/>
                </a:lnTo>
                <a:lnTo>
                  <a:pt x="576" y="0"/>
                </a:lnTo>
                <a:lnTo>
                  <a:pt x="336" y="0"/>
                </a:lnTo>
                <a:lnTo>
                  <a:pt x="288" y="96"/>
                </a:lnTo>
                <a:lnTo>
                  <a:pt x="240" y="0"/>
                </a:lnTo>
                <a:lnTo>
                  <a:pt x="0" y="0"/>
                </a:lnTo>
                <a:close/>
              </a:path>
            </a:pathLst>
          </a:custGeom>
          <a:noFill/>
          <a:ln w="317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nvGrpSpPr>
          <p:cNvPr id="66615" name="Group 109">
            <a:extLst>
              <a:ext uri="{FF2B5EF4-FFF2-40B4-BE49-F238E27FC236}">
                <a16:creationId xmlns:a16="http://schemas.microsoft.com/office/drawing/2014/main" id="{AE44A678-5882-CC40-82CB-EBB05C25C09E}"/>
              </a:ext>
            </a:extLst>
          </p:cNvPr>
          <p:cNvGrpSpPr>
            <a:grpSpLocks/>
          </p:cNvGrpSpPr>
          <p:nvPr/>
        </p:nvGrpSpPr>
        <p:grpSpPr bwMode="auto">
          <a:xfrm>
            <a:off x="7192963" y="5029200"/>
            <a:ext cx="993775" cy="76200"/>
            <a:chOff x="1536" y="2256"/>
            <a:chExt cx="626" cy="48"/>
          </a:xfrm>
        </p:grpSpPr>
        <p:sp>
          <p:nvSpPr>
            <p:cNvPr id="66675" name="Rectangle 110">
              <a:extLst>
                <a:ext uri="{FF2B5EF4-FFF2-40B4-BE49-F238E27FC236}">
                  <a16:creationId xmlns:a16="http://schemas.microsoft.com/office/drawing/2014/main" id="{59CE2BFA-D6EC-BC4A-9BF0-16B107A0650E}"/>
                </a:ext>
              </a:extLst>
            </p:cNvPr>
            <p:cNvSpPr>
              <a:spLocks noChangeArrowheads="1"/>
            </p:cNvSpPr>
            <p:nvPr/>
          </p:nvSpPr>
          <p:spPr bwMode="auto">
            <a:xfrm>
              <a:off x="1536" y="2256"/>
              <a:ext cx="576" cy="48"/>
            </a:xfrm>
            <a:prstGeom prst="rect">
              <a:avLst/>
            </a:prstGeom>
            <a:solidFill>
              <a:schemeClr val="bg1"/>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676" name="Freeform 111">
              <a:extLst>
                <a:ext uri="{FF2B5EF4-FFF2-40B4-BE49-F238E27FC236}">
                  <a16:creationId xmlns:a16="http://schemas.microsoft.com/office/drawing/2014/main" id="{8D22BD3C-9217-7E48-84A2-96DA3532649F}"/>
                </a:ext>
              </a:extLst>
            </p:cNvPr>
            <p:cNvSpPr>
              <a:spLocks/>
            </p:cNvSpPr>
            <p:nvPr/>
          </p:nvSpPr>
          <p:spPr bwMode="auto">
            <a:xfrm>
              <a:off x="2064" y="2256"/>
              <a:ext cx="48" cy="48"/>
            </a:xfrm>
            <a:custGeom>
              <a:avLst/>
              <a:gdLst>
                <a:gd name="T0" fmla="*/ 48 w 48"/>
                <a:gd name="T1" fmla="*/ 1 h 96"/>
                <a:gd name="T2" fmla="*/ 0 w 48"/>
                <a:gd name="T3" fmla="*/ 1 h 96"/>
                <a:gd name="T4" fmla="*/ 48 w 48"/>
                <a:gd name="T5" fmla="*/ 0 h 96"/>
                <a:gd name="T6" fmla="*/ 48 w 48"/>
                <a:gd name="T7" fmla="*/ 1 h 96"/>
                <a:gd name="T8" fmla="*/ 0 60000 65536"/>
                <a:gd name="T9" fmla="*/ 0 60000 65536"/>
                <a:gd name="T10" fmla="*/ 0 60000 65536"/>
                <a:gd name="T11" fmla="*/ 0 60000 65536"/>
                <a:gd name="T12" fmla="*/ 0 w 48"/>
                <a:gd name="T13" fmla="*/ 0 h 96"/>
                <a:gd name="T14" fmla="*/ 48 w 48"/>
                <a:gd name="T15" fmla="*/ 96 h 96"/>
              </a:gdLst>
              <a:ahLst/>
              <a:cxnLst>
                <a:cxn ang="T8">
                  <a:pos x="T0" y="T1"/>
                </a:cxn>
                <a:cxn ang="T9">
                  <a:pos x="T2" y="T3"/>
                </a:cxn>
                <a:cxn ang="T10">
                  <a:pos x="T4" y="T5"/>
                </a:cxn>
                <a:cxn ang="T11">
                  <a:pos x="T6" y="T7"/>
                </a:cxn>
              </a:cxnLst>
              <a:rect l="T12" t="T13" r="T14" b="T15"/>
              <a:pathLst>
                <a:path w="48" h="96">
                  <a:moveTo>
                    <a:pt x="48" y="96"/>
                  </a:moveTo>
                  <a:lnTo>
                    <a:pt x="0" y="48"/>
                  </a:lnTo>
                  <a:lnTo>
                    <a:pt x="48" y="0"/>
                  </a:lnTo>
                  <a:lnTo>
                    <a:pt x="48" y="96"/>
                  </a:lnTo>
                  <a:close/>
                </a:path>
              </a:pathLst>
            </a:custGeom>
            <a:solidFill>
              <a:schemeClr val="bg1"/>
            </a:solidFill>
            <a:ln w="3175">
              <a:solidFill>
                <a:schemeClr val="tx1"/>
              </a:solidFill>
              <a:round/>
              <a:headEnd/>
              <a:tailEnd/>
            </a:ln>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677" name="Line 112">
              <a:extLst>
                <a:ext uri="{FF2B5EF4-FFF2-40B4-BE49-F238E27FC236}">
                  <a16:creationId xmlns:a16="http://schemas.microsoft.com/office/drawing/2014/main" id="{F82167B0-D50B-A34F-9668-5430FA7DAD38}"/>
                </a:ext>
              </a:extLst>
            </p:cNvPr>
            <p:cNvSpPr>
              <a:spLocks noChangeShapeType="1"/>
            </p:cNvSpPr>
            <p:nvPr/>
          </p:nvSpPr>
          <p:spPr bwMode="auto">
            <a:xfrm>
              <a:off x="2114" y="2280"/>
              <a:ext cx="48"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6616" name="Group 113">
            <a:extLst>
              <a:ext uri="{FF2B5EF4-FFF2-40B4-BE49-F238E27FC236}">
                <a16:creationId xmlns:a16="http://schemas.microsoft.com/office/drawing/2014/main" id="{B2BEE0AA-FCFC-9045-BD29-CBDA6D3338D6}"/>
              </a:ext>
            </a:extLst>
          </p:cNvPr>
          <p:cNvGrpSpPr>
            <a:grpSpLocks/>
          </p:cNvGrpSpPr>
          <p:nvPr/>
        </p:nvGrpSpPr>
        <p:grpSpPr bwMode="auto">
          <a:xfrm>
            <a:off x="7192963" y="4267200"/>
            <a:ext cx="993775" cy="76200"/>
            <a:chOff x="1536" y="2256"/>
            <a:chExt cx="626" cy="48"/>
          </a:xfrm>
        </p:grpSpPr>
        <p:sp>
          <p:nvSpPr>
            <p:cNvPr id="66672" name="Rectangle 114">
              <a:extLst>
                <a:ext uri="{FF2B5EF4-FFF2-40B4-BE49-F238E27FC236}">
                  <a16:creationId xmlns:a16="http://schemas.microsoft.com/office/drawing/2014/main" id="{9C2B0DEB-26D9-EF41-A1CC-F8F4434B1600}"/>
                </a:ext>
              </a:extLst>
            </p:cNvPr>
            <p:cNvSpPr>
              <a:spLocks noChangeArrowheads="1"/>
            </p:cNvSpPr>
            <p:nvPr/>
          </p:nvSpPr>
          <p:spPr bwMode="auto">
            <a:xfrm>
              <a:off x="1536" y="2256"/>
              <a:ext cx="576" cy="48"/>
            </a:xfrm>
            <a:prstGeom prst="rect">
              <a:avLst/>
            </a:prstGeom>
            <a:solidFill>
              <a:schemeClr val="bg1"/>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673" name="Freeform 115">
              <a:extLst>
                <a:ext uri="{FF2B5EF4-FFF2-40B4-BE49-F238E27FC236}">
                  <a16:creationId xmlns:a16="http://schemas.microsoft.com/office/drawing/2014/main" id="{EF739C15-9CBC-8C4D-BCB6-88FF1D7F4C24}"/>
                </a:ext>
              </a:extLst>
            </p:cNvPr>
            <p:cNvSpPr>
              <a:spLocks/>
            </p:cNvSpPr>
            <p:nvPr/>
          </p:nvSpPr>
          <p:spPr bwMode="auto">
            <a:xfrm>
              <a:off x="2064" y="2256"/>
              <a:ext cx="48" cy="48"/>
            </a:xfrm>
            <a:custGeom>
              <a:avLst/>
              <a:gdLst>
                <a:gd name="T0" fmla="*/ 48 w 48"/>
                <a:gd name="T1" fmla="*/ 1 h 96"/>
                <a:gd name="T2" fmla="*/ 0 w 48"/>
                <a:gd name="T3" fmla="*/ 1 h 96"/>
                <a:gd name="T4" fmla="*/ 48 w 48"/>
                <a:gd name="T5" fmla="*/ 0 h 96"/>
                <a:gd name="T6" fmla="*/ 48 w 48"/>
                <a:gd name="T7" fmla="*/ 1 h 96"/>
                <a:gd name="T8" fmla="*/ 0 60000 65536"/>
                <a:gd name="T9" fmla="*/ 0 60000 65536"/>
                <a:gd name="T10" fmla="*/ 0 60000 65536"/>
                <a:gd name="T11" fmla="*/ 0 60000 65536"/>
                <a:gd name="T12" fmla="*/ 0 w 48"/>
                <a:gd name="T13" fmla="*/ 0 h 96"/>
                <a:gd name="T14" fmla="*/ 48 w 48"/>
                <a:gd name="T15" fmla="*/ 96 h 96"/>
              </a:gdLst>
              <a:ahLst/>
              <a:cxnLst>
                <a:cxn ang="T8">
                  <a:pos x="T0" y="T1"/>
                </a:cxn>
                <a:cxn ang="T9">
                  <a:pos x="T2" y="T3"/>
                </a:cxn>
                <a:cxn ang="T10">
                  <a:pos x="T4" y="T5"/>
                </a:cxn>
                <a:cxn ang="T11">
                  <a:pos x="T6" y="T7"/>
                </a:cxn>
              </a:cxnLst>
              <a:rect l="T12" t="T13" r="T14" b="T15"/>
              <a:pathLst>
                <a:path w="48" h="96">
                  <a:moveTo>
                    <a:pt x="48" y="96"/>
                  </a:moveTo>
                  <a:lnTo>
                    <a:pt x="0" y="48"/>
                  </a:lnTo>
                  <a:lnTo>
                    <a:pt x="48" y="0"/>
                  </a:lnTo>
                  <a:lnTo>
                    <a:pt x="48" y="96"/>
                  </a:lnTo>
                  <a:close/>
                </a:path>
              </a:pathLst>
            </a:custGeom>
            <a:solidFill>
              <a:schemeClr val="bg1"/>
            </a:solidFill>
            <a:ln w="3175">
              <a:solidFill>
                <a:schemeClr val="tx1"/>
              </a:solidFill>
              <a:round/>
              <a:headEnd/>
              <a:tailEnd/>
            </a:ln>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674" name="Line 116">
              <a:extLst>
                <a:ext uri="{FF2B5EF4-FFF2-40B4-BE49-F238E27FC236}">
                  <a16:creationId xmlns:a16="http://schemas.microsoft.com/office/drawing/2014/main" id="{57B482CE-A218-5A4D-AD53-F270184CAD81}"/>
                </a:ext>
              </a:extLst>
            </p:cNvPr>
            <p:cNvSpPr>
              <a:spLocks noChangeShapeType="1"/>
            </p:cNvSpPr>
            <p:nvPr/>
          </p:nvSpPr>
          <p:spPr bwMode="auto">
            <a:xfrm>
              <a:off x="2114" y="2280"/>
              <a:ext cx="48"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6617" name="Group 117">
            <a:extLst>
              <a:ext uri="{FF2B5EF4-FFF2-40B4-BE49-F238E27FC236}">
                <a16:creationId xmlns:a16="http://schemas.microsoft.com/office/drawing/2014/main" id="{D76B03D9-9269-9447-8094-8FEA0F64D73B}"/>
              </a:ext>
            </a:extLst>
          </p:cNvPr>
          <p:cNvGrpSpPr>
            <a:grpSpLocks/>
          </p:cNvGrpSpPr>
          <p:nvPr/>
        </p:nvGrpSpPr>
        <p:grpSpPr bwMode="auto">
          <a:xfrm>
            <a:off x="7192963" y="4648200"/>
            <a:ext cx="993775" cy="76200"/>
            <a:chOff x="1536" y="2256"/>
            <a:chExt cx="626" cy="48"/>
          </a:xfrm>
        </p:grpSpPr>
        <p:sp>
          <p:nvSpPr>
            <p:cNvPr id="66669" name="Rectangle 118">
              <a:extLst>
                <a:ext uri="{FF2B5EF4-FFF2-40B4-BE49-F238E27FC236}">
                  <a16:creationId xmlns:a16="http://schemas.microsoft.com/office/drawing/2014/main" id="{1358B5E0-BE09-BB43-85F8-687EAAC78C8C}"/>
                </a:ext>
              </a:extLst>
            </p:cNvPr>
            <p:cNvSpPr>
              <a:spLocks noChangeArrowheads="1"/>
            </p:cNvSpPr>
            <p:nvPr/>
          </p:nvSpPr>
          <p:spPr bwMode="auto">
            <a:xfrm>
              <a:off x="1536" y="2256"/>
              <a:ext cx="576" cy="48"/>
            </a:xfrm>
            <a:prstGeom prst="rect">
              <a:avLst/>
            </a:prstGeom>
            <a:solidFill>
              <a:schemeClr val="bg1"/>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670" name="Freeform 119">
              <a:extLst>
                <a:ext uri="{FF2B5EF4-FFF2-40B4-BE49-F238E27FC236}">
                  <a16:creationId xmlns:a16="http://schemas.microsoft.com/office/drawing/2014/main" id="{4778BDF0-59D9-5246-BE75-F24A42A6B752}"/>
                </a:ext>
              </a:extLst>
            </p:cNvPr>
            <p:cNvSpPr>
              <a:spLocks/>
            </p:cNvSpPr>
            <p:nvPr/>
          </p:nvSpPr>
          <p:spPr bwMode="auto">
            <a:xfrm>
              <a:off x="2064" y="2256"/>
              <a:ext cx="48" cy="48"/>
            </a:xfrm>
            <a:custGeom>
              <a:avLst/>
              <a:gdLst>
                <a:gd name="T0" fmla="*/ 48 w 48"/>
                <a:gd name="T1" fmla="*/ 1 h 96"/>
                <a:gd name="T2" fmla="*/ 0 w 48"/>
                <a:gd name="T3" fmla="*/ 1 h 96"/>
                <a:gd name="T4" fmla="*/ 48 w 48"/>
                <a:gd name="T5" fmla="*/ 0 h 96"/>
                <a:gd name="T6" fmla="*/ 48 w 48"/>
                <a:gd name="T7" fmla="*/ 1 h 96"/>
                <a:gd name="T8" fmla="*/ 0 60000 65536"/>
                <a:gd name="T9" fmla="*/ 0 60000 65536"/>
                <a:gd name="T10" fmla="*/ 0 60000 65536"/>
                <a:gd name="T11" fmla="*/ 0 60000 65536"/>
                <a:gd name="T12" fmla="*/ 0 w 48"/>
                <a:gd name="T13" fmla="*/ 0 h 96"/>
                <a:gd name="T14" fmla="*/ 48 w 48"/>
                <a:gd name="T15" fmla="*/ 96 h 96"/>
              </a:gdLst>
              <a:ahLst/>
              <a:cxnLst>
                <a:cxn ang="T8">
                  <a:pos x="T0" y="T1"/>
                </a:cxn>
                <a:cxn ang="T9">
                  <a:pos x="T2" y="T3"/>
                </a:cxn>
                <a:cxn ang="T10">
                  <a:pos x="T4" y="T5"/>
                </a:cxn>
                <a:cxn ang="T11">
                  <a:pos x="T6" y="T7"/>
                </a:cxn>
              </a:cxnLst>
              <a:rect l="T12" t="T13" r="T14" b="T15"/>
              <a:pathLst>
                <a:path w="48" h="96">
                  <a:moveTo>
                    <a:pt x="48" y="96"/>
                  </a:moveTo>
                  <a:lnTo>
                    <a:pt x="0" y="48"/>
                  </a:lnTo>
                  <a:lnTo>
                    <a:pt x="48" y="0"/>
                  </a:lnTo>
                  <a:lnTo>
                    <a:pt x="48" y="96"/>
                  </a:lnTo>
                  <a:close/>
                </a:path>
              </a:pathLst>
            </a:custGeom>
            <a:solidFill>
              <a:schemeClr val="bg1"/>
            </a:solidFill>
            <a:ln w="3175">
              <a:solidFill>
                <a:schemeClr val="tx1"/>
              </a:solidFill>
              <a:round/>
              <a:headEnd/>
              <a:tailEnd/>
            </a:ln>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671" name="Line 120">
              <a:extLst>
                <a:ext uri="{FF2B5EF4-FFF2-40B4-BE49-F238E27FC236}">
                  <a16:creationId xmlns:a16="http://schemas.microsoft.com/office/drawing/2014/main" id="{DBDD23B0-CEF3-7146-AD09-4A3025730D73}"/>
                </a:ext>
              </a:extLst>
            </p:cNvPr>
            <p:cNvSpPr>
              <a:spLocks noChangeShapeType="1"/>
            </p:cNvSpPr>
            <p:nvPr/>
          </p:nvSpPr>
          <p:spPr bwMode="auto">
            <a:xfrm>
              <a:off x="2114" y="2280"/>
              <a:ext cx="48"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sp>
        <p:nvSpPr>
          <p:cNvPr id="66618" name="Line 121">
            <a:extLst>
              <a:ext uri="{FF2B5EF4-FFF2-40B4-BE49-F238E27FC236}">
                <a16:creationId xmlns:a16="http://schemas.microsoft.com/office/drawing/2014/main" id="{59EF73E6-9CCF-1C48-919B-050874E74163}"/>
              </a:ext>
            </a:extLst>
          </p:cNvPr>
          <p:cNvSpPr>
            <a:spLocks noChangeShapeType="1"/>
          </p:cNvSpPr>
          <p:nvPr/>
        </p:nvSpPr>
        <p:spPr bwMode="auto">
          <a:xfrm>
            <a:off x="7954963" y="3886200"/>
            <a:ext cx="0" cy="228600"/>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619" name="Line 122">
            <a:extLst>
              <a:ext uri="{FF2B5EF4-FFF2-40B4-BE49-F238E27FC236}">
                <a16:creationId xmlns:a16="http://schemas.microsoft.com/office/drawing/2014/main" id="{D7F6B361-03DC-3D41-BA68-9A632122EA7A}"/>
              </a:ext>
            </a:extLst>
          </p:cNvPr>
          <p:cNvSpPr>
            <a:spLocks noChangeShapeType="1"/>
          </p:cNvSpPr>
          <p:nvPr/>
        </p:nvSpPr>
        <p:spPr bwMode="auto">
          <a:xfrm>
            <a:off x="7345363" y="3886200"/>
            <a:ext cx="0" cy="228600"/>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620" name="Freeform 123">
            <a:extLst>
              <a:ext uri="{FF2B5EF4-FFF2-40B4-BE49-F238E27FC236}">
                <a16:creationId xmlns:a16="http://schemas.microsoft.com/office/drawing/2014/main" id="{4526B0BE-2FFB-014C-B126-AC04A777B1CF}"/>
              </a:ext>
            </a:extLst>
          </p:cNvPr>
          <p:cNvSpPr>
            <a:spLocks/>
          </p:cNvSpPr>
          <p:nvPr/>
        </p:nvSpPr>
        <p:spPr bwMode="auto">
          <a:xfrm flipV="1">
            <a:off x="7192963" y="1524000"/>
            <a:ext cx="914400" cy="1066800"/>
          </a:xfrm>
          <a:custGeom>
            <a:avLst/>
            <a:gdLst>
              <a:gd name="T0" fmla="*/ 0 w 576"/>
              <a:gd name="T1" fmla="*/ 0 h 672"/>
              <a:gd name="T2" fmla="*/ 2147483647 w 576"/>
              <a:gd name="T3" fmla="*/ 2147483647 h 672"/>
              <a:gd name="T4" fmla="*/ 2147483647 w 576"/>
              <a:gd name="T5" fmla="*/ 2147483647 h 672"/>
              <a:gd name="T6" fmla="*/ 2147483647 w 576"/>
              <a:gd name="T7" fmla="*/ 0 h 672"/>
              <a:gd name="T8" fmla="*/ 2147483647 w 576"/>
              <a:gd name="T9" fmla="*/ 0 h 672"/>
              <a:gd name="T10" fmla="*/ 2147483647 w 576"/>
              <a:gd name="T11" fmla="*/ 2147483647 h 672"/>
              <a:gd name="T12" fmla="*/ 2147483647 w 576"/>
              <a:gd name="T13" fmla="*/ 0 h 672"/>
              <a:gd name="T14" fmla="*/ 0 w 576"/>
              <a:gd name="T15" fmla="*/ 0 h 672"/>
              <a:gd name="T16" fmla="*/ 0 60000 65536"/>
              <a:gd name="T17" fmla="*/ 0 60000 65536"/>
              <a:gd name="T18" fmla="*/ 0 60000 65536"/>
              <a:gd name="T19" fmla="*/ 0 60000 65536"/>
              <a:gd name="T20" fmla="*/ 0 60000 65536"/>
              <a:gd name="T21" fmla="*/ 0 60000 65536"/>
              <a:gd name="T22" fmla="*/ 0 60000 65536"/>
              <a:gd name="T23" fmla="*/ 0 60000 65536"/>
              <a:gd name="T24" fmla="*/ 0 w 576"/>
              <a:gd name="T25" fmla="*/ 0 h 672"/>
              <a:gd name="T26" fmla="*/ 576 w 576"/>
              <a:gd name="T27" fmla="*/ 672 h 67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6" h="672">
                <a:moveTo>
                  <a:pt x="0" y="0"/>
                </a:moveTo>
                <a:lnTo>
                  <a:pt x="144" y="672"/>
                </a:lnTo>
                <a:lnTo>
                  <a:pt x="450" y="672"/>
                </a:lnTo>
                <a:lnTo>
                  <a:pt x="576" y="0"/>
                </a:lnTo>
                <a:lnTo>
                  <a:pt x="336" y="0"/>
                </a:lnTo>
                <a:lnTo>
                  <a:pt x="288" y="96"/>
                </a:lnTo>
                <a:lnTo>
                  <a:pt x="240" y="0"/>
                </a:lnTo>
                <a:lnTo>
                  <a:pt x="0" y="0"/>
                </a:lnTo>
                <a:close/>
              </a:path>
            </a:pathLst>
          </a:custGeom>
          <a:noFill/>
          <a:ln w="317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nvGrpSpPr>
          <p:cNvPr id="66621" name="Group 124">
            <a:extLst>
              <a:ext uri="{FF2B5EF4-FFF2-40B4-BE49-F238E27FC236}">
                <a16:creationId xmlns:a16="http://schemas.microsoft.com/office/drawing/2014/main" id="{1BAED0E8-9CB5-9442-8681-5395ABA1B52C}"/>
              </a:ext>
            </a:extLst>
          </p:cNvPr>
          <p:cNvGrpSpPr>
            <a:grpSpLocks/>
          </p:cNvGrpSpPr>
          <p:nvPr/>
        </p:nvGrpSpPr>
        <p:grpSpPr bwMode="auto">
          <a:xfrm flipV="1">
            <a:off x="7192963" y="1600200"/>
            <a:ext cx="993775" cy="76200"/>
            <a:chOff x="1536" y="2256"/>
            <a:chExt cx="626" cy="48"/>
          </a:xfrm>
        </p:grpSpPr>
        <p:sp>
          <p:nvSpPr>
            <p:cNvPr id="66666" name="Rectangle 125">
              <a:extLst>
                <a:ext uri="{FF2B5EF4-FFF2-40B4-BE49-F238E27FC236}">
                  <a16:creationId xmlns:a16="http://schemas.microsoft.com/office/drawing/2014/main" id="{ABDF6C24-F263-B642-A1DE-8D3E8108224D}"/>
                </a:ext>
              </a:extLst>
            </p:cNvPr>
            <p:cNvSpPr>
              <a:spLocks noChangeArrowheads="1"/>
            </p:cNvSpPr>
            <p:nvPr/>
          </p:nvSpPr>
          <p:spPr bwMode="auto">
            <a:xfrm>
              <a:off x="1536" y="2256"/>
              <a:ext cx="576" cy="48"/>
            </a:xfrm>
            <a:prstGeom prst="rect">
              <a:avLst/>
            </a:prstGeom>
            <a:solidFill>
              <a:schemeClr val="bg1"/>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667" name="Freeform 126">
              <a:extLst>
                <a:ext uri="{FF2B5EF4-FFF2-40B4-BE49-F238E27FC236}">
                  <a16:creationId xmlns:a16="http://schemas.microsoft.com/office/drawing/2014/main" id="{D2994F99-12AC-BE45-9D5C-5A80F4986D4E}"/>
                </a:ext>
              </a:extLst>
            </p:cNvPr>
            <p:cNvSpPr>
              <a:spLocks/>
            </p:cNvSpPr>
            <p:nvPr/>
          </p:nvSpPr>
          <p:spPr bwMode="auto">
            <a:xfrm>
              <a:off x="2064" y="2256"/>
              <a:ext cx="48" cy="48"/>
            </a:xfrm>
            <a:custGeom>
              <a:avLst/>
              <a:gdLst>
                <a:gd name="T0" fmla="*/ 48 w 48"/>
                <a:gd name="T1" fmla="*/ 1 h 96"/>
                <a:gd name="T2" fmla="*/ 0 w 48"/>
                <a:gd name="T3" fmla="*/ 1 h 96"/>
                <a:gd name="T4" fmla="*/ 48 w 48"/>
                <a:gd name="T5" fmla="*/ 0 h 96"/>
                <a:gd name="T6" fmla="*/ 48 w 48"/>
                <a:gd name="T7" fmla="*/ 1 h 96"/>
                <a:gd name="T8" fmla="*/ 0 60000 65536"/>
                <a:gd name="T9" fmla="*/ 0 60000 65536"/>
                <a:gd name="T10" fmla="*/ 0 60000 65536"/>
                <a:gd name="T11" fmla="*/ 0 60000 65536"/>
                <a:gd name="T12" fmla="*/ 0 w 48"/>
                <a:gd name="T13" fmla="*/ 0 h 96"/>
                <a:gd name="T14" fmla="*/ 48 w 48"/>
                <a:gd name="T15" fmla="*/ 96 h 96"/>
              </a:gdLst>
              <a:ahLst/>
              <a:cxnLst>
                <a:cxn ang="T8">
                  <a:pos x="T0" y="T1"/>
                </a:cxn>
                <a:cxn ang="T9">
                  <a:pos x="T2" y="T3"/>
                </a:cxn>
                <a:cxn ang="T10">
                  <a:pos x="T4" y="T5"/>
                </a:cxn>
                <a:cxn ang="T11">
                  <a:pos x="T6" y="T7"/>
                </a:cxn>
              </a:cxnLst>
              <a:rect l="T12" t="T13" r="T14" b="T15"/>
              <a:pathLst>
                <a:path w="48" h="96">
                  <a:moveTo>
                    <a:pt x="48" y="96"/>
                  </a:moveTo>
                  <a:lnTo>
                    <a:pt x="0" y="48"/>
                  </a:lnTo>
                  <a:lnTo>
                    <a:pt x="48" y="0"/>
                  </a:lnTo>
                  <a:lnTo>
                    <a:pt x="48" y="96"/>
                  </a:lnTo>
                  <a:close/>
                </a:path>
              </a:pathLst>
            </a:custGeom>
            <a:solidFill>
              <a:schemeClr val="bg1"/>
            </a:solidFill>
            <a:ln w="3175">
              <a:solidFill>
                <a:schemeClr val="tx1"/>
              </a:solidFill>
              <a:round/>
              <a:headEnd/>
              <a:tailEnd/>
            </a:ln>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668" name="Line 127">
              <a:extLst>
                <a:ext uri="{FF2B5EF4-FFF2-40B4-BE49-F238E27FC236}">
                  <a16:creationId xmlns:a16="http://schemas.microsoft.com/office/drawing/2014/main" id="{E11ECB3C-4DDD-1348-BEC0-D4EF4C62F97E}"/>
                </a:ext>
              </a:extLst>
            </p:cNvPr>
            <p:cNvSpPr>
              <a:spLocks noChangeShapeType="1"/>
            </p:cNvSpPr>
            <p:nvPr/>
          </p:nvSpPr>
          <p:spPr bwMode="auto">
            <a:xfrm>
              <a:off x="2114" y="2280"/>
              <a:ext cx="48"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6622" name="Group 128">
            <a:extLst>
              <a:ext uri="{FF2B5EF4-FFF2-40B4-BE49-F238E27FC236}">
                <a16:creationId xmlns:a16="http://schemas.microsoft.com/office/drawing/2014/main" id="{F72619D4-3C82-744E-88F3-A40CA3B240C8}"/>
              </a:ext>
            </a:extLst>
          </p:cNvPr>
          <p:cNvGrpSpPr>
            <a:grpSpLocks/>
          </p:cNvGrpSpPr>
          <p:nvPr/>
        </p:nvGrpSpPr>
        <p:grpSpPr bwMode="auto">
          <a:xfrm flipV="1">
            <a:off x="7192963" y="2362200"/>
            <a:ext cx="993775" cy="76200"/>
            <a:chOff x="1536" y="2256"/>
            <a:chExt cx="626" cy="48"/>
          </a:xfrm>
        </p:grpSpPr>
        <p:sp>
          <p:nvSpPr>
            <p:cNvPr id="66663" name="Rectangle 129">
              <a:extLst>
                <a:ext uri="{FF2B5EF4-FFF2-40B4-BE49-F238E27FC236}">
                  <a16:creationId xmlns:a16="http://schemas.microsoft.com/office/drawing/2014/main" id="{DC888338-1BB5-1441-B1AA-DAEFB4D335BD}"/>
                </a:ext>
              </a:extLst>
            </p:cNvPr>
            <p:cNvSpPr>
              <a:spLocks noChangeArrowheads="1"/>
            </p:cNvSpPr>
            <p:nvPr/>
          </p:nvSpPr>
          <p:spPr bwMode="auto">
            <a:xfrm>
              <a:off x="1536" y="2256"/>
              <a:ext cx="576" cy="48"/>
            </a:xfrm>
            <a:prstGeom prst="rect">
              <a:avLst/>
            </a:prstGeom>
            <a:solidFill>
              <a:schemeClr val="bg1"/>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664" name="Freeform 130">
              <a:extLst>
                <a:ext uri="{FF2B5EF4-FFF2-40B4-BE49-F238E27FC236}">
                  <a16:creationId xmlns:a16="http://schemas.microsoft.com/office/drawing/2014/main" id="{252BC1BE-4805-B742-823F-81B4BE26281C}"/>
                </a:ext>
              </a:extLst>
            </p:cNvPr>
            <p:cNvSpPr>
              <a:spLocks/>
            </p:cNvSpPr>
            <p:nvPr/>
          </p:nvSpPr>
          <p:spPr bwMode="auto">
            <a:xfrm>
              <a:off x="2064" y="2256"/>
              <a:ext cx="48" cy="48"/>
            </a:xfrm>
            <a:custGeom>
              <a:avLst/>
              <a:gdLst>
                <a:gd name="T0" fmla="*/ 48 w 48"/>
                <a:gd name="T1" fmla="*/ 1 h 96"/>
                <a:gd name="T2" fmla="*/ 0 w 48"/>
                <a:gd name="T3" fmla="*/ 1 h 96"/>
                <a:gd name="T4" fmla="*/ 48 w 48"/>
                <a:gd name="T5" fmla="*/ 0 h 96"/>
                <a:gd name="T6" fmla="*/ 48 w 48"/>
                <a:gd name="T7" fmla="*/ 1 h 96"/>
                <a:gd name="T8" fmla="*/ 0 60000 65536"/>
                <a:gd name="T9" fmla="*/ 0 60000 65536"/>
                <a:gd name="T10" fmla="*/ 0 60000 65536"/>
                <a:gd name="T11" fmla="*/ 0 60000 65536"/>
                <a:gd name="T12" fmla="*/ 0 w 48"/>
                <a:gd name="T13" fmla="*/ 0 h 96"/>
                <a:gd name="T14" fmla="*/ 48 w 48"/>
                <a:gd name="T15" fmla="*/ 96 h 96"/>
              </a:gdLst>
              <a:ahLst/>
              <a:cxnLst>
                <a:cxn ang="T8">
                  <a:pos x="T0" y="T1"/>
                </a:cxn>
                <a:cxn ang="T9">
                  <a:pos x="T2" y="T3"/>
                </a:cxn>
                <a:cxn ang="T10">
                  <a:pos x="T4" y="T5"/>
                </a:cxn>
                <a:cxn ang="T11">
                  <a:pos x="T6" y="T7"/>
                </a:cxn>
              </a:cxnLst>
              <a:rect l="T12" t="T13" r="T14" b="T15"/>
              <a:pathLst>
                <a:path w="48" h="96">
                  <a:moveTo>
                    <a:pt x="48" y="96"/>
                  </a:moveTo>
                  <a:lnTo>
                    <a:pt x="0" y="48"/>
                  </a:lnTo>
                  <a:lnTo>
                    <a:pt x="48" y="0"/>
                  </a:lnTo>
                  <a:lnTo>
                    <a:pt x="48" y="96"/>
                  </a:lnTo>
                  <a:close/>
                </a:path>
              </a:pathLst>
            </a:custGeom>
            <a:solidFill>
              <a:schemeClr val="bg1"/>
            </a:solidFill>
            <a:ln w="3175">
              <a:solidFill>
                <a:schemeClr val="tx1"/>
              </a:solidFill>
              <a:round/>
              <a:headEnd/>
              <a:tailEnd/>
            </a:ln>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665" name="Line 131">
              <a:extLst>
                <a:ext uri="{FF2B5EF4-FFF2-40B4-BE49-F238E27FC236}">
                  <a16:creationId xmlns:a16="http://schemas.microsoft.com/office/drawing/2014/main" id="{AB1DF4C9-BF5C-564B-8FAC-81ECC6E9E80F}"/>
                </a:ext>
              </a:extLst>
            </p:cNvPr>
            <p:cNvSpPr>
              <a:spLocks noChangeShapeType="1"/>
            </p:cNvSpPr>
            <p:nvPr/>
          </p:nvSpPr>
          <p:spPr bwMode="auto">
            <a:xfrm>
              <a:off x="2114" y="2280"/>
              <a:ext cx="48"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6623" name="Group 132">
            <a:extLst>
              <a:ext uri="{FF2B5EF4-FFF2-40B4-BE49-F238E27FC236}">
                <a16:creationId xmlns:a16="http://schemas.microsoft.com/office/drawing/2014/main" id="{81B46292-80CD-4849-8B87-BEEE85AB44E7}"/>
              </a:ext>
            </a:extLst>
          </p:cNvPr>
          <p:cNvGrpSpPr>
            <a:grpSpLocks/>
          </p:cNvGrpSpPr>
          <p:nvPr/>
        </p:nvGrpSpPr>
        <p:grpSpPr bwMode="auto">
          <a:xfrm flipV="1">
            <a:off x="7192963" y="1981200"/>
            <a:ext cx="993775" cy="76200"/>
            <a:chOff x="1536" y="2256"/>
            <a:chExt cx="626" cy="48"/>
          </a:xfrm>
        </p:grpSpPr>
        <p:sp>
          <p:nvSpPr>
            <p:cNvPr id="66660" name="Rectangle 133">
              <a:extLst>
                <a:ext uri="{FF2B5EF4-FFF2-40B4-BE49-F238E27FC236}">
                  <a16:creationId xmlns:a16="http://schemas.microsoft.com/office/drawing/2014/main" id="{D1130B98-900C-934F-920D-3EFBEA3C32CC}"/>
                </a:ext>
              </a:extLst>
            </p:cNvPr>
            <p:cNvSpPr>
              <a:spLocks noChangeArrowheads="1"/>
            </p:cNvSpPr>
            <p:nvPr/>
          </p:nvSpPr>
          <p:spPr bwMode="auto">
            <a:xfrm>
              <a:off x="1536" y="2256"/>
              <a:ext cx="576" cy="48"/>
            </a:xfrm>
            <a:prstGeom prst="rect">
              <a:avLst/>
            </a:prstGeom>
            <a:solidFill>
              <a:schemeClr val="bg1"/>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661" name="Freeform 134">
              <a:extLst>
                <a:ext uri="{FF2B5EF4-FFF2-40B4-BE49-F238E27FC236}">
                  <a16:creationId xmlns:a16="http://schemas.microsoft.com/office/drawing/2014/main" id="{FEAED4C6-3A40-714F-BC70-BACDDC3A0A5A}"/>
                </a:ext>
              </a:extLst>
            </p:cNvPr>
            <p:cNvSpPr>
              <a:spLocks/>
            </p:cNvSpPr>
            <p:nvPr/>
          </p:nvSpPr>
          <p:spPr bwMode="auto">
            <a:xfrm>
              <a:off x="2064" y="2256"/>
              <a:ext cx="48" cy="48"/>
            </a:xfrm>
            <a:custGeom>
              <a:avLst/>
              <a:gdLst>
                <a:gd name="T0" fmla="*/ 48 w 48"/>
                <a:gd name="T1" fmla="*/ 1 h 96"/>
                <a:gd name="T2" fmla="*/ 0 w 48"/>
                <a:gd name="T3" fmla="*/ 1 h 96"/>
                <a:gd name="T4" fmla="*/ 48 w 48"/>
                <a:gd name="T5" fmla="*/ 0 h 96"/>
                <a:gd name="T6" fmla="*/ 48 w 48"/>
                <a:gd name="T7" fmla="*/ 1 h 96"/>
                <a:gd name="T8" fmla="*/ 0 60000 65536"/>
                <a:gd name="T9" fmla="*/ 0 60000 65536"/>
                <a:gd name="T10" fmla="*/ 0 60000 65536"/>
                <a:gd name="T11" fmla="*/ 0 60000 65536"/>
                <a:gd name="T12" fmla="*/ 0 w 48"/>
                <a:gd name="T13" fmla="*/ 0 h 96"/>
                <a:gd name="T14" fmla="*/ 48 w 48"/>
                <a:gd name="T15" fmla="*/ 96 h 96"/>
              </a:gdLst>
              <a:ahLst/>
              <a:cxnLst>
                <a:cxn ang="T8">
                  <a:pos x="T0" y="T1"/>
                </a:cxn>
                <a:cxn ang="T9">
                  <a:pos x="T2" y="T3"/>
                </a:cxn>
                <a:cxn ang="T10">
                  <a:pos x="T4" y="T5"/>
                </a:cxn>
                <a:cxn ang="T11">
                  <a:pos x="T6" y="T7"/>
                </a:cxn>
              </a:cxnLst>
              <a:rect l="T12" t="T13" r="T14" b="T15"/>
              <a:pathLst>
                <a:path w="48" h="96">
                  <a:moveTo>
                    <a:pt x="48" y="96"/>
                  </a:moveTo>
                  <a:lnTo>
                    <a:pt x="0" y="48"/>
                  </a:lnTo>
                  <a:lnTo>
                    <a:pt x="48" y="0"/>
                  </a:lnTo>
                  <a:lnTo>
                    <a:pt x="48" y="96"/>
                  </a:lnTo>
                  <a:close/>
                </a:path>
              </a:pathLst>
            </a:custGeom>
            <a:solidFill>
              <a:schemeClr val="bg1"/>
            </a:solidFill>
            <a:ln w="3175">
              <a:solidFill>
                <a:schemeClr val="tx1"/>
              </a:solidFill>
              <a:round/>
              <a:headEnd/>
              <a:tailEnd/>
            </a:ln>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662" name="Line 135">
              <a:extLst>
                <a:ext uri="{FF2B5EF4-FFF2-40B4-BE49-F238E27FC236}">
                  <a16:creationId xmlns:a16="http://schemas.microsoft.com/office/drawing/2014/main" id="{1B4C1274-D727-3244-ABF6-C94F0A75104D}"/>
                </a:ext>
              </a:extLst>
            </p:cNvPr>
            <p:cNvSpPr>
              <a:spLocks noChangeShapeType="1"/>
            </p:cNvSpPr>
            <p:nvPr/>
          </p:nvSpPr>
          <p:spPr bwMode="auto">
            <a:xfrm>
              <a:off x="2114" y="2280"/>
              <a:ext cx="48"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sp>
        <p:nvSpPr>
          <p:cNvPr id="66624" name="Line 136">
            <a:extLst>
              <a:ext uri="{FF2B5EF4-FFF2-40B4-BE49-F238E27FC236}">
                <a16:creationId xmlns:a16="http://schemas.microsoft.com/office/drawing/2014/main" id="{DFD653D3-759C-134B-8F17-1BBA5EAEBB77}"/>
              </a:ext>
            </a:extLst>
          </p:cNvPr>
          <p:cNvSpPr>
            <a:spLocks noChangeShapeType="1"/>
          </p:cNvSpPr>
          <p:nvPr/>
        </p:nvSpPr>
        <p:spPr bwMode="auto">
          <a:xfrm flipV="1">
            <a:off x="7954963" y="2590800"/>
            <a:ext cx="0" cy="228600"/>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625" name="Line 137">
            <a:extLst>
              <a:ext uri="{FF2B5EF4-FFF2-40B4-BE49-F238E27FC236}">
                <a16:creationId xmlns:a16="http://schemas.microsoft.com/office/drawing/2014/main" id="{C0DAA389-39DF-8246-A444-E9CFDEE70448}"/>
              </a:ext>
            </a:extLst>
          </p:cNvPr>
          <p:cNvSpPr>
            <a:spLocks noChangeShapeType="1"/>
          </p:cNvSpPr>
          <p:nvPr/>
        </p:nvSpPr>
        <p:spPr bwMode="auto">
          <a:xfrm flipV="1">
            <a:off x="7345363" y="2590800"/>
            <a:ext cx="0" cy="228600"/>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626" name="Rectangle 138">
            <a:extLst>
              <a:ext uri="{FF2B5EF4-FFF2-40B4-BE49-F238E27FC236}">
                <a16:creationId xmlns:a16="http://schemas.microsoft.com/office/drawing/2014/main" id="{05B8DABA-60BF-6F42-9527-ECD8E0CA0E23}"/>
              </a:ext>
            </a:extLst>
          </p:cNvPr>
          <p:cNvSpPr>
            <a:spLocks noChangeArrowheads="1"/>
          </p:cNvSpPr>
          <p:nvPr/>
        </p:nvSpPr>
        <p:spPr bwMode="auto">
          <a:xfrm>
            <a:off x="6888163" y="2819400"/>
            <a:ext cx="1524000" cy="1066800"/>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627" name="Freeform 139">
            <a:extLst>
              <a:ext uri="{FF2B5EF4-FFF2-40B4-BE49-F238E27FC236}">
                <a16:creationId xmlns:a16="http://schemas.microsoft.com/office/drawing/2014/main" id="{834C312D-FC15-734F-A009-65D5BC88ACDB}"/>
              </a:ext>
            </a:extLst>
          </p:cNvPr>
          <p:cNvSpPr>
            <a:spLocks/>
          </p:cNvSpPr>
          <p:nvPr/>
        </p:nvSpPr>
        <p:spPr bwMode="auto">
          <a:xfrm>
            <a:off x="7650163" y="3886200"/>
            <a:ext cx="685800" cy="1447800"/>
          </a:xfrm>
          <a:custGeom>
            <a:avLst/>
            <a:gdLst>
              <a:gd name="T0" fmla="*/ 0 w 432"/>
              <a:gd name="T1" fmla="*/ 2147483647 h 912"/>
              <a:gd name="T2" fmla="*/ 0 w 432"/>
              <a:gd name="T3" fmla="*/ 2147483647 h 912"/>
              <a:gd name="T4" fmla="*/ 2147483647 w 432"/>
              <a:gd name="T5" fmla="*/ 2147483647 h 912"/>
              <a:gd name="T6" fmla="*/ 2147483647 w 432"/>
              <a:gd name="T7" fmla="*/ 0 h 912"/>
              <a:gd name="T8" fmla="*/ 0 60000 65536"/>
              <a:gd name="T9" fmla="*/ 0 60000 65536"/>
              <a:gd name="T10" fmla="*/ 0 60000 65536"/>
              <a:gd name="T11" fmla="*/ 0 60000 65536"/>
              <a:gd name="T12" fmla="*/ 0 w 432"/>
              <a:gd name="T13" fmla="*/ 0 h 912"/>
              <a:gd name="T14" fmla="*/ 432 w 432"/>
              <a:gd name="T15" fmla="*/ 912 h 912"/>
            </a:gdLst>
            <a:ahLst/>
            <a:cxnLst>
              <a:cxn ang="T8">
                <a:pos x="T0" y="T1"/>
              </a:cxn>
              <a:cxn ang="T9">
                <a:pos x="T2" y="T3"/>
              </a:cxn>
              <a:cxn ang="T10">
                <a:pos x="T4" y="T5"/>
              </a:cxn>
              <a:cxn ang="T11">
                <a:pos x="T6" y="T7"/>
              </a:cxn>
            </a:cxnLst>
            <a:rect l="T12" t="T13" r="T14" b="T15"/>
            <a:pathLst>
              <a:path w="432" h="912">
                <a:moveTo>
                  <a:pt x="0" y="816"/>
                </a:moveTo>
                <a:lnTo>
                  <a:pt x="0" y="912"/>
                </a:lnTo>
                <a:lnTo>
                  <a:pt x="432" y="912"/>
                </a:lnTo>
                <a:lnTo>
                  <a:pt x="432" y="0"/>
                </a:lnTo>
              </a:path>
            </a:pathLst>
          </a:custGeom>
          <a:noFill/>
          <a:ln w="3175">
            <a:solidFill>
              <a:schemeClr val="tx1"/>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628" name="Freeform 140">
            <a:extLst>
              <a:ext uri="{FF2B5EF4-FFF2-40B4-BE49-F238E27FC236}">
                <a16:creationId xmlns:a16="http://schemas.microsoft.com/office/drawing/2014/main" id="{175336A6-63C2-A04C-AC7B-921B1DE70977}"/>
              </a:ext>
            </a:extLst>
          </p:cNvPr>
          <p:cNvSpPr>
            <a:spLocks/>
          </p:cNvSpPr>
          <p:nvPr/>
        </p:nvSpPr>
        <p:spPr bwMode="auto">
          <a:xfrm flipV="1">
            <a:off x="7650163" y="1371600"/>
            <a:ext cx="685800" cy="1447800"/>
          </a:xfrm>
          <a:custGeom>
            <a:avLst/>
            <a:gdLst>
              <a:gd name="T0" fmla="*/ 0 w 432"/>
              <a:gd name="T1" fmla="*/ 2147483647 h 912"/>
              <a:gd name="T2" fmla="*/ 0 w 432"/>
              <a:gd name="T3" fmla="*/ 2147483647 h 912"/>
              <a:gd name="T4" fmla="*/ 2147483647 w 432"/>
              <a:gd name="T5" fmla="*/ 2147483647 h 912"/>
              <a:gd name="T6" fmla="*/ 2147483647 w 432"/>
              <a:gd name="T7" fmla="*/ 0 h 912"/>
              <a:gd name="T8" fmla="*/ 0 60000 65536"/>
              <a:gd name="T9" fmla="*/ 0 60000 65536"/>
              <a:gd name="T10" fmla="*/ 0 60000 65536"/>
              <a:gd name="T11" fmla="*/ 0 60000 65536"/>
              <a:gd name="T12" fmla="*/ 0 w 432"/>
              <a:gd name="T13" fmla="*/ 0 h 912"/>
              <a:gd name="T14" fmla="*/ 432 w 432"/>
              <a:gd name="T15" fmla="*/ 912 h 912"/>
            </a:gdLst>
            <a:ahLst/>
            <a:cxnLst>
              <a:cxn ang="T8">
                <a:pos x="T0" y="T1"/>
              </a:cxn>
              <a:cxn ang="T9">
                <a:pos x="T2" y="T3"/>
              </a:cxn>
              <a:cxn ang="T10">
                <a:pos x="T4" y="T5"/>
              </a:cxn>
              <a:cxn ang="T11">
                <a:pos x="T6" y="T7"/>
              </a:cxn>
            </a:cxnLst>
            <a:rect l="T12" t="T13" r="T14" b="T15"/>
            <a:pathLst>
              <a:path w="432" h="912">
                <a:moveTo>
                  <a:pt x="0" y="816"/>
                </a:moveTo>
                <a:lnTo>
                  <a:pt x="0" y="912"/>
                </a:lnTo>
                <a:lnTo>
                  <a:pt x="432" y="912"/>
                </a:lnTo>
                <a:lnTo>
                  <a:pt x="432" y="0"/>
                </a:lnTo>
              </a:path>
            </a:pathLst>
          </a:custGeom>
          <a:noFill/>
          <a:ln w="3175">
            <a:solidFill>
              <a:schemeClr val="tx1"/>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629" name="Line 141">
            <a:extLst>
              <a:ext uri="{FF2B5EF4-FFF2-40B4-BE49-F238E27FC236}">
                <a16:creationId xmlns:a16="http://schemas.microsoft.com/office/drawing/2014/main" id="{41A7B153-C553-8149-99BD-CACD25E2092A}"/>
              </a:ext>
            </a:extLst>
          </p:cNvPr>
          <p:cNvSpPr>
            <a:spLocks noChangeShapeType="1"/>
          </p:cNvSpPr>
          <p:nvPr/>
        </p:nvSpPr>
        <p:spPr bwMode="auto">
          <a:xfrm flipV="1">
            <a:off x="6964363" y="3886200"/>
            <a:ext cx="0" cy="1981200"/>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630" name="Line 142">
            <a:extLst>
              <a:ext uri="{FF2B5EF4-FFF2-40B4-BE49-F238E27FC236}">
                <a16:creationId xmlns:a16="http://schemas.microsoft.com/office/drawing/2014/main" id="{4F08FD57-4B46-BB4A-8547-E585DC5C427E}"/>
              </a:ext>
            </a:extLst>
          </p:cNvPr>
          <p:cNvSpPr>
            <a:spLocks noChangeShapeType="1"/>
          </p:cNvSpPr>
          <p:nvPr/>
        </p:nvSpPr>
        <p:spPr bwMode="auto">
          <a:xfrm>
            <a:off x="7116763" y="3886200"/>
            <a:ext cx="0" cy="1981200"/>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nvGrpSpPr>
          <p:cNvPr id="66631" name="Group 143">
            <a:extLst>
              <a:ext uri="{FF2B5EF4-FFF2-40B4-BE49-F238E27FC236}">
                <a16:creationId xmlns:a16="http://schemas.microsoft.com/office/drawing/2014/main" id="{822AC084-8831-F848-AD51-D2B75B5BE55B}"/>
              </a:ext>
            </a:extLst>
          </p:cNvPr>
          <p:cNvGrpSpPr>
            <a:grpSpLocks/>
          </p:cNvGrpSpPr>
          <p:nvPr/>
        </p:nvGrpSpPr>
        <p:grpSpPr bwMode="auto">
          <a:xfrm>
            <a:off x="-44450" y="1143000"/>
            <a:ext cx="2894013" cy="4495800"/>
            <a:chOff x="193" y="816"/>
            <a:chExt cx="1823" cy="2832"/>
          </a:xfrm>
        </p:grpSpPr>
        <p:sp>
          <p:nvSpPr>
            <p:cNvPr id="66657" name="AutoShape 144">
              <a:extLst>
                <a:ext uri="{FF2B5EF4-FFF2-40B4-BE49-F238E27FC236}">
                  <a16:creationId xmlns:a16="http://schemas.microsoft.com/office/drawing/2014/main" id="{B2EC49B6-AD60-EB49-BB4C-487F5098BCF6}"/>
                </a:ext>
              </a:extLst>
            </p:cNvPr>
            <p:cNvSpPr>
              <a:spLocks noChangeArrowheads="1"/>
            </p:cNvSpPr>
            <p:nvPr/>
          </p:nvSpPr>
          <p:spPr bwMode="auto">
            <a:xfrm>
              <a:off x="864" y="816"/>
              <a:ext cx="1152" cy="2736"/>
            </a:xfrm>
            <a:prstGeom prst="roundRect">
              <a:avLst>
                <a:gd name="adj" fmla="val 16667"/>
              </a:avLst>
            </a:prstGeom>
            <a:noFill/>
            <a:ln w="38100">
              <a:solidFill>
                <a:schemeClr val="hlink"/>
              </a:solidFill>
              <a:round/>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658" name="Line 145">
              <a:extLst>
                <a:ext uri="{FF2B5EF4-FFF2-40B4-BE49-F238E27FC236}">
                  <a16:creationId xmlns:a16="http://schemas.microsoft.com/office/drawing/2014/main" id="{80002CF0-42E7-0C49-997E-4392A56D7B87}"/>
                </a:ext>
              </a:extLst>
            </p:cNvPr>
            <p:cNvSpPr>
              <a:spLocks noChangeShapeType="1"/>
            </p:cNvSpPr>
            <p:nvPr/>
          </p:nvSpPr>
          <p:spPr bwMode="auto">
            <a:xfrm flipH="1">
              <a:off x="576" y="3312"/>
              <a:ext cx="286" cy="152"/>
            </a:xfrm>
            <a:prstGeom prst="line">
              <a:avLst/>
            </a:prstGeom>
            <a:noFill/>
            <a:ln w="38100">
              <a:solidFill>
                <a:schemeClr val="hlink"/>
              </a:solidFill>
              <a:round/>
              <a:headEnd/>
              <a:tailEnd/>
            </a:ln>
            <a:extLst>
              <a:ext uri="{909E8E84-426E-40DD-AFC4-6F175D3DCCD1}">
                <a14:hiddenFill xmlns:a14="http://schemas.microsoft.com/office/drawing/2010/main">
                  <a:noFill/>
                </a14:hiddenFill>
              </a:ext>
            </a:ex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659" name="Text Box 146">
              <a:extLst>
                <a:ext uri="{FF2B5EF4-FFF2-40B4-BE49-F238E27FC236}">
                  <a16:creationId xmlns:a16="http://schemas.microsoft.com/office/drawing/2014/main" id="{331C2B86-D850-9E41-9D1F-4D49FBAEA909}"/>
                </a:ext>
              </a:extLst>
            </p:cNvPr>
            <p:cNvSpPr txBox="1">
              <a:spLocks noChangeArrowheads="1"/>
            </p:cNvSpPr>
            <p:nvPr/>
          </p:nvSpPr>
          <p:spPr bwMode="auto">
            <a:xfrm>
              <a:off x="193" y="3417"/>
              <a:ext cx="460"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800" b="0" i="1" u="none" strike="noStrike" kern="1200" cap="none" spc="0" normalizeH="0" baseline="0" noProof="0">
                  <a:ln>
                    <a:noFill/>
                  </a:ln>
                  <a:solidFill>
                    <a:srgbClr val="996600"/>
                  </a:solidFill>
                  <a:effectLst/>
                  <a:uLnTx/>
                  <a:uFillTx/>
                  <a:latin typeface="Verdana" panose="020B0604030504040204" pitchFamily="34" charset="0"/>
                  <a:ea typeface="굴림" panose="020B0600000101010101" pitchFamily="34" charset="-127"/>
                  <a:cs typeface="+mn-cs"/>
                </a:rPr>
                <a:t>Lane</a:t>
              </a:r>
            </a:p>
          </p:txBody>
        </p:sp>
      </p:grpSp>
      <p:grpSp>
        <p:nvGrpSpPr>
          <p:cNvPr id="66632" name="Group 147">
            <a:extLst>
              <a:ext uri="{FF2B5EF4-FFF2-40B4-BE49-F238E27FC236}">
                <a16:creationId xmlns:a16="http://schemas.microsoft.com/office/drawing/2014/main" id="{ACAD5106-E3E2-E94A-B064-BABDDDCE325B}"/>
              </a:ext>
            </a:extLst>
          </p:cNvPr>
          <p:cNvGrpSpPr>
            <a:grpSpLocks/>
          </p:cNvGrpSpPr>
          <p:nvPr/>
        </p:nvGrpSpPr>
        <p:grpSpPr bwMode="auto">
          <a:xfrm>
            <a:off x="1173163" y="852488"/>
            <a:ext cx="7391400" cy="1814512"/>
            <a:chOff x="960" y="633"/>
            <a:chExt cx="4656" cy="1143"/>
          </a:xfrm>
        </p:grpSpPr>
        <p:sp>
          <p:nvSpPr>
            <p:cNvPr id="66654" name="AutoShape 148">
              <a:extLst>
                <a:ext uri="{FF2B5EF4-FFF2-40B4-BE49-F238E27FC236}">
                  <a16:creationId xmlns:a16="http://schemas.microsoft.com/office/drawing/2014/main" id="{512276B8-7EAF-CB40-AE16-CF507199EF2F}"/>
                </a:ext>
              </a:extLst>
            </p:cNvPr>
            <p:cNvSpPr>
              <a:spLocks noChangeArrowheads="1"/>
            </p:cNvSpPr>
            <p:nvPr/>
          </p:nvSpPr>
          <p:spPr bwMode="auto">
            <a:xfrm>
              <a:off x="960" y="912"/>
              <a:ext cx="4656" cy="864"/>
            </a:xfrm>
            <a:prstGeom prst="roundRect">
              <a:avLst>
                <a:gd name="adj" fmla="val 16667"/>
              </a:avLst>
            </a:prstGeom>
            <a:noFill/>
            <a:ln w="3810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655" name="Line 149">
              <a:extLst>
                <a:ext uri="{FF2B5EF4-FFF2-40B4-BE49-F238E27FC236}">
                  <a16:creationId xmlns:a16="http://schemas.microsoft.com/office/drawing/2014/main" id="{1AAB99F3-551F-B747-9BE6-062F312DC7D3}"/>
                </a:ext>
              </a:extLst>
            </p:cNvPr>
            <p:cNvSpPr>
              <a:spLocks noChangeShapeType="1"/>
            </p:cNvSpPr>
            <p:nvPr/>
          </p:nvSpPr>
          <p:spPr bwMode="auto">
            <a:xfrm flipV="1">
              <a:off x="3504" y="768"/>
              <a:ext cx="240" cy="144"/>
            </a:xfrm>
            <a:prstGeom prst="line">
              <a:avLst/>
            </a:prstGeom>
            <a:noFill/>
            <a:ln w="38100">
              <a:solidFill>
                <a:schemeClr val="accent1"/>
              </a:solidFill>
              <a:round/>
              <a:headEnd/>
              <a:tailEnd/>
            </a:ln>
            <a:extLst>
              <a:ext uri="{909E8E84-426E-40DD-AFC4-6F175D3DCCD1}">
                <a14:hiddenFill xmlns:a14="http://schemas.microsoft.com/office/drawing/2010/main">
                  <a:noFill/>
                </a14:hiddenFill>
              </a:ext>
            </a:extLst>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656" name="Text Box 150">
              <a:extLst>
                <a:ext uri="{FF2B5EF4-FFF2-40B4-BE49-F238E27FC236}">
                  <a16:creationId xmlns:a16="http://schemas.microsoft.com/office/drawing/2014/main" id="{19E5EE67-30AE-564D-A109-E2404704D097}"/>
                </a:ext>
              </a:extLst>
            </p:cNvPr>
            <p:cNvSpPr txBox="1">
              <a:spLocks noChangeArrowheads="1"/>
            </p:cNvSpPr>
            <p:nvPr/>
          </p:nvSpPr>
          <p:spPr bwMode="auto">
            <a:xfrm>
              <a:off x="3736" y="633"/>
              <a:ext cx="1200"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800" b="0" i="1" u="none" strike="noStrike" kern="1200" cap="none" spc="0" normalizeH="0" baseline="0" noProof="0">
                  <a:ln>
                    <a:noFill/>
                  </a:ln>
                  <a:solidFill>
                    <a:srgbClr val="CC9900"/>
                  </a:solidFill>
                  <a:effectLst/>
                  <a:uLnTx/>
                  <a:uFillTx/>
                  <a:latin typeface="Verdana" panose="020B0604030504040204" pitchFamily="34" charset="0"/>
                  <a:ea typeface="굴림" panose="020B0600000101010101" pitchFamily="34" charset="-127"/>
                  <a:cs typeface="+mn-cs"/>
                </a:rPr>
                <a:t>Functional Unit</a:t>
              </a:r>
            </a:p>
          </p:txBody>
        </p:sp>
      </p:grpSp>
      <p:sp>
        <p:nvSpPr>
          <p:cNvPr id="66633" name="Text Box 151">
            <a:extLst>
              <a:ext uri="{FF2B5EF4-FFF2-40B4-BE49-F238E27FC236}">
                <a16:creationId xmlns:a16="http://schemas.microsoft.com/office/drawing/2014/main" id="{30CF4196-60DB-F94D-B129-3165C9FD231F}"/>
              </a:ext>
            </a:extLst>
          </p:cNvPr>
          <p:cNvSpPr txBox="1">
            <a:spLocks noChangeArrowheads="1"/>
          </p:cNvSpPr>
          <p:nvPr/>
        </p:nvSpPr>
        <p:spPr bwMode="auto">
          <a:xfrm>
            <a:off x="-26988" y="2209800"/>
            <a:ext cx="1198563"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ko-KR" sz="1600" b="0" i="1" u="none" strike="noStrike" kern="1200" cap="none" spc="0" normalizeH="0" baseline="0" noProof="0">
              <a:ln>
                <a:noFill/>
              </a:ln>
              <a:solidFill>
                <a:srgbClr val="0000FF"/>
              </a:solidFill>
              <a:effectLst/>
              <a:uLnTx/>
              <a:uFillTx/>
              <a:latin typeface="Verdana" panose="020B0604030504040204" pitchFamily="34" charset="0"/>
              <a:ea typeface="굴림" panose="020B0600000101010101" pitchFamily="34" charset="-127"/>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600" b="0" i="1" u="none" strike="noStrike" kern="1200" cap="none" spc="0" normalizeH="0" baseline="0" noProof="0">
                <a:ln>
                  <a:noFill/>
                </a:ln>
                <a:solidFill>
                  <a:srgbClr val="0000FF"/>
                </a:solidFill>
                <a:effectLst/>
                <a:uLnTx/>
                <a:uFillTx/>
                <a:latin typeface="Verdana" panose="020B0604030504040204" pitchFamily="34" charset="0"/>
                <a:ea typeface="굴림" panose="020B0600000101010101" pitchFamily="34" charset="-127"/>
                <a:cs typeface="+mn-cs"/>
              </a:rPr>
              <a:t>Registers</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600" b="0" i="1" u="none" strike="noStrike" kern="1200" cap="none" spc="0" normalizeH="0" baseline="0" noProof="0">
                <a:ln>
                  <a:noFill/>
                </a:ln>
                <a:solidFill>
                  <a:srgbClr val="0000FF"/>
                </a:solidFill>
                <a:effectLst/>
                <a:uLnTx/>
                <a:uFillTx/>
                <a:latin typeface="Verdana" panose="020B0604030504040204" pitchFamily="34" charset="0"/>
                <a:ea typeface="굴림" panose="020B0600000101010101" pitchFamily="34" charset="-127"/>
                <a:cs typeface="+mn-cs"/>
              </a:rPr>
              <a:t>for each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600" b="0" i="1" u="none" strike="noStrike" kern="1200" cap="none" spc="0" normalizeH="0" baseline="0" noProof="0">
                <a:ln>
                  <a:noFill/>
                </a:ln>
                <a:solidFill>
                  <a:srgbClr val="0000FF"/>
                </a:solidFill>
                <a:effectLst/>
                <a:uLnTx/>
                <a:uFillTx/>
                <a:latin typeface="Verdana" panose="020B0604030504040204" pitchFamily="34" charset="0"/>
                <a:ea typeface="굴림" panose="020B0600000101010101" pitchFamily="34" charset="-127"/>
                <a:cs typeface="+mn-cs"/>
              </a:rPr>
              <a:t>Thread</a:t>
            </a:r>
          </a:p>
        </p:txBody>
      </p:sp>
      <p:sp>
        <p:nvSpPr>
          <p:cNvPr id="66634" name="Line 152">
            <a:extLst>
              <a:ext uri="{FF2B5EF4-FFF2-40B4-BE49-F238E27FC236}">
                <a16:creationId xmlns:a16="http://schemas.microsoft.com/office/drawing/2014/main" id="{189C895D-7213-184F-8513-EDEF6E9318D2}"/>
              </a:ext>
            </a:extLst>
          </p:cNvPr>
          <p:cNvSpPr>
            <a:spLocks noChangeShapeType="1"/>
          </p:cNvSpPr>
          <p:nvPr/>
        </p:nvSpPr>
        <p:spPr bwMode="auto">
          <a:xfrm flipH="1" flipV="1">
            <a:off x="676275" y="3233738"/>
            <a:ext cx="496888" cy="16986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635" name="Rectangle 153">
            <a:extLst>
              <a:ext uri="{FF2B5EF4-FFF2-40B4-BE49-F238E27FC236}">
                <a16:creationId xmlns:a16="http://schemas.microsoft.com/office/drawing/2014/main" id="{1504DCA2-9DA1-744F-9791-191DC7A9B993}"/>
              </a:ext>
            </a:extLst>
          </p:cNvPr>
          <p:cNvSpPr>
            <a:spLocks noChangeArrowheads="1"/>
          </p:cNvSpPr>
          <p:nvPr/>
        </p:nvSpPr>
        <p:spPr bwMode="auto">
          <a:xfrm>
            <a:off x="1096963" y="5867400"/>
            <a:ext cx="7315200" cy="533400"/>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800" b="0" i="1" u="none" strike="noStrike" kern="1200" cap="none" spc="0" normalizeH="0" baseline="0" noProof="0">
                <a:ln>
                  <a:noFill/>
                </a:ln>
                <a:solidFill>
                  <a:srgbClr val="000000"/>
                </a:solidFill>
                <a:effectLst/>
                <a:uLnTx/>
                <a:uFillTx/>
                <a:latin typeface="Verdana" panose="020B0604030504040204" pitchFamily="34" charset="0"/>
                <a:ea typeface="굴림" panose="020B0600000101010101" pitchFamily="34" charset="-127"/>
                <a:cs typeface="+mn-cs"/>
              </a:rPr>
              <a:t>Memory Subsystem</a:t>
            </a:r>
          </a:p>
        </p:txBody>
      </p:sp>
      <p:sp>
        <p:nvSpPr>
          <p:cNvPr id="66636" name="Text Box 154">
            <a:extLst>
              <a:ext uri="{FF2B5EF4-FFF2-40B4-BE49-F238E27FC236}">
                <a16:creationId xmlns:a16="http://schemas.microsoft.com/office/drawing/2014/main" id="{40E5EF15-FFF5-FC47-A6A9-AEB2041EA946}"/>
              </a:ext>
            </a:extLst>
          </p:cNvPr>
          <p:cNvSpPr txBox="1">
            <a:spLocks noChangeArrowheads="1"/>
          </p:cNvSpPr>
          <p:nvPr/>
        </p:nvSpPr>
        <p:spPr bwMode="auto">
          <a:xfrm>
            <a:off x="1325563" y="2919413"/>
            <a:ext cx="1341437"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400" b="0" i="0" u="none" strike="noStrike" kern="1200" cap="none" spc="0" normalizeH="0" baseline="0" noProof="0">
                <a:ln>
                  <a:noFill/>
                </a:ln>
                <a:solidFill>
                  <a:srgbClr val="000000"/>
                </a:solidFill>
                <a:effectLst/>
                <a:uLnTx/>
                <a:uFillTx/>
                <a:latin typeface="Verdana" panose="020B0604030504040204" pitchFamily="34" charset="0"/>
                <a:ea typeface="굴림" panose="020B0600000101010101" pitchFamily="34" charset="-127"/>
                <a:cs typeface="+mn-cs"/>
              </a:rPr>
              <a:t>Registers for thread IDs</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400" b="0" i="0" u="none" strike="noStrike" kern="1200" cap="none" spc="0" normalizeH="0" baseline="0" noProof="0">
                <a:ln>
                  <a:noFill/>
                </a:ln>
                <a:solidFill>
                  <a:srgbClr val="000000"/>
                </a:solidFill>
                <a:effectLst/>
                <a:uLnTx/>
                <a:uFillTx/>
                <a:latin typeface="Verdana" panose="020B0604030504040204" pitchFamily="34" charset="0"/>
                <a:ea typeface="굴림" panose="020B0600000101010101" pitchFamily="34" charset="-127"/>
                <a:cs typeface="+mn-cs"/>
              </a:rPr>
              <a:t>0, 4, 8, …</a:t>
            </a:r>
          </a:p>
        </p:txBody>
      </p:sp>
      <p:sp>
        <p:nvSpPr>
          <p:cNvPr id="66637" name="Text Box 155">
            <a:extLst>
              <a:ext uri="{FF2B5EF4-FFF2-40B4-BE49-F238E27FC236}">
                <a16:creationId xmlns:a16="http://schemas.microsoft.com/office/drawing/2014/main" id="{1F009DC5-0434-BF41-9C79-A21C42046F20}"/>
              </a:ext>
            </a:extLst>
          </p:cNvPr>
          <p:cNvSpPr txBox="1">
            <a:spLocks noChangeArrowheads="1"/>
          </p:cNvSpPr>
          <p:nvPr/>
        </p:nvSpPr>
        <p:spPr bwMode="auto">
          <a:xfrm>
            <a:off x="3230563" y="2971800"/>
            <a:ext cx="1570037"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400" b="0" i="0" u="none" strike="noStrike" kern="1200" cap="none" spc="0" normalizeH="0" baseline="0" noProof="0">
                <a:ln>
                  <a:noFill/>
                </a:ln>
                <a:solidFill>
                  <a:srgbClr val="000000"/>
                </a:solidFill>
                <a:effectLst/>
                <a:uLnTx/>
                <a:uFillTx/>
                <a:latin typeface="Verdana" panose="020B0604030504040204" pitchFamily="34" charset="0"/>
                <a:ea typeface="굴림" panose="020B0600000101010101" pitchFamily="34" charset="-127"/>
                <a:cs typeface="+mn-cs"/>
              </a:rPr>
              <a:t>Registers for thread IDs</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400" b="0" i="0" u="none" strike="noStrike" kern="1200" cap="none" spc="0" normalizeH="0" baseline="0" noProof="0">
                <a:ln>
                  <a:noFill/>
                </a:ln>
                <a:solidFill>
                  <a:srgbClr val="000000"/>
                </a:solidFill>
                <a:effectLst/>
                <a:uLnTx/>
                <a:uFillTx/>
                <a:latin typeface="Verdana" panose="020B0604030504040204" pitchFamily="34" charset="0"/>
                <a:ea typeface="굴림" panose="020B0600000101010101" pitchFamily="34" charset="-127"/>
                <a:cs typeface="+mn-cs"/>
              </a:rPr>
              <a:t>1, 5, 9, …</a:t>
            </a:r>
          </a:p>
        </p:txBody>
      </p:sp>
      <p:sp>
        <p:nvSpPr>
          <p:cNvPr id="66638" name="Text Box 156">
            <a:extLst>
              <a:ext uri="{FF2B5EF4-FFF2-40B4-BE49-F238E27FC236}">
                <a16:creationId xmlns:a16="http://schemas.microsoft.com/office/drawing/2014/main" id="{761C94E1-114E-7B44-8DF6-74ABEF4A6512}"/>
              </a:ext>
            </a:extLst>
          </p:cNvPr>
          <p:cNvSpPr txBox="1">
            <a:spLocks noChangeArrowheads="1"/>
          </p:cNvSpPr>
          <p:nvPr/>
        </p:nvSpPr>
        <p:spPr bwMode="auto">
          <a:xfrm>
            <a:off x="5135563" y="2971800"/>
            <a:ext cx="1417637"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400" b="0" i="0" u="none" strike="noStrike" kern="1200" cap="none" spc="0" normalizeH="0" baseline="0" noProof="0">
                <a:ln>
                  <a:noFill/>
                </a:ln>
                <a:solidFill>
                  <a:srgbClr val="000000"/>
                </a:solidFill>
                <a:effectLst/>
                <a:uLnTx/>
                <a:uFillTx/>
                <a:latin typeface="Verdana" panose="020B0604030504040204" pitchFamily="34" charset="0"/>
                <a:ea typeface="굴림" panose="020B0600000101010101" pitchFamily="34" charset="-127"/>
                <a:cs typeface="+mn-cs"/>
              </a:rPr>
              <a:t>Registers for thread IDs</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400" b="0" i="0" u="none" strike="noStrike" kern="1200" cap="none" spc="0" normalizeH="0" baseline="0" noProof="0">
                <a:ln>
                  <a:noFill/>
                </a:ln>
                <a:solidFill>
                  <a:srgbClr val="000000"/>
                </a:solidFill>
                <a:effectLst/>
                <a:uLnTx/>
                <a:uFillTx/>
                <a:latin typeface="Verdana" panose="020B0604030504040204" pitchFamily="34" charset="0"/>
                <a:ea typeface="굴림" panose="020B0600000101010101" pitchFamily="34" charset="-127"/>
                <a:cs typeface="+mn-cs"/>
              </a:rPr>
              <a:t>2, 6, 10, …</a:t>
            </a:r>
          </a:p>
        </p:txBody>
      </p:sp>
      <p:sp>
        <p:nvSpPr>
          <p:cNvPr id="66639" name="Text Box 157">
            <a:extLst>
              <a:ext uri="{FF2B5EF4-FFF2-40B4-BE49-F238E27FC236}">
                <a16:creationId xmlns:a16="http://schemas.microsoft.com/office/drawing/2014/main" id="{0D2C62C6-6853-9746-8563-0B7BE7E9A610}"/>
              </a:ext>
            </a:extLst>
          </p:cNvPr>
          <p:cNvSpPr txBox="1">
            <a:spLocks noChangeArrowheads="1"/>
          </p:cNvSpPr>
          <p:nvPr/>
        </p:nvSpPr>
        <p:spPr bwMode="auto">
          <a:xfrm>
            <a:off x="7040563" y="2981325"/>
            <a:ext cx="1417637"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400" b="0" i="0" u="none" strike="noStrike" kern="1200" cap="none" spc="0" normalizeH="0" baseline="0" noProof="0">
                <a:ln>
                  <a:noFill/>
                </a:ln>
                <a:solidFill>
                  <a:srgbClr val="000000"/>
                </a:solidFill>
                <a:effectLst/>
                <a:uLnTx/>
                <a:uFillTx/>
                <a:latin typeface="Verdana" panose="020B0604030504040204" pitchFamily="34" charset="0"/>
                <a:ea typeface="굴림" panose="020B0600000101010101" pitchFamily="34" charset="-127"/>
                <a:cs typeface="+mn-cs"/>
              </a:rPr>
              <a:t>Registers for thread IDs</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400" b="0" i="0" u="none" strike="noStrike" kern="1200" cap="none" spc="0" normalizeH="0" baseline="0" noProof="0">
                <a:ln>
                  <a:noFill/>
                </a:ln>
                <a:solidFill>
                  <a:srgbClr val="000000"/>
                </a:solidFill>
                <a:effectLst/>
                <a:uLnTx/>
                <a:uFillTx/>
                <a:latin typeface="Verdana" panose="020B0604030504040204" pitchFamily="34" charset="0"/>
                <a:ea typeface="굴림" panose="020B0600000101010101" pitchFamily="34" charset="-127"/>
                <a:cs typeface="+mn-cs"/>
              </a:rPr>
              <a:t>3, 7, 11, …</a:t>
            </a:r>
          </a:p>
        </p:txBody>
      </p:sp>
      <p:sp>
        <p:nvSpPr>
          <p:cNvPr id="66640" name="TextBox 161">
            <a:extLst>
              <a:ext uri="{FF2B5EF4-FFF2-40B4-BE49-F238E27FC236}">
                <a16:creationId xmlns:a16="http://schemas.microsoft.com/office/drawing/2014/main" id="{22D25BBB-3DFE-BB47-B64F-102B64ED1A94}"/>
              </a:ext>
            </a:extLst>
          </p:cNvPr>
          <p:cNvSpPr txBox="1">
            <a:spLocks noChangeArrowheads="1"/>
          </p:cNvSpPr>
          <p:nvPr/>
        </p:nvSpPr>
        <p:spPr bwMode="auto">
          <a:xfrm>
            <a:off x="152400" y="6535738"/>
            <a:ext cx="1738313"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Slide credit: Krste Asanovic</a:t>
            </a:r>
          </a:p>
        </p:txBody>
      </p:sp>
      <p:sp>
        <p:nvSpPr>
          <p:cNvPr id="66641" name="Rectangle 68">
            <a:extLst>
              <a:ext uri="{FF2B5EF4-FFF2-40B4-BE49-F238E27FC236}">
                <a16:creationId xmlns:a16="http://schemas.microsoft.com/office/drawing/2014/main" id="{307E2749-653C-AB41-AB1A-BB3A1225EAE0}"/>
              </a:ext>
            </a:extLst>
          </p:cNvPr>
          <p:cNvSpPr>
            <a:spLocks noChangeArrowheads="1"/>
          </p:cNvSpPr>
          <p:nvPr/>
        </p:nvSpPr>
        <p:spPr bwMode="auto">
          <a:xfrm>
            <a:off x="3124200" y="2819400"/>
            <a:ext cx="1524000" cy="1066800"/>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642" name="Rectangle 68">
            <a:extLst>
              <a:ext uri="{FF2B5EF4-FFF2-40B4-BE49-F238E27FC236}">
                <a16:creationId xmlns:a16="http://schemas.microsoft.com/office/drawing/2014/main" id="{D6A6D67B-8F9B-154B-BAE6-DE1E5F679854}"/>
              </a:ext>
            </a:extLst>
          </p:cNvPr>
          <p:cNvSpPr>
            <a:spLocks noChangeArrowheads="1"/>
          </p:cNvSpPr>
          <p:nvPr/>
        </p:nvSpPr>
        <p:spPr bwMode="auto">
          <a:xfrm>
            <a:off x="3200400" y="2819400"/>
            <a:ext cx="1524000" cy="1066800"/>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643" name="Rectangle 68">
            <a:extLst>
              <a:ext uri="{FF2B5EF4-FFF2-40B4-BE49-F238E27FC236}">
                <a16:creationId xmlns:a16="http://schemas.microsoft.com/office/drawing/2014/main" id="{DDBCA44E-8053-474B-B102-FFE9BFEA6F1B}"/>
              </a:ext>
            </a:extLst>
          </p:cNvPr>
          <p:cNvSpPr>
            <a:spLocks noChangeArrowheads="1"/>
          </p:cNvSpPr>
          <p:nvPr/>
        </p:nvSpPr>
        <p:spPr bwMode="auto">
          <a:xfrm>
            <a:off x="3276600" y="2819400"/>
            <a:ext cx="1524000" cy="1066800"/>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644" name="Rectangle 103">
            <a:extLst>
              <a:ext uri="{FF2B5EF4-FFF2-40B4-BE49-F238E27FC236}">
                <a16:creationId xmlns:a16="http://schemas.microsoft.com/office/drawing/2014/main" id="{1D50BEE0-E566-B040-80A6-6343ED44384D}"/>
              </a:ext>
            </a:extLst>
          </p:cNvPr>
          <p:cNvSpPr>
            <a:spLocks noChangeArrowheads="1"/>
          </p:cNvSpPr>
          <p:nvPr/>
        </p:nvSpPr>
        <p:spPr bwMode="auto">
          <a:xfrm>
            <a:off x="5029200" y="2819400"/>
            <a:ext cx="1524000" cy="1066800"/>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645" name="Rectangle 103">
            <a:extLst>
              <a:ext uri="{FF2B5EF4-FFF2-40B4-BE49-F238E27FC236}">
                <a16:creationId xmlns:a16="http://schemas.microsoft.com/office/drawing/2014/main" id="{B7580704-8329-9C4D-AFB1-3F3A814C797C}"/>
              </a:ext>
            </a:extLst>
          </p:cNvPr>
          <p:cNvSpPr>
            <a:spLocks noChangeArrowheads="1"/>
          </p:cNvSpPr>
          <p:nvPr/>
        </p:nvSpPr>
        <p:spPr bwMode="auto">
          <a:xfrm>
            <a:off x="5105400" y="2819400"/>
            <a:ext cx="1524000" cy="1066800"/>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646" name="Rectangle 103">
            <a:extLst>
              <a:ext uri="{FF2B5EF4-FFF2-40B4-BE49-F238E27FC236}">
                <a16:creationId xmlns:a16="http://schemas.microsoft.com/office/drawing/2014/main" id="{CE53C43B-6305-204F-A4BC-590F6E89B24B}"/>
              </a:ext>
            </a:extLst>
          </p:cNvPr>
          <p:cNvSpPr>
            <a:spLocks noChangeArrowheads="1"/>
          </p:cNvSpPr>
          <p:nvPr/>
        </p:nvSpPr>
        <p:spPr bwMode="auto">
          <a:xfrm>
            <a:off x="5181600" y="2819400"/>
            <a:ext cx="1524000" cy="1066800"/>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647" name="Rectangle 103">
            <a:extLst>
              <a:ext uri="{FF2B5EF4-FFF2-40B4-BE49-F238E27FC236}">
                <a16:creationId xmlns:a16="http://schemas.microsoft.com/office/drawing/2014/main" id="{7196F419-D504-4C46-8D33-304990ADF5B7}"/>
              </a:ext>
            </a:extLst>
          </p:cNvPr>
          <p:cNvSpPr>
            <a:spLocks noChangeArrowheads="1"/>
          </p:cNvSpPr>
          <p:nvPr/>
        </p:nvSpPr>
        <p:spPr bwMode="auto">
          <a:xfrm>
            <a:off x="6934200" y="2819400"/>
            <a:ext cx="1524000" cy="1066800"/>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648" name="Rectangle 103">
            <a:extLst>
              <a:ext uri="{FF2B5EF4-FFF2-40B4-BE49-F238E27FC236}">
                <a16:creationId xmlns:a16="http://schemas.microsoft.com/office/drawing/2014/main" id="{2A2E481F-6980-8440-8DC4-647670F671AC}"/>
              </a:ext>
            </a:extLst>
          </p:cNvPr>
          <p:cNvSpPr>
            <a:spLocks noChangeArrowheads="1"/>
          </p:cNvSpPr>
          <p:nvPr/>
        </p:nvSpPr>
        <p:spPr bwMode="auto">
          <a:xfrm>
            <a:off x="7010400" y="2819400"/>
            <a:ext cx="1524000" cy="1066800"/>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649" name="Rectangle 103">
            <a:extLst>
              <a:ext uri="{FF2B5EF4-FFF2-40B4-BE49-F238E27FC236}">
                <a16:creationId xmlns:a16="http://schemas.microsoft.com/office/drawing/2014/main" id="{2C20A078-DFDA-B746-86EF-AC28B9ADE11F}"/>
              </a:ext>
            </a:extLst>
          </p:cNvPr>
          <p:cNvSpPr>
            <a:spLocks noChangeArrowheads="1"/>
          </p:cNvSpPr>
          <p:nvPr/>
        </p:nvSpPr>
        <p:spPr bwMode="auto">
          <a:xfrm>
            <a:off x="7086600" y="2819400"/>
            <a:ext cx="1524000" cy="1066800"/>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650" name="Rectangle 33">
            <a:extLst>
              <a:ext uri="{FF2B5EF4-FFF2-40B4-BE49-F238E27FC236}">
                <a16:creationId xmlns:a16="http://schemas.microsoft.com/office/drawing/2014/main" id="{E507A526-C94F-554A-97C1-1AF2C9763B1B}"/>
              </a:ext>
            </a:extLst>
          </p:cNvPr>
          <p:cNvSpPr>
            <a:spLocks noChangeArrowheads="1"/>
          </p:cNvSpPr>
          <p:nvPr/>
        </p:nvSpPr>
        <p:spPr bwMode="auto">
          <a:xfrm>
            <a:off x="1219200" y="2819400"/>
            <a:ext cx="1524000" cy="1066800"/>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651" name="Rectangle 33">
            <a:extLst>
              <a:ext uri="{FF2B5EF4-FFF2-40B4-BE49-F238E27FC236}">
                <a16:creationId xmlns:a16="http://schemas.microsoft.com/office/drawing/2014/main" id="{77CE148D-DF03-0C41-85E2-1EA123C7CEAA}"/>
              </a:ext>
            </a:extLst>
          </p:cNvPr>
          <p:cNvSpPr>
            <a:spLocks noChangeArrowheads="1"/>
          </p:cNvSpPr>
          <p:nvPr/>
        </p:nvSpPr>
        <p:spPr bwMode="auto">
          <a:xfrm>
            <a:off x="1295400" y="2819400"/>
            <a:ext cx="1524000" cy="1066800"/>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652" name="Rectangle 33">
            <a:extLst>
              <a:ext uri="{FF2B5EF4-FFF2-40B4-BE49-F238E27FC236}">
                <a16:creationId xmlns:a16="http://schemas.microsoft.com/office/drawing/2014/main" id="{C2E478D2-5588-4C49-90AB-42637BB3F896}"/>
              </a:ext>
            </a:extLst>
          </p:cNvPr>
          <p:cNvSpPr>
            <a:spLocks noChangeArrowheads="1"/>
          </p:cNvSpPr>
          <p:nvPr/>
        </p:nvSpPr>
        <p:spPr bwMode="auto">
          <a:xfrm>
            <a:off x="1371600" y="2819400"/>
            <a:ext cx="1524000" cy="1066800"/>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653" name="Title 1">
            <a:extLst>
              <a:ext uri="{FF2B5EF4-FFF2-40B4-BE49-F238E27FC236}">
                <a16:creationId xmlns:a16="http://schemas.microsoft.com/office/drawing/2014/main" id="{E119534D-25BC-E04D-85AC-8F599AFF284A}"/>
              </a:ext>
            </a:extLst>
          </p:cNvPr>
          <p:cNvSpPr txBox="1">
            <a:spLocks/>
          </p:cNvSpPr>
          <p:nvPr/>
        </p:nvSpPr>
        <p:spPr bwMode="auto">
          <a:xfrm>
            <a:off x="304800" y="152400"/>
            <a:ext cx="8610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lvl="0" fontAlgn="base">
              <a:spcBef>
                <a:spcPct val="0"/>
              </a:spcBef>
              <a:spcAft>
                <a:spcPct val="0"/>
              </a:spcAft>
              <a:defRPr/>
            </a:pPr>
            <a:r>
              <a:rPr lang="en-US" altLang="en-US" sz="4000" dirty="0">
                <a:solidFill>
                  <a:srgbClr val="1A5712"/>
                </a:solidFill>
                <a:latin typeface="Garamond" panose="02020404030301010803" pitchFamily="18" charset="0"/>
              </a:rPr>
              <a:t>Recall: </a:t>
            </a:r>
            <a:r>
              <a:rPr kumimoji="0" lang="en-US" altLang="en-US" sz="4000" b="0" i="0" u="none" strike="noStrike" kern="1200" cap="none" spc="0" normalizeH="0" baseline="0" noProof="0" dirty="0">
                <a:ln>
                  <a:noFill/>
                </a:ln>
                <a:solidFill>
                  <a:srgbClr val="006633"/>
                </a:solidFill>
                <a:effectLst/>
                <a:uLnTx/>
                <a:uFillTx/>
                <a:latin typeface="Garamond" panose="02020404030301010803" pitchFamily="18" charset="0"/>
                <a:ea typeface="ＭＳ Ｐゴシック" panose="020B0600070205080204" pitchFamily="34" charset="-128"/>
                <a:cs typeface="+mn-cs"/>
              </a:rPr>
              <a:t>SIMD Execution Unit Structure</a:t>
            </a:r>
          </a:p>
        </p:txBody>
      </p:sp>
    </p:spTree>
    <p:extLst>
      <p:ext uri="{BB962C8B-B14F-4D97-AF65-F5344CB8AC3E}">
        <p14:creationId xmlns:p14="http://schemas.microsoft.com/office/powerpoint/2010/main" val="2020708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Title 1">
            <a:extLst>
              <a:ext uri="{FF2B5EF4-FFF2-40B4-BE49-F238E27FC236}">
                <a16:creationId xmlns:a16="http://schemas.microsoft.com/office/drawing/2014/main" id="{DDD9B11C-2EC4-F849-B2AA-8BB81908DD88}"/>
              </a:ext>
            </a:extLst>
          </p:cNvPr>
          <p:cNvSpPr>
            <a:spLocks noGrp="1"/>
          </p:cNvSpPr>
          <p:nvPr>
            <p:ph type="title"/>
          </p:nvPr>
        </p:nvSpPr>
        <p:spPr/>
        <p:txBody>
          <a:bodyPr/>
          <a:lstStyle/>
          <a:p>
            <a:r>
              <a:rPr lang="en-US" altLang="en-US" dirty="0">
                <a:ea typeface="ＭＳ Ｐゴシック" panose="020B0600070205080204" pitchFamily="34" charset="-128"/>
              </a:rPr>
              <a:t>Recall: Warp Instruction Level Parallelism</a:t>
            </a:r>
          </a:p>
        </p:txBody>
      </p:sp>
      <p:sp>
        <p:nvSpPr>
          <p:cNvPr id="67586" name="Content Placeholder 2">
            <a:extLst>
              <a:ext uri="{FF2B5EF4-FFF2-40B4-BE49-F238E27FC236}">
                <a16:creationId xmlns:a16="http://schemas.microsoft.com/office/drawing/2014/main" id="{EC6BDAC7-99C7-C24A-8138-A80CF979F083}"/>
              </a:ext>
            </a:extLst>
          </p:cNvPr>
          <p:cNvSpPr>
            <a:spLocks noGrp="1"/>
          </p:cNvSpPr>
          <p:nvPr>
            <p:ph idx="1"/>
          </p:nvPr>
        </p:nvSpPr>
        <p:spPr>
          <a:xfrm>
            <a:off x="228600" y="996950"/>
            <a:ext cx="8610600" cy="5194300"/>
          </a:xfrm>
        </p:spPr>
        <p:txBody>
          <a:bodyPr/>
          <a:lstStyle/>
          <a:p>
            <a:pPr>
              <a:buFontTx/>
              <a:buNone/>
            </a:pPr>
            <a:r>
              <a:rPr lang="en-US" altLang="ko-KR" sz="2000" dirty="0">
                <a:ea typeface="굴림" panose="020B0600000101010101" pitchFamily="34" charset="-127"/>
              </a:rPr>
              <a:t>Can overlap execution of multiple instructions</a:t>
            </a:r>
          </a:p>
          <a:p>
            <a:pPr lvl="1"/>
            <a:r>
              <a:rPr lang="en-US" altLang="ko-KR" sz="1600" dirty="0">
                <a:ea typeface="굴림" panose="020B0600000101010101" pitchFamily="34" charset="-127"/>
              </a:rPr>
              <a:t>Example machine has </a:t>
            </a:r>
            <a:r>
              <a:rPr lang="en-US" altLang="ko-KR" sz="1600" dirty="0">
                <a:solidFill>
                  <a:srgbClr val="0432FF"/>
                </a:solidFill>
                <a:ea typeface="굴림" panose="020B0600000101010101" pitchFamily="34" charset="-127"/>
              </a:rPr>
              <a:t>32 threads per warp and 8 lanes</a:t>
            </a:r>
          </a:p>
          <a:p>
            <a:pPr lvl="1"/>
            <a:r>
              <a:rPr lang="en-US" altLang="ko-KR" sz="1600" dirty="0">
                <a:ea typeface="굴림" panose="020B0600000101010101" pitchFamily="34" charset="-127"/>
              </a:rPr>
              <a:t>Completes 24 operations/cycle while issuing 1 warp/cycle</a:t>
            </a:r>
          </a:p>
          <a:p>
            <a:pPr lvl="1"/>
            <a:endParaRPr lang="en-US" altLang="ko-KR" sz="1600" dirty="0">
              <a:ea typeface="굴림" panose="020B0600000101010101" pitchFamily="34" charset="-127"/>
            </a:endParaRPr>
          </a:p>
          <a:p>
            <a:endParaRPr lang="en-US" altLang="en-US" dirty="0">
              <a:ea typeface="ＭＳ Ｐゴシック" panose="020B0600070205080204" pitchFamily="34" charset="-128"/>
            </a:endParaRPr>
          </a:p>
        </p:txBody>
      </p:sp>
      <p:sp>
        <p:nvSpPr>
          <p:cNvPr id="67587" name="Slide Number Placeholder 3">
            <a:extLst>
              <a:ext uri="{FF2B5EF4-FFF2-40B4-BE49-F238E27FC236}">
                <a16:creationId xmlns:a16="http://schemas.microsoft.com/office/drawing/2014/main" id="{91D9459B-F5D2-E34A-9ADC-C5A396E51A40}"/>
              </a:ext>
            </a:extLst>
          </p:cNvPr>
          <p:cNvSpPr>
            <a:spLocks noGrp="1"/>
          </p:cNvSpPr>
          <p:nvPr>
            <p:ph type="sldNum" sz="quarter" idx="11"/>
          </p:nvPr>
        </p:nvSpPr>
        <p:spPr>
          <a:xfrm>
            <a:off x="6777038" y="6324600"/>
            <a:ext cx="21336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017A79AA-CD33-9448-B7F6-6F507EA8DB00}"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12</a:t>
            </a:fld>
            <a:endParaRPr kumimoji="0" lang="en-US" altLang="en-US" sz="1600" b="0" i="0" u="none" strike="noStrike" kern="1200" cap="none" spc="0" normalizeH="0" baseline="0" noProof="0" dirty="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grpSp>
        <p:nvGrpSpPr>
          <p:cNvPr id="2" name="Group 2">
            <a:extLst>
              <a:ext uri="{FF2B5EF4-FFF2-40B4-BE49-F238E27FC236}">
                <a16:creationId xmlns:a16="http://schemas.microsoft.com/office/drawing/2014/main" id="{493F7F6F-1479-2547-92F5-B17D76A3B498}"/>
              </a:ext>
            </a:extLst>
          </p:cNvPr>
          <p:cNvGrpSpPr>
            <a:grpSpLocks/>
          </p:cNvGrpSpPr>
          <p:nvPr/>
        </p:nvGrpSpPr>
        <p:grpSpPr bwMode="auto">
          <a:xfrm>
            <a:off x="685800" y="3589338"/>
            <a:ext cx="3276600" cy="1598612"/>
            <a:chOff x="432" y="2113"/>
            <a:chExt cx="2064" cy="1007"/>
          </a:xfrm>
        </p:grpSpPr>
        <p:grpSp>
          <p:nvGrpSpPr>
            <p:cNvPr id="68096" name="Group 3">
              <a:extLst>
                <a:ext uri="{FF2B5EF4-FFF2-40B4-BE49-F238E27FC236}">
                  <a16:creationId xmlns:a16="http://schemas.microsoft.com/office/drawing/2014/main" id="{BB55F344-F314-DC46-9B86-6E56CCE4A365}"/>
                </a:ext>
              </a:extLst>
            </p:cNvPr>
            <p:cNvGrpSpPr>
              <a:grpSpLocks/>
            </p:cNvGrpSpPr>
            <p:nvPr/>
          </p:nvGrpSpPr>
          <p:grpSpPr bwMode="auto">
            <a:xfrm>
              <a:off x="960" y="2352"/>
              <a:ext cx="1536" cy="768"/>
              <a:chOff x="480" y="2352"/>
              <a:chExt cx="1536" cy="768"/>
            </a:xfrm>
          </p:grpSpPr>
          <p:grpSp>
            <p:nvGrpSpPr>
              <p:cNvPr id="68098" name="Group 7">
                <a:extLst>
                  <a:ext uri="{FF2B5EF4-FFF2-40B4-BE49-F238E27FC236}">
                    <a16:creationId xmlns:a16="http://schemas.microsoft.com/office/drawing/2014/main" id="{9466717E-7610-4C45-8850-2FDB374E910B}"/>
                  </a:ext>
                </a:extLst>
              </p:cNvPr>
              <p:cNvGrpSpPr>
                <a:grpSpLocks/>
              </p:cNvGrpSpPr>
              <p:nvPr/>
            </p:nvGrpSpPr>
            <p:grpSpPr bwMode="auto">
              <a:xfrm>
                <a:off x="1824" y="2352"/>
                <a:ext cx="192" cy="192"/>
                <a:chOff x="1824" y="2352"/>
                <a:chExt cx="192" cy="192"/>
              </a:xfrm>
            </p:grpSpPr>
            <p:sp>
              <p:nvSpPr>
                <p:cNvPr id="68193" name="Rectangle 5">
                  <a:extLst>
                    <a:ext uri="{FF2B5EF4-FFF2-40B4-BE49-F238E27FC236}">
                      <a16:creationId xmlns:a16="http://schemas.microsoft.com/office/drawing/2014/main" id="{E9FE976C-C7E7-D640-A376-B08CEE3EFB83}"/>
                    </a:ext>
                  </a:extLst>
                </p:cNvPr>
                <p:cNvSpPr>
                  <a:spLocks noChangeArrowheads="1"/>
                </p:cNvSpPr>
                <p:nvPr/>
              </p:nvSpPr>
              <p:spPr bwMode="auto">
                <a:xfrm>
                  <a:off x="1824" y="2352"/>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194" name="Oval 6">
                  <a:extLst>
                    <a:ext uri="{FF2B5EF4-FFF2-40B4-BE49-F238E27FC236}">
                      <a16:creationId xmlns:a16="http://schemas.microsoft.com/office/drawing/2014/main" id="{22F3AEF7-C223-4249-AEAD-055F044EB8BA}"/>
                    </a:ext>
                  </a:extLst>
                </p:cNvPr>
                <p:cNvSpPr>
                  <a:spLocks noChangeArrowheads="1"/>
                </p:cNvSpPr>
                <p:nvPr/>
              </p:nvSpPr>
              <p:spPr bwMode="auto">
                <a:xfrm>
                  <a:off x="1872" y="2400"/>
                  <a:ext cx="96" cy="96"/>
                </a:xfrm>
                <a:prstGeom prst="ellipse">
                  <a:avLst/>
                </a:prstGeom>
                <a:solidFill>
                  <a:srgbClr val="FFFF66"/>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sp>
            <p:nvSpPr>
              <p:cNvPr id="68099" name="Rectangle 7">
                <a:extLst>
                  <a:ext uri="{FF2B5EF4-FFF2-40B4-BE49-F238E27FC236}">
                    <a16:creationId xmlns:a16="http://schemas.microsoft.com/office/drawing/2014/main" id="{1C46E81E-3D51-134E-B835-5A7B843CCFC4}"/>
                  </a:ext>
                </a:extLst>
              </p:cNvPr>
              <p:cNvSpPr>
                <a:spLocks noChangeArrowheads="1"/>
              </p:cNvSpPr>
              <p:nvPr/>
            </p:nvSpPr>
            <p:spPr bwMode="auto">
              <a:xfrm>
                <a:off x="480" y="2352"/>
                <a:ext cx="1536" cy="768"/>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nvGrpSpPr>
              <p:cNvPr id="68100" name="Group 8">
                <a:extLst>
                  <a:ext uri="{FF2B5EF4-FFF2-40B4-BE49-F238E27FC236}">
                    <a16:creationId xmlns:a16="http://schemas.microsoft.com/office/drawing/2014/main" id="{6F1BB14D-997C-994E-AB27-448757D540E8}"/>
                  </a:ext>
                </a:extLst>
              </p:cNvPr>
              <p:cNvGrpSpPr>
                <a:grpSpLocks/>
              </p:cNvGrpSpPr>
              <p:nvPr/>
            </p:nvGrpSpPr>
            <p:grpSpPr bwMode="auto">
              <a:xfrm>
                <a:off x="1824" y="2544"/>
                <a:ext cx="192" cy="192"/>
                <a:chOff x="1824" y="2352"/>
                <a:chExt cx="192" cy="192"/>
              </a:xfrm>
            </p:grpSpPr>
            <p:sp>
              <p:nvSpPr>
                <p:cNvPr id="68191" name="Rectangle 9">
                  <a:extLst>
                    <a:ext uri="{FF2B5EF4-FFF2-40B4-BE49-F238E27FC236}">
                      <a16:creationId xmlns:a16="http://schemas.microsoft.com/office/drawing/2014/main" id="{DDA9F547-B874-1F4C-A88B-98032122F0E0}"/>
                    </a:ext>
                  </a:extLst>
                </p:cNvPr>
                <p:cNvSpPr>
                  <a:spLocks noChangeArrowheads="1"/>
                </p:cNvSpPr>
                <p:nvPr/>
              </p:nvSpPr>
              <p:spPr bwMode="auto">
                <a:xfrm>
                  <a:off x="1824" y="2352"/>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192" name="Oval 10">
                  <a:extLst>
                    <a:ext uri="{FF2B5EF4-FFF2-40B4-BE49-F238E27FC236}">
                      <a16:creationId xmlns:a16="http://schemas.microsoft.com/office/drawing/2014/main" id="{2A6E84EC-0563-4C4B-9288-68C4DF94B1E7}"/>
                    </a:ext>
                  </a:extLst>
                </p:cNvPr>
                <p:cNvSpPr>
                  <a:spLocks noChangeArrowheads="1"/>
                </p:cNvSpPr>
                <p:nvPr/>
              </p:nvSpPr>
              <p:spPr bwMode="auto">
                <a:xfrm>
                  <a:off x="1872" y="2400"/>
                  <a:ext cx="96" cy="96"/>
                </a:xfrm>
                <a:prstGeom prst="ellipse">
                  <a:avLst/>
                </a:prstGeom>
                <a:solidFill>
                  <a:srgbClr val="FFFF66"/>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8101" name="Group 11">
                <a:extLst>
                  <a:ext uri="{FF2B5EF4-FFF2-40B4-BE49-F238E27FC236}">
                    <a16:creationId xmlns:a16="http://schemas.microsoft.com/office/drawing/2014/main" id="{D580DC02-00B7-774F-8CD0-A7E8B9314F37}"/>
                  </a:ext>
                </a:extLst>
              </p:cNvPr>
              <p:cNvGrpSpPr>
                <a:grpSpLocks/>
              </p:cNvGrpSpPr>
              <p:nvPr/>
            </p:nvGrpSpPr>
            <p:grpSpPr bwMode="auto">
              <a:xfrm>
                <a:off x="1824" y="2736"/>
                <a:ext cx="192" cy="192"/>
                <a:chOff x="1824" y="2352"/>
                <a:chExt cx="192" cy="192"/>
              </a:xfrm>
            </p:grpSpPr>
            <p:sp>
              <p:nvSpPr>
                <p:cNvPr id="68189" name="Rectangle 12">
                  <a:extLst>
                    <a:ext uri="{FF2B5EF4-FFF2-40B4-BE49-F238E27FC236}">
                      <a16:creationId xmlns:a16="http://schemas.microsoft.com/office/drawing/2014/main" id="{48D44E52-8599-3B4F-B0EC-A997CF6F433B}"/>
                    </a:ext>
                  </a:extLst>
                </p:cNvPr>
                <p:cNvSpPr>
                  <a:spLocks noChangeArrowheads="1"/>
                </p:cNvSpPr>
                <p:nvPr/>
              </p:nvSpPr>
              <p:spPr bwMode="auto">
                <a:xfrm>
                  <a:off x="1824" y="2352"/>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190" name="Oval 13">
                  <a:extLst>
                    <a:ext uri="{FF2B5EF4-FFF2-40B4-BE49-F238E27FC236}">
                      <a16:creationId xmlns:a16="http://schemas.microsoft.com/office/drawing/2014/main" id="{5DD1C21B-60ED-B642-87BE-3BF28698CC5B}"/>
                    </a:ext>
                  </a:extLst>
                </p:cNvPr>
                <p:cNvSpPr>
                  <a:spLocks noChangeArrowheads="1"/>
                </p:cNvSpPr>
                <p:nvPr/>
              </p:nvSpPr>
              <p:spPr bwMode="auto">
                <a:xfrm>
                  <a:off x="1872" y="2400"/>
                  <a:ext cx="96" cy="96"/>
                </a:xfrm>
                <a:prstGeom prst="ellipse">
                  <a:avLst/>
                </a:prstGeom>
                <a:solidFill>
                  <a:srgbClr val="FFFF66"/>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8102" name="Group 14">
                <a:extLst>
                  <a:ext uri="{FF2B5EF4-FFF2-40B4-BE49-F238E27FC236}">
                    <a16:creationId xmlns:a16="http://schemas.microsoft.com/office/drawing/2014/main" id="{1241CDCB-F7B6-0F4E-B669-854207D0A076}"/>
                  </a:ext>
                </a:extLst>
              </p:cNvPr>
              <p:cNvGrpSpPr>
                <a:grpSpLocks/>
              </p:cNvGrpSpPr>
              <p:nvPr/>
            </p:nvGrpSpPr>
            <p:grpSpPr bwMode="auto">
              <a:xfrm>
                <a:off x="1824" y="2928"/>
                <a:ext cx="192" cy="192"/>
                <a:chOff x="1824" y="2352"/>
                <a:chExt cx="192" cy="192"/>
              </a:xfrm>
            </p:grpSpPr>
            <p:sp>
              <p:nvSpPr>
                <p:cNvPr id="68187" name="Rectangle 15">
                  <a:extLst>
                    <a:ext uri="{FF2B5EF4-FFF2-40B4-BE49-F238E27FC236}">
                      <a16:creationId xmlns:a16="http://schemas.microsoft.com/office/drawing/2014/main" id="{887D29E3-2BBD-964D-9C7E-4D2E4E0DE393}"/>
                    </a:ext>
                  </a:extLst>
                </p:cNvPr>
                <p:cNvSpPr>
                  <a:spLocks noChangeArrowheads="1"/>
                </p:cNvSpPr>
                <p:nvPr/>
              </p:nvSpPr>
              <p:spPr bwMode="auto">
                <a:xfrm>
                  <a:off x="1824" y="2352"/>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188" name="Oval 16">
                  <a:extLst>
                    <a:ext uri="{FF2B5EF4-FFF2-40B4-BE49-F238E27FC236}">
                      <a16:creationId xmlns:a16="http://schemas.microsoft.com/office/drawing/2014/main" id="{036A0350-172F-0E42-A6DC-2F3820500D2D}"/>
                    </a:ext>
                  </a:extLst>
                </p:cNvPr>
                <p:cNvSpPr>
                  <a:spLocks noChangeArrowheads="1"/>
                </p:cNvSpPr>
                <p:nvPr/>
              </p:nvSpPr>
              <p:spPr bwMode="auto">
                <a:xfrm>
                  <a:off x="1872" y="2400"/>
                  <a:ext cx="96" cy="96"/>
                </a:xfrm>
                <a:prstGeom prst="ellipse">
                  <a:avLst/>
                </a:prstGeom>
                <a:solidFill>
                  <a:srgbClr val="FFFF66"/>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8103" name="Group 17">
                <a:extLst>
                  <a:ext uri="{FF2B5EF4-FFF2-40B4-BE49-F238E27FC236}">
                    <a16:creationId xmlns:a16="http://schemas.microsoft.com/office/drawing/2014/main" id="{9CB995A4-11EA-9D4D-96D6-65C311FD0B18}"/>
                  </a:ext>
                </a:extLst>
              </p:cNvPr>
              <p:cNvGrpSpPr>
                <a:grpSpLocks/>
              </p:cNvGrpSpPr>
              <p:nvPr/>
            </p:nvGrpSpPr>
            <p:grpSpPr bwMode="auto">
              <a:xfrm>
                <a:off x="1632" y="2352"/>
                <a:ext cx="192" cy="192"/>
                <a:chOff x="1824" y="2352"/>
                <a:chExt cx="192" cy="192"/>
              </a:xfrm>
            </p:grpSpPr>
            <p:sp>
              <p:nvSpPr>
                <p:cNvPr id="68185" name="Rectangle 18">
                  <a:extLst>
                    <a:ext uri="{FF2B5EF4-FFF2-40B4-BE49-F238E27FC236}">
                      <a16:creationId xmlns:a16="http://schemas.microsoft.com/office/drawing/2014/main" id="{AD66F7C5-150C-B444-86A7-C522A1F8DF7B}"/>
                    </a:ext>
                  </a:extLst>
                </p:cNvPr>
                <p:cNvSpPr>
                  <a:spLocks noChangeArrowheads="1"/>
                </p:cNvSpPr>
                <p:nvPr/>
              </p:nvSpPr>
              <p:spPr bwMode="auto">
                <a:xfrm>
                  <a:off x="1824" y="2352"/>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186" name="Oval 19">
                  <a:extLst>
                    <a:ext uri="{FF2B5EF4-FFF2-40B4-BE49-F238E27FC236}">
                      <a16:creationId xmlns:a16="http://schemas.microsoft.com/office/drawing/2014/main" id="{132F43D5-1412-C343-8B67-68D4AB5E4A4B}"/>
                    </a:ext>
                  </a:extLst>
                </p:cNvPr>
                <p:cNvSpPr>
                  <a:spLocks noChangeArrowheads="1"/>
                </p:cNvSpPr>
                <p:nvPr/>
              </p:nvSpPr>
              <p:spPr bwMode="auto">
                <a:xfrm>
                  <a:off x="1872" y="2400"/>
                  <a:ext cx="96" cy="96"/>
                </a:xfrm>
                <a:prstGeom prst="ellipse">
                  <a:avLst/>
                </a:prstGeom>
                <a:solidFill>
                  <a:srgbClr val="FFFF66"/>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8104" name="Group 20">
                <a:extLst>
                  <a:ext uri="{FF2B5EF4-FFF2-40B4-BE49-F238E27FC236}">
                    <a16:creationId xmlns:a16="http://schemas.microsoft.com/office/drawing/2014/main" id="{1138CD2F-6A0D-D74C-862F-ED754465F011}"/>
                  </a:ext>
                </a:extLst>
              </p:cNvPr>
              <p:cNvGrpSpPr>
                <a:grpSpLocks/>
              </p:cNvGrpSpPr>
              <p:nvPr/>
            </p:nvGrpSpPr>
            <p:grpSpPr bwMode="auto">
              <a:xfrm>
                <a:off x="1632" y="2544"/>
                <a:ext cx="192" cy="192"/>
                <a:chOff x="1824" y="2352"/>
                <a:chExt cx="192" cy="192"/>
              </a:xfrm>
            </p:grpSpPr>
            <p:sp>
              <p:nvSpPr>
                <p:cNvPr id="68183" name="Rectangle 21">
                  <a:extLst>
                    <a:ext uri="{FF2B5EF4-FFF2-40B4-BE49-F238E27FC236}">
                      <a16:creationId xmlns:a16="http://schemas.microsoft.com/office/drawing/2014/main" id="{FC496EBA-2E6D-1648-9013-AEADF11E1263}"/>
                    </a:ext>
                  </a:extLst>
                </p:cNvPr>
                <p:cNvSpPr>
                  <a:spLocks noChangeArrowheads="1"/>
                </p:cNvSpPr>
                <p:nvPr/>
              </p:nvSpPr>
              <p:spPr bwMode="auto">
                <a:xfrm>
                  <a:off x="1824" y="2352"/>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184" name="Oval 22">
                  <a:extLst>
                    <a:ext uri="{FF2B5EF4-FFF2-40B4-BE49-F238E27FC236}">
                      <a16:creationId xmlns:a16="http://schemas.microsoft.com/office/drawing/2014/main" id="{E2F37687-51BC-FB40-BBC1-5EA31AD6552B}"/>
                    </a:ext>
                  </a:extLst>
                </p:cNvPr>
                <p:cNvSpPr>
                  <a:spLocks noChangeArrowheads="1"/>
                </p:cNvSpPr>
                <p:nvPr/>
              </p:nvSpPr>
              <p:spPr bwMode="auto">
                <a:xfrm>
                  <a:off x="1872" y="2400"/>
                  <a:ext cx="96" cy="96"/>
                </a:xfrm>
                <a:prstGeom prst="ellipse">
                  <a:avLst/>
                </a:prstGeom>
                <a:solidFill>
                  <a:srgbClr val="FFFF66"/>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8105" name="Group 23">
                <a:extLst>
                  <a:ext uri="{FF2B5EF4-FFF2-40B4-BE49-F238E27FC236}">
                    <a16:creationId xmlns:a16="http://schemas.microsoft.com/office/drawing/2014/main" id="{1CD49328-CADD-F54A-BC17-74C86DA9242F}"/>
                  </a:ext>
                </a:extLst>
              </p:cNvPr>
              <p:cNvGrpSpPr>
                <a:grpSpLocks/>
              </p:cNvGrpSpPr>
              <p:nvPr/>
            </p:nvGrpSpPr>
            <p:grpSpPr bwMode="auto">
              <a:xfrm>
                <a:off x="1632" y="2736"/>
                <a:ext cx="192" cy="192"/>
                <a:chOff x="1824" y="2352"/>
                <a:chExt cx="192" cy="192"/>
              </a:xfrm>
            </p:grpSpPr>
            <p:sp>
              <p:nvSpPr>
                <p:cNvPr id="68181" name="Rectangle 24">
                  <a:extLst>
                    <a:ext uri="{FF2B5EF4-FFF2-40B4-BE49-F238E27FC236}">
                      <a16:creationId xmlns:a16="http://schemas.microsoft.com/office/drawing/2014/main" id="{86344DB7-2166-1D4E-867A-E4392D807E09}"/>
                    </a:ext>
                  </a:extLst>
                </p:cNvPr>
                <p:cNvSpPr>
                  <a:spLocks noChangeArrowheads="1"/>
                </p:cNvSpPr>
                <p:nvPr/>
              </p:nvSpPr>
              <p:spPr bwMode="auto">
                <a:xfrm>
                  <a:off x="1824" y="2352"/>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182" name="Oval 25">
                  <a:extLst>
                    <a:ext uri="{FF2B5EF4-FFF2-40B4-BE49-F238E27FC236}">
                      <a16:creationId xmlns:a16="http://schemas.microsoft.com/office/drawing/2014/main" id="{89EEA300-5BC6-E549-BC9F-16BFED75C145}"/>
                    </a:ext>
                  </a:extLst>
                </p:cNvPr>
                <p:cNvSpPr>
                  <a:spLocks noChangeArrowheads="1"/>
                </p:cNvSpPr>
                <p:nvPr/>
              </p:nvSpPr>
              <p:spPr bwMode="auto">
                <a:xfrm>
                  <a:off x="1872" y="2400"/>
                  <a:ext cx="96" cy="96"/>
                </a:xfrm>
                <a:prstGeom prst="ellipse">
                  <a:avLst/>
                </a:prstGeom>
                <a:solidFill>
                  <a:srgbClr val="FFFF66"/>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8106" name="Group 26">
                <a:extLst>
                  <a:ext uri="{FF2B5EF4-FFF2-40B4-BE49-F238E27FC236}">
                    <a16:creationId xmlns:a16="http://schemas.microsoft.com/office/drawing/2014/main" id="{258DAA9A-3284-3943-884E-A46A32CA48EC}"/>
                  </a:ext>
                </a:extLst>
              </p:cNvPr>
              <p:cNvGrpSpPr>
                <a:grpSpLocks/>
              </p:cNvGrpSpPr>
              <p:nvPr/>
            </p:nvGrpSpPr>
            <p:grpSpPr bwMode="auto">
              <a:xfrm>
                <a:off x="1632" y="2928"/>
                <a:ext cx="192" cy="192"/>
                <a:chOff x="1824" y="2352"/>
                <a:chExt cx="192" cy="192"/>
              </a:xfrm>
            </p:grpSpPr>
            <p:sp>
              <p:nvSpPr>
                <p:cNvPr id="68179" name="Rectangle 27">
                  <a:extLst>
                    <a:ext uri="{FF2B5EF4-FFF2-40B4-BE49-F238E27FC236}">
                      <a16:creationId xmlns:a16="http://schemas.microsoft.com/office/drawing/2014/main" id="{C017D738-E6F9-F94B-A584-3C591A1E3E5B}"/>
                    </a:ext>
                  </a:extLst>
                </p:cNvPr>
                <p:cNvSpPr>
                  <a:spLocks noChangeArrowheads="1"/>
                </p:cNvSpPr>
                <p:nvPr/>
              </p:nvSpPr>
              <p:spPr bwMode="auto">
                <a:xfrm>
                  <a:off x="1824" y="2352"/>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180" name="Oval 28">
                  <a:extLst>
                    <a:ext uri="{FF2B5EF4-FFF2-40B4-BE49-F238E27FC236}">
                      <a16:creationId xmlns:a16="http://schemas.microsoft.com/office/drawing/2014/main" id="{39C5C9C6-7CF9-FC4C-95C0-E62C63B2CFEC}"/>
                    </a:ext>
                  </a:extLst>
                </p:cNvPr>
                <p:cNvSpPr>
                  <a:spLocks noChangeArrowheads="1"/>
                </p:cNvSpPr>
                <p:nvPr/>
              </p:nvSpPr>
              <p:spPr bwMode="auto">
                <a:xfrm>
                  <a:off x="1872" y="2400"/>
                  <a:ext cx="96" cy="96"/>
                </a:xfrm>
                <a:prstGeom prst="ellipse">
                  <a:avLst/>
                </a:prstGeom>
                <a:solidFill>
                  <a:srgbClr val="FFFF66"/>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8107" name="Group 29">
                <a:extLst>
                  <a:ext uri="{FF2B5EF4-FFF2-40B4-BE49-F238E27FC236}">
                    <a16:creationId xmlns:a16="http://schemas.microsoft.com/office/drawing/2014/main" id="{3BE2FD2F-8C52-6E42-A883-BF2FBC257A04}"/>
                  </a:ext>
                </a:extLst>
              </p:cNvPr>
              <p:cNvGrpSpPr>
                <a:grpSpLocks/>
              </p:cNvGrpSpPr>
              <p:nvPr/>
            </p:nvGrpSpPr>
            <p:grpSpPr bwMode="auto">
              <a:xfrm>
                <a:off x="1440" y="2352"/>
                <a:ext cx="192" cy="192"/>
                <a:chOff x="1824" y="2352"/>
                <a:chExt cx="192" cy="192"/>
              </a:xfrm>
            </p:grpSpPr>
            <p:sp>
              <p:nvSpPr>
                <p:cNvPr id="68177" name="Rectangle 30">
                  <a:extLst>
                    <a:ext uri="{FF2B5EF4-FFF2-40B4-BE49-F238E27FC236}">
                      <a16:creationId xmlns:a16="http://schemas.microsoft.com/office/drawing/2014/main" id="{EFD25617-CCB0-D346-B8F0-B20C60B31263}"/>
                    </a:ext>
                  </a:extLst>
                </p:cNvPr>
                <p:cNvSpPr>
                  <a:spLocks noChangeArrowheads="1"/>
                </p:cNvSpPr>
                <p:nvPr/>
              </p:nvSpPr>
              <p:spPr bwMode="auto">
                <a:xfrm>
                  <a:off x="1824" y="2352"/>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178" name="Oval 31">
                  <a:extLst>
                    <a:ext uri="{FF2B5EF4-FFF2-40B4-BE49-F238E27FC236}">
                      <a16:creationId xmlns:a16="http://schemas.microsoft.com/office/drawing/2014/main" id="{62B8DCC5-374A-BB4A-936E-A144048746F0}"/>
                    </a:ext>
                  </a:extLst>
                </p:cNvPr>
                <p:cNvSpPr>
                  <a:spLocks noChangeArrowheads="1"/>
                </p:cNvSpPr>
                <p:nvPr/>
              </p:nvSpPr>
              <p:spPr bwMode="auto">
                <a:xfrm>
                  <a:off x="1872" y="2400"/>
                  <a:ext cx="96" cy="96"/>
                </a:xfrm>
                <a:prstGeom prst="ellipse">
                  <a:avLst/>
                </a:prstGeom>
                <a:solidFill>
                  <a:srgbClr val="FFFF66"/>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8108" name="Group 32">
                <a:extLst>
                  <a:ext uri="{FF2B5EF4-FFF2-40B4-BE49-F238E27FC236}">
                    <a16:creationId xmlns:a16="http://schemas.microsoft.com/office/drawing/2014/main" id="{FE9107CF-DE28-8841-83C3-30BAD78F95F0}"/>
                  </a:ext>
                </a:extLst>
              </p:cNvPr>
              <p:cNvGrpSpPr>
                <a:grpSpLocks/>
              </p:cNvGrpSpPr>
              <p:nvPr/>
            </p:nvGrpSpPr>
            <p:grpSpPr bwMode="auto">
              <a:xfrm>
                <a:off x="1440" y="2544"/>
                <a:ext cx="192" cy="192"/>
                <a:chOff x="1824" y="2352"/>
                <a:chExt cx="192" cy="192"/>
              </a:xfrm>
            </p:grpSpPr>
            <p:sp>
              <p:nvSpPr>
                <p:cNvPr id="68175" name="Rectangle 33">
                  <a:extLst>
                    <a:ext uri="{FF2B5EF4-FFF2-40B4-BE49-F238E27FC236}">
                      <a16:creationId xmlns:a16="http://schemas.microsoft.com/office/drawing/2014/main" id="{991C1A31-08E7-2A4A-A22A-C066838CEC8F}"/>
                    </a:ext>
                  </a:extLst>
                </p:cNvPr>
                <p:cNvSpPr>
                  <a:spLocks noChangeArrowheads="1"/>
                </p:cNvSpPr>
                <p:nvPr/>
              </p:nvSpPr>
              <p:spPr bwMode="auto">
                <a:xfrm>
                  <a:off x="1824" y="2352"/>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176" name="Oval 34">
                  <a:extLst>
                    <a:ext uri="{FF2B5EF4-FFF2-40B4-BE49-F238E27FC236}">
                      <a16:creationId xmlns:a16="http://schemas.microsoft.com/office/drawing/2014/main" id="{9C5B1D20-D40D-174B-BBC0-FA36869947AA}"/>
                    </a:ext>
                  </a:extLst>
                </p:cNvPr>
                <p:cNvSpPr>
                  <a:spLocks noChangeArrowheads="1"/>
                </p:cNvSpPr>
                <p:nvPr/>
              </p:nvSpPr>
              <p:spPr bwMode="auto">
                <a:xfrm>
                  <a:off x="1872" y="2400"/>
                  <a:ext cx="96" cy="96"/>
                </a:xfrm>
                <a:prstGeom prst="ellipse">
                  <a:avLst/>
                </a:prstGeom>
                <a:solidFill>
                  <a:srgbClr val="FFFF66"/>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8109" name="Group 35">
                <a:extLst>
                  <a:ext uri="{FF2B5EF4-FFF2-40B4-BE49-F238E27FC236}">
                    <a16:creationId xmlns:a16="http://schemas.microsoft.com/office/drawing/2014/main" id="{2815C6C5-FB4B-8F45-9FB6-4315C5C5AB53}"/>
                  </a:ext>
                </a:extLst>
              </p:cNvPr>
              <p:cNvGrpSpPr>
                <a:grpSpLocks/>
              </p:cNvGrpSpPr>
              <p:nvPr/>
            </p:nvGrpSpPr>
            <p:grpSpPr bwMode="auto">
              <a:xfrm>
                <a:off x="1440" y="2736"/>
                <a:ext cx="192" cy="192"/>
                <a:chOff x="1824" y="2352"/>
                <a:chExt cx="192" cy="192"/>
              </a:xfrm>
            </p:grpSpPr>
            <p:sp>
              <p:nvSpPr>
                <p:cNvPr id="68173" name="Rectangle 36">
                  <a:extLst>
                    <a:ext uri="{FF2B5EF4-FFF2-40B4-BE49-F238E27FC236}">
                      <a16:creationId xmlns:a16="http://schemas.microsoft.com/office/drawing/2014/main" id="{AAC4B5DD-AF04-524E-9BFC-5EDD8C3BDD51}"/>
                    </a:ext>
                  </a:extLst>
                </p:cNvPr>
                <p:cNvSpPr>
                  <a:spLocks noChangeArrowheads="1"/>
                </p:cNvSpPr>
                <p:nvPr/>
              </p:nvSpPr>
              <p:spPr bwMode="auto">
                <a:xfrm>
                  <a:off x="1824" y="2352"/>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174" name="Oval 37">
                  <a:extLst>
                    <a:ext uri="{FF2B5EF4-FFF2-40B4-BE49-F238E27FC236}">
                      <a16:creationId xmlns:a16="http://schemas.microsoft.com/office/drawing/2014/main" id="{FB0DE040-13F5-F044-AF9A-B2C6F24F48DF}"/>
                    </a:ext>
                  </a:extLst>
                </p:cNvPr>
                <p:cNvSpPr>
                  <a:spLocks noChangeArrowheads="1"/>
                </p:cNvSpPr>
                <p:nvPr/>
              </p:nvSpPr>
              <p:spPr bwMode="auto">
                <a:xfrm>
                  <a:off x="1872" y="2400"/>
                  <a:ext cx="96" cy="96"/>
                </a:xfrm>
                <a:prstGeom prst="ellipse">
                  <a:avLst/>
                </a:prstGeom>
                <a:solidFill>
                  <a:srgbClr val="FFFF66"/>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8110" name="Group 38">
                <a:extLst>
                  <a:ext uri="{FF2B5EF4-FFF2-40B4-BE49-F238E27FC236}">
                    <a16:creationId xmlns:a16="http://schemas.microsoft.com/office/drawing/2014/main" id="{1A93B723-73E6-0542-9A69-402DE18E7064}"/>
                  </a:ext>
                </a:extLst>
              </p:cNvPr>
              <p:cNvGrpSpPr>
                <a:grpSpLocks/>
              </p:cNvGrpSpPr>
              <p:nvPr/>
            </p:nvGrpSpPr>
            <p:grpSpPr bwMode="auto">
              <a:xfrm>
                <a:off x="1440" y="2928"/>
                <a:ext cx="192" cy="192"/>
                <a:chOff x="1824" y="2352"/>
                <a:chExt cx="192" cy="192"/>
              </a:xfrm>
            </p:grpSpPr>
            <p:sp>
              <p:nvSpPr>
                <p:cNvPr id="68171" name="Rectangle 39">
                  <a:extLst>
                    <a:ext uri="{FF2B5EF4-FFF2-40B4-BE49-F238E27FC236}">
                      <a16:creationId xmlns:a16="http://schemas.microsoft.com/office/drawing/2014/main" id="{C0084295-1DB9-7943-BD38-5FB99E3D0658}"/>
                    </a:ext>
                  </a:extLst>
                </p:cNvPr>
                <p:cNvSpPr>
                  <a:spLocks noChangeArrowheads="1"/>
                </p:cNvSpPr>
                <p:nvPr/>
              </p:nvSpPr>
              <p:spPr bwMode="auto">
                <a:xfrm>
                  <a:off x="1824" y="2352"/>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172" name="Oval 40">
                  <a:extLst>
                    <a:ext uri="{FF2B5EF4-FFF2-40B4-BE49-F238E27FC236}">
                      <a16:creationId xmlns:a16="http://schemas.microsoft.com/office/drawing/2014/main" id="{DD6EE2C6-6A0E-9841-987B-0B59C3C598C0}"/>
                    </a:ext>
                  </a:extLst>
                </p:cNvPr>
                <p:cNvSpPr>
                  <a:spLocks noChangeArrowheads="1"/>
                </p:cNvSpPr>
                <p:nvPr/>
              </p:nvSpPr>
              <p:spPr bwMode="auto">
                <a:xfrm>
                  <a:off x="1872" y="2400"/>
                  <a:ext cx="96" cy="96"/>
                </a:xfrm>
                <a:prstGeom prst="ellipse">
                  <a:avLst/>
                </a:prstGeom>
                <a:solidFill>
                  <a:srgbClr val="FFFF66"/>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8111" name="Group 41">
                <a:extLst>
                  <a:ext uri="{FF2B5EF4-FFF2-40B4-BE49-F238E27FC236}">
                    <a16:creationId xmlns:a16="http://schemas.microsoft.com/office/drawing/2014/main" id="{C07AE095-14C7-F24B-BDBB-1BBEB86FCB69}"/>
                  </a:ext>
                </a:extLst>
              </p:cNvPr>
              <p:cNvGrpSpPr>
                <a:grpSpLocks/>
              </p:cNvGrpSpPr>
              <p:nvPr/>
            </p:nvGrpSpPr>
            <p:grpSpPr bwMode="auto">
              <a:xfrm>
                <a:off x="1248" y="2352"/>
                <a:ext cx="192" cy="192"/>
                <a:chOff x="1824" y="2352"/>
                <a:chExt cx="192" cy="192"/>
              </a:xfrm>
            </p:grpSpPr>
            <p:sp>
              <p:nvSpPr>
                <p:cNvPr id="68169" name="Rectangle 42">
                  <a:extLst>
                    <a:ext uri="{FF2B5EF4-FFF2-40B4-BE49-F238E27FC236}">
                      <a16:creationId xmlns:a16="http://schemas.microsoft.com/office/drawing/2014/main" id="{E51AE489-636B-4446-BDC2-E938555CFFD2}"/>
                    </a:ext>
                  </a:extLst>
                </p:cNvPr>
                <p:cNvSpPr>
                  <a:spLocks noChangeArrowheads="1"/>
                </p:cNvSpPr>
                <p:nvPr/>
              </p:nvSpPr>
              <p:spPr bwMode="auto">
                <a:xfrm>
                  <a:off x="1824" y="2352"/>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170" name="Oval 43">
                  <a:extLst>
                    <a:ext uri="{FF2B5EF4-FFF2-40B4-BE49-F238E27FC236}">
                      <a16:creationId xmlns:a16="http://schemas.microsoft.com/office/drawing/2014/main" id="{2DEFA17B-EF52-104D-AC26-F716C3EB2798}"/>
                    </a:ext>
                  </a:extLst>
                </p:cNvPr>
                <p:cNvSpPr>
                  <a:spLocks noChangeArrowheads="1"/>
                </p:cNvSpPr>
                <p:nvPr/>
              </p:nvSpPr>
              <p:spPr bwMode="auto">
                <a:xfrm>
                  <a:off x="1872" y="2400"/>
                  <a:ext cx="96" cy="96"/>
                </a:xfrm>
                <a:prstGeom prst="ellipse">
                  <a:avLst/>
                </a:prstGeom>
                <a:solidFill>
                  <a:srgbClr val="FFFF66"/>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8112" name="Group 44">
                <a:extLst>
                  <a:ext uri="{FF2B5EF4-FFF2-40B4-BE49-F238E27FC236}">
                    <a16:creationId xmlns:a16="http://schemas.microsoft.com/office/drawing/2014/main" id="{85B634DD-9265-B345-B9BB-0D021AED3913}"/>
                  </a:ext>
                </a:extLst>
              </p:cNvPr>
              <p:cNvGrpSpPr>
                <a:grpSpLocks/>
              </p:cNvGrpSpPr>
              <p:nvPr/>
            </p:nvGrpSpPr>
            <p:grpSpPr bwMode="auto">
              <a:xfrm>
                <a:off x="1248" y="2544"/>
                <a:ext cx="192" cy="192"/>
                <a:chOff x="1824" y="2352"/>
                <a:chExt cx="192" cy="192"/>
              </a:xfrm>
            </p:grpSpPr>
            <p:sp>
              <p:nvSpPr>
                <p:cNvPr id="68167" name="Rectangle 45">
                  <a:extLst>
                    <a:ext uri="{FF2B5EF4-FFF2-40B4-BE49-F238E27FC236}">
                      <a16:creationId xmlns:a16="http://schemas.microsoft.com/office/drawing/2014/main" id="{078D0E69-B141-A240-A7A8-083730A1B86A}"/>
                    </a:ext>
                  </a:extLst>
                </p:cNvPr>
                <p:cNvSpPr>
                  <a:spLocks noChangeArrowheads="1"/>
                </p:cNvSpPr>
                <p:nvPr/>
              </p:nvSpPr>
              <p:spPr bwMode="auto">
                <a:xfrm>
                  <a:off x="1824" y="2352"/>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168" name="Oval 46">
                  <a:extLst>
                    <a:ext uri="{FF2B5EF4-FFF2-40B4-BE49-F238E27FC236}">
                      <a16:creationId xmlns:a16="http://schemas.microsoft.com/office/drawing/2014/main" id="{A7A380F0-2A01-E24B-A5A8-935488EF9124}"/>
                    </a:ext>
                  </a:extLst>
                </p:cNvPr>
                <p:cNvSpPr>
                  <a:spLocks noChangeArrowheads="1"/>
                </p:cNvSpPr>
                <p:nvPr/>
              </p:nvSpPr>
              <p:spPr bwMode="auto">
                <a:xfrm>
                  <a:off x="1872" y="2400"/>
                  <a:ext cx="96" cy="96"/>
                </a:xfrm>
                <a:prstGeom prst="ellipse">
                  <a:avLst/>
                </a:prstGeom>
                <a:solidFill>
                  <a:srgbClr val="FFFF66"/>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8113" name="Group 47">
                <a:extLst>
                  <a:ext uri="{FF2B5EF4-FFF2-40B4-BE49-F238E27FC236}">
                    <a16:creationId xmlns:a16="http://schemas.microsoft.com/office/drawing/2014/main" id="{CD409585-1C95-CE49-8270-5F525A3D9F9E}"/>
                  </a:ext>
                </a:extLst>
              </p:cNvPr>
              <p:cNvGrpSpPr>
                <a:grpSpLocks/>
              </p:cNvGrpSpPr>
              <p:nvPr/>
            </p:nvGrpSpPr>
            <p:grpSpPr bwMode="auto">
              <a:xfrm>
                <a:off x="1248" y="2736"/>
                <a:ext cx="192" cy="192"/>
                <a:chOff x="1824" y="2352"/>
                <a:chExt cx="192" cy="192"/>
              </a:xfrm>
            </p:grpSpPr>
            <p:sp>
              <p:nvSpPr>
                <p:cNvPr id="68165" name="Rectangle 48">
                  <a:extLst>
                    <a:ext uri="{FF2B5EF4-FFF2-40B4-BE49-F238E27FC236}">
                      <a16:creationId xmlns:a16="http://schemas.microsoft.com/office/drawing/2014/main" id="{8C1E6AD3-3213-8B4A-B444-60B0F06802CA}"/>
                    </a:ext>
                  </a:extLst>
                </p:cNvPr>
                <p:cNvSpPr>
                  <a:spLocks noChangeArrowheads="1"/>
                </p:cNvSpPr>
                <p:nvPr/>
              </p:nvSpPr>
              <p:spPr bwMode="auto">
                <a:xfrm>
                  <a:off x="1824" y="2352"/>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166" name="Oval 49">
                  <a:extLst>
                    <a:ext uri="{FF2B5EF4-FFF2-40B4-BE49-F238E27FC236}">
                      <a16:creationId xmlns:a16="http://schemas.microsoft.com/office/drawing/2014/main" id="{3EB52B45-C5F3-E745-8F95-E9F41E0302EA}"/>
                    </a:ext>
                  </a:extLst>
                </p:cNvPr>
                <p:cNvSpPr>
                  <a:spLocks noChangeArrowheads="1"/>
                </p:cNvSpPr>
                <p:nvPr/>
              </p:nvSpPr>
              <p:spPr bwMode="auto">
                <a:xfrm>
                  <a:off x="1872" y="2400"/>
                  <a:ext cx="96" cy="96"/>
                </a:xfrm>
                <a:prstGeom prst="ellipse">
                  <a:avLst/>
                </a:prstGeom>
                <a:solidFill>
                  <a:srgbClr val="FFFF66"/>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8114" name="Group 50">
                <a:extLst>
                  <a:ext uri="{FF2B5EF4-FFF2-40B4-BE49-F238E27FC236}">
                    <a16:creationId xmlns:a16="http://schemas.microsoft.com/office/drawing/2014/main" id="{410E9A94-35A1-3345-A9EE-2AD15CDC5CCE}"/>
                  </a:ext>
                </a:extLst>
              </p:cNvPr>
              <p:cNvGrpSpPr>
                <a:grpSpLocks/>
              </p:cNvGrpSpPr>
              <p:nvPr/>
            </p:nvGrpSpPr>
            <p:grpSpPr bwMode="auto">
              <a:xfrm>
                <a:off x="1248" y="2928"/>
                <a:ext cx="192" cy="192"/>
                <a:chOff x="1824" y="2352"/>
                <a:chExt cx="192" cy="192"/>
              </a:xfrm>
            </p:grpSpPr>
            <p:sp>
              <p:nvSpPr>
                <p:cNvPr id="68163" name="Rectangle 51">
                  <a:extLst>
                    <a:ext uri="{FF2B5EF4-FFF2-40B4-BE49-F238E27FC236}">
                      <a16:creationId xmlns:a16="http://schemas.microsoft.com/office/drawing/2014/main" id="{0174A4A0-3A39-CD4C-8292-EA596E1175B2}"/>
                    </a:ext>
                  </a:extLst>
                </p:cNvPr>
                <p:cNvSpPr>
                  <a:spLocks noChangeArrowheads="1"/>
                </p:cNvSpPr>
                <p:nvPr/>
              </p:nvSpPr>
              <p:spPr bwMode="auto">
                <a:xfrm>
                  <a:off x="1824" y="2352"/>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164" name="Oval 52">
                  <a:extLst>
                    <a:ext uri="{FF2B5EF4-FFF2-40B4-BE49-F238E27FC236}">
                      <a16:creationId xmlns:a16="http://schemas.microsoft.com/office/drawing/2014/main" id="{C954A47C-35C0-FE4A-8493-78737FF6A34A}"/>
                    </a:ext>
                  </a:extLst>
                </p:cNvPr>
                <p:cNvSpPr>
                  <a:spLocks noChangeArrowheads="1"/>
                </p:cNvSpPr>
                <p:nvPr/>
              </p:nvSpPr>
              <p:spPr bwMode="auto">
                <a:xfrm>
                  <a:off x="1872" y="2400"/>
                  <a:ext cx="96" cy="96"/>
                </a:xfrm>
                <a:prstGeom prst="ellipse">
                  <a:avLst/>
                </a:prstGeom>
                <a:solidFill>
                  <a:srgbClr val="FFFF66"/>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8115" name="Group 53">
                <a:extLst>
                  <a:ext uri="{FF2B5EF4-FFF2-40B4-BE49-F238E27FC236}">
                    <a16:creationId xmlns:a16="http://schemas.microsoft.com/office/drawing/2014/main" id="{B4CD2270-6990-F347-BA15-14FCFB02B8EE}"/>
                  </a:ext>
                </a:extLst>
              </p:cNvPr>
              <p:cNvGrpSpPr>
                <a:grpSpLocks/>
              </p:cNvGrpSpPr>
              <p:nvPr/>
            </p:nvGrpSpPr>
            <p:grpSpPr bwMode="auto">
              <a:xfrm>
                <a:off x="1056" y="2352"/>
                <a:ext cx="192" cy="192"/>
                <a:chOff x="1824" y="2352"/>
                <a:chExt cx="192" cy="192"/>
              </a:xfrm>
            </p:grpSpPr>
            <p:sp>
              <p:nvSpPr>
                <p:cNvPr id="68161" name="Rectangle 54">
                  <a:extLst>
                    <a:ext uri="{FF2B5EF4-FFF2-40B4-BE49-F238E27FC236}">
                      <a16:creationId xmlns:a16="http://schemas.microsoft.com/office/drawing/2014/main" id="{DB72E36B-55E7-184C-83F4-ECEB625CB757}"/>
                    </a:ext>
                  </a:extLst>
                </p:cNvPr>
                <p:cNvSpPr>
                  <a:spLocks noChangeArrowheads="1"/>
                </p:cNvSpPr>
                <p:nvPr/>
              </p:nvSpPr>
              <p:spPr bwMode="auto">
                <a:xfrm>
                  <a:off x="1824" y="2352"/>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162" name="Oval 55">
                  <a:extLst>
                    <a:ext uri="{FF2B5EF4-FFF2-40B4-BE49-F238E27FC236}">
                      <a16:creationId xmlns:a16="http://schemas.microsoft.com/office/drawing/2014/main" id="{2AF684FF-A576-3C4E-9FDA-AFB287A6C1A7}"/>
                    </a:ext>
                  </a:extLst>
                </p:cNvPr>
                <p:cNvSpPr>
                  <a:spLocks noChangeArrowheads="1"/>
                </p:cNvSpPr>
                <p:nvPr/>
              </p:nvSpPr>
              <p:spPr bwMode="auto">
                <a:xfrm>
                  <a:off x="1872" y="2400"/>
                  <a:ext cx="96" cy="96"/>
                </a:xfrm>
                <a:prstGeom prst="ellipse">
                  <a:avLst/>
                </a:prstGeom>
                <a:solidFill>
                  <a:srgbClr val="FFFF66"/>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8116" name="Group 56">
                <a:extLst>
                  <a:ext uri="{FF2B5EF4-FFF2-40B4-BE49-F238E27FC236}">
                    <a16:creationId xmlns:a16="http://schemas.microsoft.com/office/drawing/2014/main" id="{980F66C8-B91F-A44F-98B8-76A260D70593}"/>
                  </a:ext>
                </a:extLst>
              </p:cNvPr>
              <p:cNvGrpSpPr>
                <a:grpSpLocks/>
              </p:cNvGrpSpPr>
              <p:nvPr/>
            </p:nvGrpSpPr>
            <p:grpSpPr bwMode="auto">
              <a:xfrm>
                <a:off x="1056" y="2544"/>
                <a:ext cx="192" cy="192"/>
                <a:chOff x="1824" y="2352"/>
                <a:chExt cx="192" cy="192"/>
              </a:xfrm>
            </p:grpSpPr>
            <p:sp>
              <p:nvSpPr>
                <p:cNvPr id="68159" name="Rectangle 57">
                  <a:extLst>
                    <a:ext uri="{FF2B5EF4-FFF2-40B4-BE49-F238E27FC236}">
                      <a16:creationId xmlns:a16="http://schemas.microsoft.com/office/drawing/2014/main" id="{AADF6D75-A14A-3641-9C81-905D194F2E19}"/>
                    </a:ext>
                  </a:extLst>
                </p:cNvPr>
                <p:cNvSpPr>
                  <a:spLocks noChangeArrowheads="1"/>
                </p:cNvSpPr>
                <p:nvPr/>
              </p:nvSpPr>
              <p:spPr bwMode="auto">
                <a:xfrm>
                  <a:off x="1824" y="2352"/>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160" name="Oval 58">
                  <a:extLst>
                    <a:ext uri="{FF2B5EF4-FFF2-40B4-BE49-F238E27FC236}">
                      <a16:creationId xmlns:a16="http://schemas.microsoft.com/office/drawing/2014/main" id="{AB9EEC04-0EFD-DA4B-BF80-74BC6531951D}"/>
                    </a:ext>
                  </a:extLst>
                </p:cNvPr>
                <p:cNvSpPr>
                  <a:spLocks noChangeArrowheads="1"/>
                </p:cNvSpPr>
                <p:nvPr/>
              </p:nvSpPr>
              <p:spPr bwMode="auto">
                <a:xfrm>
                  <a:off x="1872" y="2400"/>
                  <a:ext cx="96" cy="96"/>
                </a:xfrm>
                <a:prstGeom prst="ellipse">
                  <a:avLst/>
                </a:prstGeom>
                <a:solidFill>
                  <a:srgbClr val="FFFF66"/>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8117" name="Group 59">
                <a:extLst>
                  <a:ext uri="{FF2B5EF4-FFF2-40B4-BE49-F238E27FC236}">
                    <a16:creationId xmlns:a16="http://schemas.microsoft.com/office/drawing/2014/main" id="{DFE0373B-6CCE-6C4A-A1EC-50841852518F}"/>
                  </a:ext>
                </a:extLst>
              </p:cNvPr>
              <p:cNvGrpSpPr>
                <a:grpSpLocks/>
              </p:cNvGrpSpPr>
              <p:nvPr/>
            </p:nvGrpSpPr>
            <p:grpSpPr bwMode="auto">
              <a:xfrm>
                <a:off x="1056" y="2736"/>
                <a:ext cx="192" cy="192"/>
                <a:chOff x="1824" y="2352"/>
                <a:chExt cx="192" cy="192"/>
              </a:xfrm>
            </p:grpSpPr>
            <p:sp>
              <p:nvSpPr>
                <p:cNvPr id="68157" name="Rectangle 60">
                  <a:extLst>
                    <a:ext uri="{FF2B5EF4-FFF2-40B4-BE49-F238E27FC236}">
                      <a16:creationId xmlns:a16="http://schemas.microsoft.com/office/drawing/2014/main" id="{F76DB98F-DAB0-D548-8566-D6E893B92DBC}"/>
                    </a:ext>
                  </a:extLst>
                </p:cNvPr>
                <p:cNvSpPr>
                  <a:spLocks noChangeArrowheads="1"/>
                </p:cNvSpPr>
                <p:nvPr/>
              </p:nvSpPr>
              <p:spPr bwMode="auto">
                <a:xfrm>
                  <a:off x="1824" y="2352"/>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158" name="Oval 61">
                  <a:extLst>
                    <a:ext uri="{FF2B5EF4-FFF2-40B4-BE49-F238E27FC236}">
                      <a16:creationId xmlns:a16="http://schemas.microsoft.com/office/drawing/2014/main" id="{B3962037-3BB2-014C-BB72-5359F6111EC4}"/>
                    </a:ext>
                  </a:extLst>
                </p:cNvPr>
                <p:cNvSpPr>
                  <a:spLocks noChangeArrowheads="1"/>
                </p:cNvSpPr>
                <p:nvPr/>
              </p:nvSpPr>
              <p:spPr bwMode="auto">
                <a:xfrm>
                  <a:off x="1872" y="2400"/>
                  <a:ext cx="96" cy="96"/>
                </a:xfrm>
                <a:prstGeom prst="ellipse">
                  <a:avLst/>
                </a:prstGeom>
                <a:solidFill>
                  <a:srgbClr val="FFFF66"/>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8118" name="Group 62">
                <a:extLst>
                  <a:ext uri="{FF2B5EF4-FFF2-40B4-BE49-F238E27FC236}">
                    <a16:creationId xmlns:a16="http://schemas.microsoft.com/office/drawing/2014/main" id="{832FA766-AA4A-8C41-A7C9-4BE695C0B12C}"/>
                  </a:ext>
                </a:extLst>
              </p:cNvPr>
              <p:cNvGrpSpPr>
                <a:grpSpLocks/>
              </p:cNvGrpSpPr>
              <p:nvPr/>
            </p:nvGrpSpPr>
            <p:grpSpPr bwMode="auto">
              <a:xfrm>
                <a:off x="1056" y="2928"/>
                <a:ext cx="192" cy="192"/>
                <a:chOff x="1824" y="2352"/>
                <a:chExt cx="192" cy="192"/>
              </a:xfrm>
            </p:grpSpPr>
            <p:sp>
              <p:nvSpPr>
                <p:cNvPr id="68155" name="Rectangle 63">
                  <a:extLst>
                    <a:ext uri="{FF2B5EF4-FFF2-40B4-BE49-F238E27FC236}">
                      <a16:creationId xmlns:a16="http://schemas.microsoft.com/office/drawing/2014/main" id="{84BEAC81-E343-554F-8D63-22475196ADB2}"/>
                    </a:ext>
                  </a:extLst>
                </p:cNvPr>
                <p:cNvSpPr>
                  <a:spLocks noChangeArrowheads="1"/>
                </p:cNvSpPr>
                <p:nvPr/>
              </p:nvSpPr>
              <p:spPr bwMode="auto">
                <a:xfrm>
                  <a:off x="1824" y="2352"/>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156" name="Oval 64">
                  <a:extLst>
                    <a:ext uri="{FF2B5EF4-FFF2-40B4-BE49-F238E27FC236}">
                      <a16:creationId xmlns:a16="http://schemas.microsoft.com/office/drawing/2014/main" id="{D4CC9581-20E2-524C-A1A7-9A6623470C15}"/>
                    </a:ext>
                  </a:extLst>
                </p:cNvPr>
                <p:cNvSpPr>
                  <a:spLocks noChangeArrowheads="1"/>
                </p:cNvSpPr>
                <p:nvPr/>
              </p:nvSpPr>
              <p:spPr bwMode="auto">
                <a:xfrm>
                  <a:off x="1872" y="2400"/>
                  <a:ext cx="96" cy="96"/>
                </a:xfrm>
                <a:prstGeom prst="ellipse">
                  <a:avLst/>
                </a:prstGeom>
                <a:solidFill>
                  <a:srgbClr val="FFFF66"/>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8119" name="Group 65">
                <a:extLst>
                  <a:ext uri="{FF2B5EF4-FFF2-40B4-BE49-F238E27FC236}">
                    <a16:creationId xmlns:a16="http://schemas.microsoft.com/office/drawing/2014/main" id="{E1C6D2A2-BCF5-5E4F-8670-06C4D466EE40}"/>
                  </a:ext>
                </a:extLst>
              </p:cNvPr>
              <p:cNvGrpSpPr>
                <a:grpSpLocks/>
              </p:cNvGrpSpPr>
              <p:nvPr/>
            </p:nvGrpSpPr>
            <p:grpSpPr bwMode="auto">
              <a:xfrm>
                <a:off x="864" y="2352"/>
                <a:ext cx="192" cy="192"/>
                <a:chOff x="1824" y="2352"/>
                <a:chExt cx="192" cy="192"/>
              </a:xfrm>
            </p:grpSpPr>
            <p:sp>
              <p:nvSpPr>
                <p:cNvPr id="68153" name="Rectangle 66">
                  <a:extLst>
                    <a:ext uri="{FF2B5EF4-FFF2-40B4-BE49-F238E27FC236}">
                      <a16:creationId xmlns:a16="http://schemas.microsoft.com/office/drawing/2014/main" id="{E88E9207-E5B4-0749-9141-FBF15D447B20}"/>
                    </a:ext>
                  </a:extLst>
                </p:cNvPr>
                <p:cNvSpPr>
                  <a:spLocks noChangeArrowheads="1"/>
                </p:cNvSpPr>
                <p:nvPr/>
              </p:nvSpPr>
              <p:spPr bwMode="auto">
                <a:xfrm>
                  <a:off x="1824" y="2352"/>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154" name="Oval 67">
                  <a:extLst>
                    <a:ext uri="{FF2B5EF4-FFF2-40B4-BE49-F238E27FC236}">
                      <a16:creationId xmlns:a16="http://schemas.microsoft.com/office/drawing/2014/main" id="{C36F4F5A-ADF9-A444-B4D6-0A58250F6F2B}"/>
                    </a:ext>
                  </a:extLst>
                </p:cNvPr>
                <p:cNvSpPr>
                  <a:spLocks noChangeArrowheads="1"/>
                </p:cNvSpPr>
                <p:nvPr/>
              </p:nvSpPr>
              <p:spPr bwMode="auto">
                <a:xfrm>
                  <a:off x="1872" y="2400"/>
                  <a:ext cx="96" cy="96"/>
                </a:xfrm>
                <a:prstGeom prst="ellipse">
                  <a:avLst/>
                </a:prstGeom>
                <a:solidFill>
                  <a:srgbClr val="FFFF66"/>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8120" name="Group 68">
                <a:extLst>
                  <a:ext uri="{FF2B5EF4-FFF2-40B4-BE49-F238E27FC236}">
                    <a16:creationId xmlns:a16="http://schemas.microsoft.com/office/drawing/2014/main" id="{AA96695E-038A-EB4F-8314-76A59E11D5D5}"/>
                  </a:ext>
                </a:extLst>
              </p:cNvPr>
              <p:cNvGrpSpPr>
                <a:grpSpLocks/>
              </p:cNvGrpSpPr>
              <p:nvPr/>
            </p:nvGrpSpPr>
            <p:grpSpPr bwMode="auto">
              <a:xfrm>
                <a:off x="864" y="2544"/>
                <a:ext cx="192" cy="192"/>
                <a:chOff x="1824" y="2352"/>
                <a:chExt cx="192" cy="192"/>
              </a:xfrm>
            </p:grpSpPr>
            <p:sp>
              <p:nvSpPr>
                <p:cNvPr id="68151" name="Rectangle 69">
                  <a:extLst>
                    <a:ext uri="{FF2B5EF4-FFF2-40B4-BE49-F238E27FC236}">
                      <a16:creationId xmlns:a16="http://schemas.microsoft.com/office/drawing/2014/main" id="{6CC2DEC0-07FB-5A43-8867-33FB87694516}"/>
                    </a:ext>
                  </a:extLst>
                </p:cNvPr>
                <p:cNvSpPr>
                  <a:spLocks noChangeArrowheads="1"/>
                </p:cNvSpPr>
                <p:nvPr/>
              </p:nvSpPr>
              <p:spPr bwMode="auto">
                <a:xfrm>
                  <a:off x="1824" y="2352"/>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152" name="Oval 70">
                  <a:extLst>
                    <a:ext uri="{FF2B5EF4-FFF2-40B4-BE49-F238E27FC236}">
                      <a16:creationId xmlns:a16="http://schemas.microsoft.com/office/drawing/2014/main" id="{F4CA48A6-0034-9C4A-AFE2-670173E8F5D6}"/>
                    </a:ext>
                  </a:extLst>
                </p:cNvPr>
                <p:cNvSpPr>
                  <a:spLocks noChangeArrowheads="1"/>
                </p:cNvSpPr>
                <p:nvPr/>
              </p:nvSpPr>
              <p:spPr bwMode="auto">
                <a:xfrm>
                  <a:off x="1872" y="2400"/>
                  <a:ext cx="96" cy="96"/>
                </a:xfrm>
                <a:prstGeom prst="ellipse">
                  <a:avLst/>
                </a:prstGeom>
                <a:solidFill>
                  <a:srgbClr val="FFFF66"/>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8121" name="Group 71">
                <a:extLst>
                  <a:ext uri="{FF2B5EF4-FFF2-40B4-BE49-F238E27FC236}">
                    <a16:creationId xmlns:a16="http://schemas.microsoft.com/office/drawing/2014/main" id="{2E134863-857B-CF43-B63D-8BD95573ADD3}"/>
                  </a:ext>
                </a:extLst>
              </p:cNvPr>
              <p:cNvGrpSpPr>
                <a:grpSpLocks/>
              </p:cNvGrpSpPr>
              <p:nvPr/>
            </p:nvGrpSpPr>
            <p:grpSpPr bwMode="auto">
              <a:xfrm>
                <a:off x="864" y="2736"/>
                <a:ext cx="192" cy="192"/>
                <a:chOff x="1824" y="2352"/>
                <a:chExt cx="192" cy="192"/>
              </a:xfrm>
            </p:grpSpPr>
            <p:sp>
              <p:nvSpPr>
                <p:cNvPr id="68149" name="Rectangle 72">
                  <a:extLst>
                    <a:ext uri="{FF2B5EF4-FFF2-40B4-BE49-F238E27FC236}">
                      <a16:creationId xmlns:a16="http://schemas.microsoft.com/office/drawing/2014/main" id="{0EB0058A-CD91-F241-B7D3-CC987F8099C1}"/>
                    </a:ext>
                  </a:extLst>
                </p:cNvPr>
                <p:cNvSpPr>
                  <a:spLocks noChangeArrowheads="1"/>
                </p:cNvSpPr>
                <p:nvPr/>
              </p:nvSpPr>
              <p:spPr bwMode="auto">
                <a:xfrm>
                  <a:off x="1824" y="2352"/>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150" name="Oval 73">
                  <a:extLst>
                    <a:ext uri="{FF2B5EF4-FFF2-40B4-BE49-F238E27FC236}">
                      <a16:creationId xmlns:a16="http://schemas.microsoft.com/office/drawing/2014/main" id="{7B311303-D111-B545-8CBE-08ED679E9C72}"/>
                    </a:ext>
                  </a:extLst>
                </p:cNvPr>
                <p:cNvSpPr>
                  <a:spLocks noChangeArrowheads="1"/>
                </p:cNvSpPr>
                <p:nvPr/>
              </p:nvSpPr>
              <p:spPr bwMode="auto">
                <a:xfrm>
                  <a:off x="1872" y="2400"/>
                  <a:ext cx="96" cy="96"/>
                </a:xfrm>
                <a:prstGeom prst="ellipse">
                  <a:avLst/>
                </a:prstGeom>
                <a:solidFill>
                  <a:srgbClr val="FFFF66"/>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8122" name="Group 74">
                <a:extLst>
                  <a:ext uri="{FF2B5EF4-FFF2-40B4-BE49-F238E27FC236}">
                    <a16:creationId xmlns:a16="http://schemas.microsoft.com/office/drawing/2014/main" id="{74F75051-1883-3247-BAB1-A429716975B9}"/>
                  </a:ext>
                </a:extLst>
              </p:cNvPr>
              <p:cNvGrpSpPr>
                <a:grpSpLocks/>
              </p:cNvGrpSpPr>
              <p:nvPr/>
            </p:nvGrpSpPr>
            <p:grpSpPr bwMode="auto">
              <a:xfrm>
                <a:off x="864" y="2928"/>
                <a:ext cx="192" cy="192"/>
                <a:chOff x="1824" y="2352"/>
                <a:chExt cx="192" cy="192"/>
              </a:xfrm>
            </p:grpSpPr>
            <p:sp>
              <p:nvSpPr>
                <p:cNvPr id="68147" name="Rectangle 75">
                  <a:extLst>
                    <a:ext uri="{FF2B5EF4-FFF2-40B4-BE49-F238E27FC236}">
                      <a16:creationId xmlns:a16="http://schemas.microsoft.com/office/drawing/2014/main" id="{5088E8AB-612B-394D-8BB2-5536F274EC6C}"/>
                    </a:ext>
                  </a:extLst>
                </p:cNvPr>
                <p:cNvSpPr>
                  <a:spLocks noChangeArrowheads="1"/>
                </p:cNvSpPr>
                <p:nvPr/>
              </p:nvSpPr>
              <p:spPr bwMode="auto">
                <a:xfrm>
                  <a:off x="1824" y="2352"/>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148" name="Oval 76">
                  <a:extLst>
                    <a:ext uri="{FF2B5EF4-FFF2-40B4-BE49-F238E27FC236}">
                      <a16:creationId xmlns:a16="http://schemas.microsoft.com/office/drawing/2014/main" id="{81449052-C4BD-274A-AFDD-CE64A1A53991}"/>
                    </a:ext>
                  </a:extLst>
                </p:cNvPr>
                <p:cNvSpPr>
                  <a:spLocks noChangeArrowheads="1"/>
                </p:cNvSpPr>
                <p:nvPr/>
              </p:nvSpPr>
              <p:spPr bwMode="auto">
                <a:xfrm>
                  <a:off x="1872" y="2400"/>
                  <a:ext cx="96" cy="96"/>
                </a:xfrm>
                <a:prstGeom prst="ellipse">
                  <a:avLst/>
                </a:prstGeom>
                <a:solidFill>
                  <a:srgbClr val="FFFF66"/>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8123" name="Group 77">
                <a:extLst>
                  <a:ext uri="{FF2B5EF4-FFF2-40B4-BE49-F238E27FC236}">
                    <a16:creationId xmlns:a16="http://schemas.microsoft.com/office/drawing/2014/main" id="{6BEA3173-5835-AB4C-9C8E-01024A414D57}"/>
                  </a:ext>
                </a:extLst>
              </p:cNvPr>
              <p:cNvGrpSpPr>
                <a:grpSpLocks/>
              </p:cNvGrpSpPr>
              <p:nvPr/>
            </p:nvGrpSpPr>
            <p:grpSpPr bwMode="auto">
              <a:xfrm>
                <a:off x="672" y="2352"/>
                <a:ext cx="192" cy="192"/>
                <a:chOff x="1824" y="2352"/>
                <a:chExt cx="192" cy="192"/>
              </a:xfrm>
            </p:grpSpPr>
            <p:sp>
              <p:nvSpPr>
                <p:cNvPr id="68145" name="Rectangle 78">
                  <a:extLst>
                    <a:ext uri="{FF2B5EF4-FFF2-40B4-BE49-F238E27FC236}">
                      <a16:creationId xmlns:a16="http://schemas.microsoft.com/office/drawing/2014/main" id="{F45CD11B-60FF-1341-B2D3-B1F37DC66381}"/>
                    </a:ext>
                  </a:extLst>
                </p:cNvPr>
                <p:cNvSpPr>
                  <a:spLocks noChangeArrowheads="1"/>
                </p:cNvSpPr>
                <p:nvPr/>
              </p:nvSpPr>
              <p:spPr bwMode="auto">
                <a:xfrm>
                  <a:off x="1824" y="2352"/>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146" name="Oval 79">
                  <a:extLst>
                    <a:ext uri="{FF2B5EF4-FFF2-40B4-BE49-F238E27FC236}">
                      <a16:creationId xmlns:a16="http://schemas.microsoft.com/office/drawing/2014/main" id="{6F9C4E7A-A85A-1543-B387-F86DBD5E0C0F}"/>
                    </a:ext>
                  </a:extLst>
                </p:cNvPr>
                <p:cNvSpPr>
                  <a:spLocks noChangeArrowheads="1"/>
                </p:cNvSpPr>
                <p:nvPr/>
              </p:nvSpPr>
              <p:spPr bwMode="auto">
                <a:xfrm>
                  <a:off x="1872" y="2400"/>
                  <a:ext cx="96" cy="96"/>
                </a:xfrm>
                <a:prstGeom prst="ellipse">
                  <a:avLst/>
                </a:prstGeom>
                <a:solidFill>
                  <a:srgbClr val="FFFF66"/>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8124" name="Group 80">
                <a:extLst>
                  <a:ext uri="{FF2B5EF4-FFF2-40B4-BE49-F238E27FC236}">
                    <a16:creationId xmlns:a16="http://schemas.microsoft.com/office/drawing/2014/main" id="{D3D78A6E-5F31-8649-8031-65D6C5E0D03B}"/>
                  </a:ext>
                </a:extLst>
              </p:cNvPr>
              <p:cNvGrpSpPr>
                <a:grpSpLocks/>
              </p:cNvGrpSpPr>
              <p:nvPr/>
            </p:nvGrpSpPr>
            <p:grpSpPr bwMode="auto">
              <a:xfrm>
                <a:off x="672" y="2544"/>
                <a:ext cx="192" cy="192"/>
                <a:chOff x="1824" y="2352"/>
                <a:chExt cx="192" cy="192"/>
              </a:xfrm>
            </p:grpSpPr>
            <p:sp>
              <p:nvSpPr>
                <p:cNvPr id="68143" name="Rectangle 81">
                  <a:extLst>
                    <a:ext uri="{FF2B5EF4-FFF2-40B4-BE49-F238E27FC236}">
                      <a16:creationId xmlns:a16="http://schemas.microsoft.com/office/drawing/2014/main" id="{848750A3-65E2-2D4B-8199-8B6159BE2901}"/>
                    </a:ext>
                  </a:extLst>
                </p:cNvPr>
                <p:cNvSpPr>
                  <a:spLocks noChangeArrowheads="1"/>
                </p:cNvSpPr>
                <p:nvPr/>
              </p:nvSpPr>
              <p:spPr bwMode="auto">
                <a:xfrm>
                  <a:off x="1824" y="2352"/>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144" name="Oval 82">
                  <a:extLst>
                    <a:ext uri="{FF2B5EF4-FFF2-40B4-BE49-F238E27FC236}">
                      <a16:creationId xmlns:a16="http://schemas.microsoft.com/office/drawing/2014/main" id="{60060F07-E201-7445-BD9E-2CFEB0035FEE}"/>
                    </a:ext>
                  </a:extLst>
                </p:cNvPr>
                <p:cNvSpPr>
                  <a:spLocks noChangeArrowheads="1"/>
                </p:cNvSpPr>
                <p:nvPr/>
              </p:nvSpPr>
              <p:spPr bwMode="auto">
                <a:xfrm>
                  <a:off x="1872" y="2400"/>
                  <a:ext cx="96" cy="96"/>
                </a:xfrm>
                <a:prstGeom prst="ellipse">
                  <a:avLst/>
                </a:prstGeom>
                <a:solidFill>
                  <a:srgbClr val="FFFF66"/>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8125" name="Group 83">
                <a:extLst>
                  <a:ext uri="{FF2B5EF4-FFF2-40B4-BE49-F238E27FC236}">
                    <a16:creationId xmlns:a16="http://schemas.microsoft.com/office/drawing/2014/main" id="{024FFC48-BE36-FE49-B25C-404600B1A4A6}"/>
                  </a:ext>
                </a:extLst>
              </p:cNvPr>
              <p:cNvGrpSpPr>
                <a:grpSpLocks/>
              </p:cNvGrpSpPr>
              <p:nvPr/>
            </p:nvGrpSpPr>
            <p:grpSpPr bwMode="auto">
              <a:xfrm>
                <a:off x="672" y="2736"/>
                <a:ext cx="192" cy="192"/>
                <a:chOff x="1824" y="2352"/>
                <a:chExt cx="192" cy="192"/>
              </a:xfrm>
            </p:grpSpPr>
            <p:sp>
              <p:nvSpPr>
                <p:cNvPr id="68141" name="Rectangle 84">
                  <a:extLst>
                    <a:ext uri="{FF2B5EF4-FFF2-40B4-BE49-F238E27FC236}">
                      <a16:creationId xmlns:a16="http://schemas.microsoft.com/office/drawing/2014/main" id="{E633343C-B6B8-8347-8824-CD95006AA11F}"/>
                    </a:ext>
                  </a:extLst>
                </p:cNvPr>
                <p:cNvSpPr>
                  <a:spLocks noChangeArrowheads="1"/>
                </p:cNvSpPr>
                <p:nvPr/>
              </p:nvSpPr>
              <p:spPr bwMode="auto">
                <a:xfrm>
                  <a:off x="1824" y="2352"/>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142" name="Oval 85">
                  <a:extLst>
                    <a:ext uri="{FF2B5EF4-FFF2-40B4-BE49-F238E27FC236}">
                      <a16:creationId xmlns:a16="http://schemas.microsoft.com/office/drawing/2014/main" id="{CA225430-42E5-CA42-9950-93CBC2848CC9}"/>
                    </a:ext>
                  </a:extLst>
                </p:cNvPr>
                <p:cNvSpPr>
                  <a:spLocks noChangeArrowheads="1"/>
                </p:cNvSpPr>
                <p:nvPr/>
              </p:nvSpPr>
              <p:spPr bwMode="auto">
                <a:xfrm>
                  <a:off x="1872" y="2400"/>
                  <a:ext cx="96" cy="96"/>
                </a:xfrm>
                <a:prstGeom prst="ellipse">
                  <a:avLst/>
                </a:prstGeom>
                <a:solidFill>
                  <a:srgbClr val="FFFF66"/>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8126" name="Group 86">
                <a:extLst>
                  <a:ext uri="{FF2B5EF4-FFF2-40B4-BE49-F238E27FC236}">
                    <a16:creationId xmlns:a16="http://schemas.microsoft.com/office/drawing/2014/main" id="{FBE0FBDE-23BB-C24A-B766-65D72C5B63BF}"/>
                  </a:ext>
                </a:extLst>
              </p:cNvPr>
              <p:cNvGrpSpPr>
                <a:grpSpLocks/>
              </p:cNvGrpSpPr>
              <p:nvPr/>
            </p:nvGrpSpPr>
            <p:grpSpPr bwMode="auto">
              <a:xfrm>
                <a:off x="672" y="2928"/>
                <a:ext cx="192" cy="192"/>
                <a:chOff x="1824" y="2352"/>
                <a:chExt cx="192" cy="192"/>
              </a:xfrm>
            </p:grpSpPr>
            <p:sp>
              <p:nvSpPr>
                <p:cNvPr id="68139" name="Rectangle 87">
                  <a:extLst>
                    <a:ext uri="{FF2B5EF4-FFF2-40B4-BE49-F238E27FC236}">
                      <a16:creationId xmlns:a16="http://schemas.microsoft.com/office/drawing/2014/main" id="{26A8651A-88BB-7541-B1D4-E3B3E849CE34}"/>
                    </a:ext>
                  </a:extLst>
                </p:cNvPr>
                <p:cNvSpPr>
                  <a:spLocks noChangeArrowheads="1"/>
                </p:cNvSpPr>
                <p:nvPr/>
              </p:nvSpPr>
              <p:spPr bwMode="auto">
                <a:xfrm>
                  <a:off x="1824" y="2352"/>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140" name="Oval 88">
                  <a:extLst>
                    <a:ext uri="{FF2B5EF4-FFF2-40B4-BE49-F238E27FC236}">
                      <a16:creationId xmlns:a16="http://schemas.microsoft.com/office/drawing/2014/main" id="{5386694B-59B7-7748-9FB7-66EC53F10266}"/>
                    </a:ext>
                  </a:extLst>
                </p:cNvPr>
                <p:cNvSpPr>
                  <a:spLocks noChangeArrowheads="1"/>
                </p:cNvSpPr>
                <p:nvPr/>
              </p:nvSpPr>
              <p:spPr bwMode="auto">
                <a:xfrm>
                  <a:off x="1872" y="2400"/>
                  <a:ext cx="96" cy="96"/>
                </a:xfrm>
                <a:prstGeom prst="ellipse">
                  <a:avLst/>
                </a:prstGeom>
                <a:solidFill>
                  <a:srgbClr val="FFFF66"/>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8127" name="Group 89">
                <a:extLst>
                  <a:ext uri="{FF2B5EF4-FFF2-40B4-BE49-F238E27FC236}">
                    <a16:creationId xmlns:a16="http://schemas.microsoft.com/office/drawing/2014/main" id="{C9503621-8EDE-BB46-873A-D4D5F23EEC58}"/>
                  </a:ext>
                </a:extLst>
              </p:cNvPr>
              <p:cNvGrpSpPr>
                <a:grpSpLocks/>
              </p:cNvGrpSpPr>
              <p:nvPr/>
            </p:nvGrpSpPr>
            <p:grpSpPr bwMode="auto">
              <a:xfrm>
                <a:off x="480" y="2352"/>
                <a:ext cx="192" cy="192"/>
                <a:chOff x="1824" y="2352"/>
                <a:chExt cx="192" cy="192"/>
              </a:xfrm>
            </p:grpSpPr>
            <p:sp>
              <p:nvSpPr>
                <p:cNvPr id="68137" name="Rectangle 90">
                  <a:extLst>
                    <a:ext uri="{FF2B5EF4-FFF2-40B4-BE49-F238E27FC236}">
                      <a16:creationId xmlns:a16="http://schemas.microsoft.com/office/drawing/2014/main" id="{741505E1-B9CB-2D47-933A-7DB2C12C9DB1}"/>
                    </a:ext>
                  </a:extLst>
                </p:cNvPr>
                <p:cNvSpPr>
                  <a:spLocks noChangeArrowheads="1"/>
                </p:cNvSpPr>
                <p:nvPr/>
              </p:nvSpPr>
              <p:spPr bwMode="auto">
                <a:xfrm>
                  <a:off x="1824" y="2352"/>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138" name="Oval 91">
                  <a:extLst>
                    <a:ext uri="{FF2B5EF4-FFF2-40B4-BE49-F238E27FC236}">
                      <a16:creationId xmlns:a16="http://schemas.microsoft.com/office/drawing/2014/main" id="{1E804DD8-D802-BB4A-94E4-652005C439CF}"/>
                    </a:ext>
                  </a:extLst>
                </p:cNvPr>
                <p:cNvSpPr>
                  <a:spLocks noChangeArrowheads="1"/>
                </p:cNvSpPr>
                <p:nvPr/>
              </p:nvSpPr>
              <p:spPr bwMode="auto">
                <a:xfrm>
                  <a:off x="1872" y="2400"/>
                  <a:ext cx="96" cy="96"/>
                </a:xfrm>
                <a:prstGeom prst="ellipse">
                  <a:avLst/>
                </a:prstGeom>
                <a:solidFill>
                  <a:srgbClr val="FFFF66"/>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8128" name="Group 92">
                <a:extLst>
                  <a:ext uri="{FF2B5EF4-FFF2-40B4-BE49-F238E27FC236}">
                    <a16:creationId xmlns:a16="http://schemas.microsoft.com/office/drawing/2014/main" id="{E1C9E520-B7AB-0E4C-9755-8C58FAD36F57}"/>
                  </a:ext>
                </a:extLst>
              </p:cNvPr>
              <p:cNvGrpSpPr>
                <a:grpSpLocks/>
              </p:cNvGrpSpPr>
              <p:nvPr/>
            </p:nvGrpSpPr>
            <p:grpSpPr bwMode="auto">
              <a:xfrm>
                <a:off x="480" y="2544"/>
                <a:ext cx="192" cy="192"/>
                <a:chOff x="1824" y="2352"/>
                <a:chExt cx="192" cy="192"/>
              </a:xfrm>
            </p:grpSpPr>
            <p:sp>
              <p:nvSpPr>
                <p:cNvPr id="68135" name="Rectangle 93">
                  <a:extLst>
                    <a:ext uri="{FF2B5EF4-FFF2-40B4-BE49-F238E27FC236}">
                      <a16:creationId xmlns:a16="http://schemas.microsoft.com/office/drawing/2014/main" id="{D5209E4E-695F-9949-8EBC-9EF7A1B8E139}"/>
                    </a:ext>
                  </a:extLst>
                </p:cNvPr>
                <p:cNvSpPr>
                  <a:spLocks noChangeArrowheads="1"/>
                </p:cNvSpPr>
                <p:nvPr/>
              </p:nvSpPr>
              <p:spPr bwMode="auto">
                <a:xfrm>
                  <a:off x="1824" y="2352"/>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136" name="Oval 94">
                  <a:extLst>
                    <a:ext uri="{FF2B5EF4-FFF2-40B4-BE49-F238E27FC236}">
                      <a16:creationId xmlns:a16="http://schemas.microsoft.com/office/drawing/2014/main" id="{81B7C33E-553A-7844-A67B-A20F2FDFF287}"/>
                    </a:ext>
                  </a:extLst>
                </p:cNvPr>
                <p:cNvSpPr>
                  <a:spLocks noChangeArrowheads="1"/>
                </p:cNvSpPr>
                <p:nvPr/>
              </p:nvSpPr>
              <p:spPr bwMode="auto">
                <a:xfrm>
                  <a:off x="1872" y="2400"/>
                  <a:ext cx="96" cy="96"/>
                </a:xfrm>
                <a:prstGeom prst="ellipse">
                  <a:avLst/>
                </a:prstGeom>
                <a:solidFill>
                  <a:srgbClr val="FFFF66"/>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8129" name="Group 95">
                <a:extLst>
                  <a:ext uri="{FF2B5EF4-FFF2-40B4-BE49-F238E27FC236}">
                    <a16:creationId xmlns:a16="http://schemas.microsoft.com/office/drawing/2014/main" id="{9AFBE3A9-79B9-564F-B706-BDCFE6B87B58}"/>
                  </a:ext>
                </a:extLst>
              </p:cNvPr>
              <p:cNvGrpSpPr>
                <a:grpSpLocks/>
              </p:cNvGrpSpPr>
              <p:nvPr/>
            </p:nvGrpSpPr>
            <p:grpSpPr bwMode="auto">
              <a:xfrm>
                <a:off x="480" y="2736"/>
                <a:ext cx="192" cy="192"/>
                <a:chOff x="1824" y="2352"/>
                <a:chExt cx="192" cy="192"/>
              </a:xfrm>
            </p:grpSpPr>
            <p:sp>
              <p:nvSpPr>
                <p:cNvPr id="68133" name="Rectangle 96">
                  <a:extLst>
                    <a:ext uri="{FF2B5EF4-FFF2-40B4-BE49-F238E27FC236}">
                      <a16:creationId xmlns:a16="http://schemas.microsoft.com/office/drawing/2014/main" id="{A324CFCF-D4D6-9B40-B2EA-84C92A6F927D}"/>
                    </a:ext>
                  </a:extLst>
                </p:cNvPr>
                <p:cNvSpPr>
                  <a:spLocks noChangeArrowheads="1"/>
                </p:cNvSpPr>
                <p:nvPr/>
              </p:nvSpPr>
              <p:spPr bwMode="auto">
                <a:xfrm>
                  <a:off x="1824" y="2352"/>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134" name="Oval 97">
                  <a:extLst>
                    <a:ext uri="{FF2B5EF4-FFF2-40B4-BE49-F238E27FC236}">
                      <a16:creationId xmlns:a16="http://schemas.microsoft.com/office/drawing/2014/main" id="{756F6707-F012-0742-83F8-03E36B72257E}"/>
                    </a:ext>
                  </a:extLst>
                </p:cNvPr>
                <p:cNvSpPr>
                  <a:spLocks noChangeArrowheads="1"/>
                </p:cNvSpPr>
                <p:nvPr/>
              </p:nvSpPr>
              <p:spPr bwMode="auto">
                <a:xfrm>
                  <a:off x="1872" y="2400"/>
                  <a:ext cx="96" cy="96"/>
                </a:xfrm>
                <a:prstGeom prst="ellipse">
                  <a:avLst/>
                </a:prstGeom>
                <a:solidFill>
                  <a:srgbClr val="FFFF66"/>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8130" name="Group 98">
                <a:extLst>
                  <a:ext uri="{FF2B5EF4-FFF2-40B4-BE49-F238E27FC236}">
                    <a16:creationId xmlns:a16="http://schemas.microsoft.com/office/drawing/2014/main" id="{C07D2940-DA45-1C41-9D4E-FEBC1B4F80D3}"/>
                  </a:ext>
                </a:extLst>
              </p:cNvPr>
              <p:cNvGrpSpPr>
                <a:grpSpLocks/>
              </p:cNvGrpSpPr>
              <p:nvPr/>
            </p:nvGrpSpPr>
            <p:grpSpPr bwMode="auto">
              <a:xfrm>
                <a:off x="480" y="2928"/>
                <a:ext cx="192" cy="192"/>
                <a:chOff x="1824" y="2352"/>
                <a:chExt cx="192" cy="192"/>
              </a:xfrm>
            </p:grpSpPr>
            <p:sp>
              <p:nvSpPr>
                <p:cNvPr id="68131" name="Rectangle 99">
                  <a:extLst>
                    <a:ext uri="{FF2B5EF4-FFF2-40B4-BE49-F238E27FC236}">
                      <a16:creationId xmlns:a16="http://schemas.microsoft.com/office/drawing/2014/main" id="{24E56A85-C7E8-C34C-A6ED-51853E3B49A7}"/>
                    </a:ext>
                  </a:extLst>
                </p:cNvPr>
                <p:cNvSpPr>
                  <a:spLocks noChangeArrowheads="1"/>
                </p:cNvSpPr>
                <p:nvPr/>
              </p:nvSpPr>
              <p:spPr bwMode="auto">
                <a:xfrm>
                  <a:off x="1824" y="2352"/>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132" name="Oval 100">
                  <a:extLst>
                    <a:ext uri="{FF2B5EF4-FFF2-40B4-BE49-F238E27FC236}">
                      <a16:creationId xmlns:a16="http://schemas.microsoft.com/office/drawing/2014/main" id="{E4DC7000-5A72-704A-A1A8-5CBBCFDBA430}"/>
                    </a:ext>
                  </a:extLst>
                </p:cNvPr>
                <p:cNvSpPr>
                  <a:spLocks noChangeArrowheads="1"/>
                </p:cNvSpPr>
                <p:nvPr/>
              </p:nvSpPr>
              <p:spPr bwMode="auto">
                <a:xfrm>
                  <a:off x="1872" y="2400"/>
                  <a:ext cx="96" cy="96"/>
                </a:xfrm>
                <a:prstGeom prst="ellipse">
                  <a:avLst/>
                </a:prstGeom>
                <a:solidFill>
                  <a:srgbClr val="FFFF66"/>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sp>
          <p:nvSpPr>
            <p:cNvPr id="68097" name="AutoShape 101">
              <a:extLst>
                <a:ext uri="{FF2B5EF4-FFF2-40B4-BE49-F238E27FC236}">
                  <a16:creationId xmlns:a16="http://schemas.microsoft.com/office/drawing/2014/main" id="{8EB7B085-F260-594D-B949-27CE4EFCFF7B}"/>
                </a:ext>
              </a:extLst>
            </p:cNvPr>
            <p:cNvSpPr>
              <a:spLocks noChangeArrowheads="1"/>
            </p:cNvSpPr>
            <p:nvPr/>
          </p:nvSpPr>
          <p:spPr bwMode="auto">
            <a:xfrm>
              <a:off x="432" y="2113"/>
              <a:ext cx="529" cy="462"/>
            </a:xfrm>
            <a:prstGeom prst="rightArrow">
              <a:avLst>
                <a:gd name="adj1" fmla="val 50000"/>
                <a:gd name="adj2" fmla="val 30825"/>
              </a:avLst>
            </a:prstGeom>
            <a:solidFill>
              <a:schemeClr val="bg1"/>
            </a:solidFill>
            <a:ln w="38100">
              <a:solidFill>
                <a:schemeClr val="tx1"/>
              </a:solidFill>
              <a:miter lim="800000"/>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800" b="0" i="0" u="none" strike="noStrike" kern="1200" cap="none" spc="0" normalizeH="0" baseline="0" noProof="0">
                  <a:ln>
                    <a:noFill/>
                  </a:ln>
                  <a:solidFill>
                    <a:srgbClr val="000000"/>
                  </a:solidFill>
                  <a:effectLst/>
                  <a:uLnTx/>
                  <a:uFillTx/>
                  <a:latin typeface="Verdana" panose="020B0604030504040204" pitchFamily="34" charset="0"/>
                  <a:ea typeface="굴림" panose="020B0600000101010101" pitchFamily="34" charset="-127"/>
                  <a:cs typeface="+mn-cs"/>
                </a:rPr>
                <a:t>W3</a:t>
              </a:r>
            </a:p>
          </p:txBody>
        </p:sp>
      </p:grpSp>
      <p:grpSp>
        <p:nvGrpSpPr>
          <p:cNvPr id="43429" name="Group 104">
            <a:extLst>
              <a:ext uri="{FF2B5EF4-FFF2-40B4-BE49-F238E27FC236}">
                <a16:creationId xmlns:a16="http://schemas.microsoft.com/office/drawing/2014/main" id="{2242DDD8-ED7E-4449-BF65-114FFD11DEA6}"/>
              </a:ext>
            </a:extLst>
          </p:cNvPr>
          <p:cNvGrpSpPr>
            <a:grpSpLocks/>
          </p:cNvGrpSpPr>
          <p:nvPr/>
        </p:nvGrpSpPr>
        <p:grpSpPr bwMode="auto">
          <a:xfrm>
            <a:off x="685800" y="2419350"/>
            <a:ext cx="3276600" cy="1549400"/>
            <a:chOff x="432" y="1376"/>
            <a:chExt cx="2064" cy="976"/>
          </a:xfrm>
        </p:grpSpPr>
        <p:grpSp>
          <p:nvGrpSpPr>
            <p:cNvPr id="67997" name="Group 105">
              <a:extLst>
                <a:ext uri="{FF2B5EF4-FFF2-40B4-BE49-F238E27FC236}">
                  <a16:creationId xmlns:a16="http://schemas.microsoft.com/office/drawing/2014/main" id="{4AE9FD54-8E6B-CD4A-9736-7867335FEF78}"/>
                </a:ext>
              </a:extLst>
            </p:cNvPr>
            <p:cNvGrpSpPr>
              <a:grpSpLocks/>
            </p:cNvGrpSpPr>
            <p:nvPr/>
          </p:nvGrpSpPr>
          <p:grpSpPr bwMode="auto">
            <a:xfrm>
              <a:off x="960" y="1584"/>
              <a:ext cx="1536" cy="768"/>
              <a:chOff x="480" y="1584"/>
              <a:chExt cx="1536" cy="768"/>
            </a:xfrm>
          </p:grpSpPr>
          <p:grpSp>
            <p:nvGrpSpPr>
              <p:cNvPr id="67999" name="Group 106">
                <a:extLst>
                  <a:ext uri="{FF2B5EF4-FFF2-40B4-BE49-F238E27FC236}">
                    <a16:creationId xmlns:a16="http://schemas.microsoft.com/office/drawing/2014/main" id="{64A477FB-D3B7-D641-A72A-5E32E544DF53}"/>
                  </a:ext>
                </a:extLst>
              </p:cNvPr>
              <p:cNvGrpSpPr>
                <a:grpSpLocks/>
              </p:cNvGrpSpPr>
              <p:nvPr/>
            </p:nvGrpSpPr>
            <p:grpSpPr bwMode="auto">
              <a:xfrm>
                <a:off x="1824" y="1584"/>
                <a:ext cx="192" cy="192"/>
                <a:chOff x="1824" y="1584"/>
                <a:chExt cx="192" cy="192"/>
              </a:xfrm>
            </p:grpSpPr>
            <p:sp>
              <p:nvSpPr>
                <p:cNvPr id="68094" name="Rectangle 107">
                  <a:extLst>
                    <a:ext uri="{FF2B5EF4-FFF2-40B4-BE49-F238E27FC236}">
                      <a16:creationId xmlns:a16="http://schemas.microsoft.com/office/drawing/2014/main" id="{90166A2D-FAC7-454A-A7A7-567F7E1F1ED0}"/>
                    </a:ext>
                  </a:extLst>
                </p:cNvPr>
                <p:cNvSpPr>
                  <a:spLocks noChangeArrowheads="1"/>
                </p:cNvSpPr>
                <p:nvPr/>
              </p:nvSpPr>
              <p:spPr bwMode="auto">
                <a:xfrm>
                  <a:off x="1824" y="1584"/>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095" name="Oval 108">
                  <a:extLst>
                    <a:ext uri="{FF2B5EF4-FFF2-40B4-BE49-F238E27FC236}">
                      <a16:creationId xmlns:a16="http://schemas.microsoft.com/office/drawing/2014/main" id="{0D4D528E-6CC0-8442-BA08-04A4D7845CA4}"/>
                    </a:ext>
                  </a:extLst>
                </p:cNvPr>
                <p:cNvSpPr>
                  <a:spLocks noChangeArrowheads="1"/>
                </p:cNvSpPr>
                <p:nvPr/>
              </p:nvSpPr>
              <p:spPr bwMode="auto">
                <a:xfrm>
                  <a:off x="1872" y="1632"/>
                  <a:ext cx="96" cy="96"/>
                </a:xfrm>
                <a:prstGeom prst="ellipse">
                  <a:avLst/>
                </a:prstGeom>
                <a:solidFill>
                  <a:schemeClr val="accent1"/>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sp>
            <p:nvSpPr>
              <p:cNvPr id="68000" name="Rectangle 109">
                <a:extLst>
                  <a:ext uri="{FF2B5EF4-FFF2-40B4-BE49-F238E27FC236}">
                    <a16:creationId xmlns:a16="http://schemas.microsoft.com/office/drawing/2014/main" id="{CF9ABF2A-DC8C-BE41-9980-F66FAABA5F04}"/>
                  </a:ext>
                </a:extLst>
              </p:cNvPr>
              <p:cNvSpPr>
                <a:spLocks noChangeArrowheads="1"/>
              </p:cNvSpPr>
              <p:nvPr/>
            </p:nvSpPr>
            <p:spPr bwMode="auto">
              <a:xfrm>
                <a:off x="480" y="1584"/>
                <a:ext cx="1536" cy="768"/>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nvGrpSpPr>
              <p:cNvPr id="68001" name="Group 110">
                <a:extLst>
                  <a:ext uri="{FF2B5EF4-FFF2-40B4-BE49-F238E27FC236}">
                    <a16:creationId xmlns:a16="http://schemas.microsoft.com/office/drawing/2014/main" id="{EE0108F6-FFBC-4841-A875-46BA868EC140}"/>
                  </a:ext>
                </a:extLst>
              </p:cNvPr>
              <p:cNvGrpSpPr>
                <a:grpSpLocks/>
              </p:cNvGrpSpPr>
              <p:nvPr/>
            </p:nvGrpSpPr>
            <p:grpSpPr bwMode="auto">
              <a:xfrm>
                <a:off x="1824" y="1776"/>
                <a:ext cx="192" cy="192"/>
                <a:chOff x="1824" y="1584"/>
                <a:chExt cx="192" cy="192"/>
              </a:xfrm>
            </p:grpSpPr>
            <p:sp>
              <p:nvSpPr>
                <p:cNvPr id="68092" name="Rectangle 111">
                  <a:extLst>
                    <a:ext uri="{FF2B5EF4-FFF2-40B4-BE49-F238E27FC236}">
                      <a16:creationId xmlns:a16="http://schemas.microsoft.com/office/drawing/2014/main" id="{2817C604-3B37-8348-B64D-D31791FCF1DB}"/>
                    </a:ext>
                  </a:extLst>
                </p:cNvPr>
                <p:cNvSpPr>
                  <a:spLocks noChangeArrowheads="1"/>
                </p:cNvSpPr>
                <p:nvPr/>
              </p:nvSpPr>
              <p:spPr bwMode="auto">
                <a:xfrm>
                  <a:off x="1824" y="1584"/>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093" name="Oval 112">
                  <a:extLst>
                    <a:ext uri="{FF2B5EF4-FFF2-40B4-BE49-F238E27FC236}">
                      <a16:creationId xmlns:a16="http://schemas.microsoft.com/office/drawing/2014/main" id="{0D14A862-8416-4F4B-8A78-E109096BE154}"/>
                    </a:ext>
                  </a:extLst>
                </p:cNvPr>
                <p:cNvSpPr>
                  <a:spLocks noChangeArrowheads="1"/>
                </p:cNvSpPr>
                <p:nvPr/>
              </p:nvSpPr>
              <p:spPr bwMode="auto">
                <a:xfrm>
                  <a:off x="1872" y="1632"/>
                  <a:ext cx="96" cy="96"/>
                </a:xfrm>
                <a:prstGeom prst="ellipse">
                  <a:avLst/>
                </a:prstGeom>
                <a:solidFill>
                  <a:schemeClr val="accent1"/>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8002" name="Group 113">
                <a:extLst>
                  <a:ext uri="{FF2B5EF4-FFF2-40B4-BE49-F238E27FC236}">
                    <a16:creationId xmlns:a16="http://schemas.microsoft.com/office/drawing/2014/main" id="{DD83059E-8189-D044-8D99-30288A3D46FE}"/>
                  </a:ext>
                </a:extLst>
              </p:cNvPr>
              <p:cNvGrpSpPr>
                <a:grpSpLocks/>
              </p:cNvGrpSpPr>
              <p:nvPr/>
            </p:nvGrpSpPr>
            <p:grpSpPr bwMode="auto">
              <a:xfrm>
                <a:off x="1824" y="1968"/>
                <a:ext cx="192" cy="192"/>
                <a:chOff x="1824" y="1584"/>
                <a:chExt cx="192" cy="192"/>
              </a:xfrm>
            </p:grpSpPr>
            <p:sp>
              <p:nvSpPr>
                <p:cNvPr id="68090" name="Rectangle 114">
                  <a:extLst>
                    <a:ext uri="{FF2B5EF4-FFF2-40B4-BE49-F238E27FC236}">
                      <a16:creationId xmlns:a16="http://schemas.microsoft.com/office/drawing/2014/main" id="{494C0368-5FD4-CB4A-B5D9-BE4C782DF6B7}"/>
                    </a:ext>
                  </a:extLst>
                </p:cNvPr>
                <p:cNvSpPr>
                  <a:spLocks noChangeArrowheads="1"/>
                </p:cNvSpPr>
                <p:nvPr/>
              </p:nvSpPr>
              <p:spPr bwMode="auto">
                <a:xfrm>
                  <a:off x="1824" y="1584"/>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091" name="Oval 115">
                  <a:extLst>
                    <a:ext uri="{FF2B5EF4-FFF2-40B4-BE49-F238E27FC236}">
                      <a16:creationId xmlns:a16="http://schemas.microsoft.com/office/drawing/2014/main" id="{9B007102-7190-AB47-8410-210086798028}"/>
                    </a:ext>
                  </a:extLst>
                </p:cNvPr>
                <p:cNvSpPr>
                  <a:spLocks noChangeArrowheads="1"/>
                </p:cNvSpPr>
                <p:nvPr/>
              </p:nvSpPr>
              <p:spPr bwMode="auto">
                <a:xfrm>
                  <a:off x="1872" y="1632"/>
                  <a:ext cx="96" cy="96"/>
                </a:xfrm>
                <a:prstGeom prst="ellipse">
                  <a:avLst/>
                </a:prstGeom>
                <a:solidFill>
                  <a:schemeClr val="accent1"/>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8003" name="Group 116">
                <a:extLst>
                  <a:ext uri="{FF2B5EF4-FFF2-40B4-BE49-F238E27FC236}">
                    <a16:creationId xmlns:a16="http://schemas.microsoft.com/office/drawing/2014/main" id="{C183EC22-FF47-D647-A7CC-5CA99A7DC9D2}"/>
                  </a:ext>
                </a:extLst>
              </p:cNvPr>
              <p:cNvGrpSpPr>
                <a:grpSpLocks/>
              </p:cNvGrpSpPr>
              <p:nvPr/>
            </p:nvGrpSpPr>
            <p:grpSpPr bwMode="auto">
              <a:xfrm>
                <a:off x="1824" y="2160"/>
                <a:ext cx="192" cy="192"/>
                <a:chOff x="1824" y="1584"/>
                <a:chExt cx="192" cy="192"/>
              </a:xfrm>
            </p:grpSpPr>
            <p:sp>
              <p:nvSpPr>
                <p:cNvPr id="68088" name="Rectangle 117">
                  <a:extLst>
                    <a:ext uri="{FF2B5EF4-FFF2-40B4-BE49-F238E27FC236}">
                      <a16:creationId xmlns:a16="http://schemas.microsoft.com/office/drawing/2014/main" id="{2424C08B-5152-0B42-B2B9-9B9A05F3367E}"/>
                    </a:ext>
                  </a:extLst>
                </p:cNvPr>
                <p:cNvSpPr>
                  <a:spLocks noChangeArrowheads="1"/>
                </p:cNvSpPr>
                <p:nvPr/>
              </p:nvSpPr>
              <p:spPr bwMode="auto">
                <a:xfrm>
                  <a:off x="1824" y="1584"/>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089" name="Oval 118">
                  <a:extLst>
                    <a:ext uri="{FF2B5EF4-FFF2-40B4-BE49-F238E27FC236}">
                      <a16:creationId xmlns:a16="http://schemas.microsoft.com/office/drawing/2014/main" id="{06130A2B-4515-9B45-B8F4-3F08F7AA5EA6}"/>
                    </a:ext>
                  </a:extLst>
                </p:cNvPr>
                <p:cNvSpPr>
                  <a:spLocks noChangeArrowheads="1"/>
                </p:cNvSpPr>
                <p:nvPr/>
              </p:nvSpPr>
              <p:spPr bwMode="auto">
                <a:xfrm>
                  <a:off x="1872" y="1632"/>
                  <a:ext cx="96" cy="96"/>
                </a:xfrm>
                <a:prstGeom prst="ellipse">
                  <a:avLst/>
                </a:prstGeom>
                <a:solidFill>
                  <a:schemeClr val="accent1"/>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8004" name="Group 119">
                <a:extLst>
                  <a:ext uri="{FF2B5EF4-FFF2-40B4-BE49-F238E27FC236}">
                    <a16:creationId xmlns:a16="http://schemas.microsoft.com/office/drawing/2014/main" id="{CF4C6239-9622-6342-B84C-7B47DFE529B1}"/>
                  </a:ext>
                </a:extLst>
              </p:cNvPr>
              <p:cNvGrpSpPr>
                <a:grpSpLocks/>
              </p:cNvGrpSpPr>
              <p:nvPr/>
            </p:nvGrpSpPr>
            <p:grpSpPr bwMode="auto">
              <a:xfrm>
                <a:off x="1632" y="1584"/>
                <a:ext cx="192" cy="192"/>
                <a:chOff x="1824" y="1584"/>
                <a:chExt cx="192" cy="192"/>
              </a:xfrm>
            </p:grpSpPr>
            <p:sp>
              <p:nvSpPr>
                <p:cNvPr id="68086" name="Rectangle 120">
                  <a:extLst>
                    <a:ext uri="{FF2B5EF4-FFF2-40B4-BE49-F238E27FC236}">
                      <a16:creationId xmlns:a16="http://schemas.microsoft.com/office/drawing/2014/main" id="{A10114E9-DCB7-5644-B56D-D0C2EA0A585D}"/>
                    </a:ext>
                  </a:extLst>
                </p:cNvPr>
                <p:cNvSpPr>
                  <a:spLocks noChangeArrowheads="1"/>
                </p:cNvSpPr>
                <p:nvPr/>
              </p:nvSpPr>
              <p:spPr bwMode="auto">
                <a:xfrm>
                  <a:off x="1824" y="1584"/>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087" name="Oval 121">
                  <a:extLst>
                    <a:ext uri="{FF2B5EF4-FFF2-40B4-BE49-F238E27FC236}">
                      <a16:creationId xmlns:a16="http://schemas.microsoft.com/office/drawing/2014/main" id="{D0792BCB-C5BF-454F-B638-01F582AF05A1}"/>
                    </a:ext>
                  </a:extLst>
                </p:cNvPr>
                <p:cNvSpPr>
                  <a:spLocks noChangeArrowheads="1"/>
                </p:cNvSpPr>
                <p:nvPr/>
              </p:nvSpPr>
              <p:spPr bwMode="auto">
                <a:xfrm>
                  <a:off x="1872" y="1632"/>
                  <a:ext cx="96" cy="96"/>
                </a:xfrm>
                <a:prstGeom prst="ellipse">
                  <a:avLst/>
                </a:prstGeom>
                <a:solidFill>
                  <a:schemeClr val="accent1"/>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8005" name="Group 122">
                <a:extLst>
                  <a:ext uri="{FF2B5EF4-FFF2-40B4-BE49-F238E27FC236}">
                    <a16:creationId xmlns:a16="http://schemas.microsoft.com/office/drawing/2014/main" id="{9202AC03-E693-5D42-B1E0-A856ED85AD62}"/>
                  </a:ext>
                </a:extLst>
              </p:cNvPr>
              <p:cNvGrpSpPr>
                <a:grpSpLocks/>
              </p:cNvGrpSpPr>
              <p:nvPr/>
            </p:nvGrpSpPr>
            <p:grpSpPr bwMode="auto">
              <a:xfrm>
                <a:off x="1632" y="1776"/>
                <a:ext cx="192" cy="192"/>
                <a:chOff x="1824" y="1584"/>
                <a:chExt cx="192" cy="192"/>
              </a:xfrm>
            </p:grpSpPr>
            <p:sp>
              <p:nvSpPr>
                <p:cNvPr id="68084" name="Rectangle 123">
                  <a:extLst>
                    <a:ext uri="{FF2B5EF4-FFF2-40B4-BE49-F238E27FC236}">
                      <a16:creationId xmlns:a16="http://schemas.microsoft.com/office/drawing/2014/main" id="{DF384EB1-4308-7241-AE47-FE9FCCD75F1A}"/>
                    </a:ext>
                  </a:extLst>
                </p:cNvPr>
                <p:cNvSpPr>
                  <a:spLocks noChangeArrowheads="1"/>
                </p:cNvSpPr>
                <p:nvPr/>
              </p:nvSpPr>
              <p:spPr bwMode="auto">
                <a:xfrm>
                  <a:off x="1824" y="1584"/>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085" name="Oval 124">
                  <a:extLst>
                    <a:ext uri="{FF2B5EF4-FFF2-40B4-BE49-F238E27FC236}">
                      <a16:creationId xmlns:a16="http://schemas.microsoft.com/office/drawing/2014/main" id="{2D6CC293-4B98-E940-AA45-B8412C75DF0C}"/>
                    </a:ext>
                  </a:extLst>
                </p:cNvPr>
                <p:cNvSpPr>
                  <a:spLocks noChangeArrowheads="1"/>
                </p:cNvSpPr>
                <p:nvPr/>
              </p:nvSpPr>
              <p:spPr bwMode="auto">
                <a:xfrm>
                  <a:off x="1872" y="1632"/>
                  <a:ext cx="96" cy="96"/>
                </a:xfrm>
                <a:prstGeom prst="ellipse">
                  <a:avLst/>
                </a:prstGeom>
                <a:solidFill>
                  <a:schemeClr val="accent1"/>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8006" name="Group 125">
                <a:extLst>
                  <a:ext uri="{FF2B5EF4-FFF2-40B4-BE49-F238E27FC236}">
                    <a16:creationId xmlns:a16="http://schemas.microsoft.com/office/drawing/2014/main" id="{8009C536-434C-D34F-9983-28450F3B48FE}"/>
                  </a:ext>
                </a:extLst>
              </p:cNvPr>
              <p:cNvGrpSpPr>
                <a:grpSpLocks/>
              </p:cNvGrpSpPr>
              <p:nvPr/>
            </p:nvGrpSpPr>
            <p:grpSpPr bwMode="auto">
              <a:xfrm>
                <a:off x="1632" y="1968"/>
                <a:ext cx="192" cy="192"/>
                <a:chOff x="1824" y="1584"/>
                <a:chExt cx="192" cy="192"/>
              </a:xfrm>
            </p:grpSpPr>
            <p:sp>
              <p:nvSpPr>
                <p:cNvPr id="68082" name="Rectangle 126">
                  <a:extLst>
                    <a:ext uri="{FF2B5EF4-FFF2-40B4-BE49-F238E27FC236}">
                      <a16:creationId xmlns:a16="http://schemas.microsoft.com/office/drawing/2014/main" id="{0C5D7378-735B-C543-9224-CF8B4426DBBB}"/>
                    </a:ext>
                  </a:extLst>
                </p:cNvPr>
                <p:cNvSpPr>
                  <a:spLocks noChangeArrowheads="1"/>
                </p:cNvSpPr>
                <p:nvPr/>
              </p:nvSpPr>
              <p:spPr bwMode="auto">
                <a:xfrm>
                  <a:off x="1824" y="1584"/>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083" name="Oval 127">
                  <a:extLst>
                    <a:ext uri="{FF2B5EF4-FFF2-40B4-BE49-F238E27FC236}">
                      <a16:creationId xmlns:a16="http://schemas.microsoft.com/office/drawing/2014/main" id="{023E134A-0ED2-6641-B424-8EF7EE0B0027}"/>
                    </a:ext>
                  </a:extLst>
                </p:cNvPr>
                <p:cNvSpPr>
                  <a:spLocks noChangeArrowheads="1"/>
                </p:cNvSpPr>
                <p:nvPr/>
              </p:nvSpPr>
              <p:spPr bwMode="auto">
                <a:xfrm>
                  <a:off x="1872" y="1632"/>
                  <a:ext cx="96" cy="96"/>
                </a:xfrm>
                <a:prstGeom prst="ellipse">
                  <a:avLst/>
                </a:prstGeom>
                <a:solidFill>
                  <a:schemeClr val="accent1"/>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8007" name="Group 128">
                <a:extLst>
                  <a:ext uri="{FF2B5EF4-FFF2-40B4-BE49-F238E27FC236}">
                    <a16:creationId xmlns:a16="http://schemas.microsoft.com/office/drawing/2014/main" id="{CFD20960-E6A5-6943-B09B-62C98865DE95}"/>
                  </a:ext>
                </a:extLst>
              </p:cNvPr>
              <p:cNvGrpSpPr>
                <a:grpSpLocks/>
              </p:cNvGrpSpPr>
              <p:nvPr/>
            </p:nvGrpSpPr>
            <p:grpSpPr bwMode="auto">
              <a:xfrm>
                <a:off x="1632" y="2160"/>
                <a:ext cx="192" cy="192"/>
                <a:chOff x="1824" y="1584"/>
                <a:chExt cx="192" cy="192"/>
              </a:xfrm>
            </p:grpSpPr>
            <p:sp>
              <p:nvSpPr>
                <p:cNvPr id="68080" name="Rectangle 129">
                  <a:extLst>
                    <a:ext uri="{FF2B5EF4-FFF2-40B4-BE49-F238E27FC236}">
                      <a16:creationId xmlns:a16="http://schemas.microsoft.com/office/drawing/2014/main" id="{11D37D9B-86DD-3A4D-B702-EFBFDE07B6FE}"/>
                    </a:ext>
                  </a:extLst>
                </p:cNvPr>
                <p:cNvSpPr>
                  <a:spLocks noChangeArrowheads="1"/>
                </p:cNvSpPr>
                <p:nvPr/>
              </p:nvSpPr>
              <p:spPr bwMode="auto">
                <a:xfrm>
                  <a:off x="1824" y="1584"/>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081" name="Oval 130">
                  <a:extLst>
                    <a:ext uri="{FF2B5EF4-FFF2-40B4-BE49-F238E27FC236}">
                      <a16:creationId xmlns:a16="http://schemas.microsoft.com/office/drawing/2014/main" id="{60BA4546-8EE6-D34A-B9BD-EE914336938B}"/>
                    </a:ext>
                  </a:extLst>
                </p:cNvPr>
                <p:cNvSpPr>
                  <a:spLocks noChangeArrowheads="1"/>
                </p:cNvSpPr>
                <p:nvPr/>
              </p:nvSpPr>
              <p:spPr bwMode="auto">
                <a:xfrm>
                  <a:off x="1872" y="1632"/>
                  <a:ext cx="96" cy="96"/>
                </a:xfrm>
                <a:prstGeom prst="ellipse">
                  <a:avLst/>
                </a:prstGeom>
                <a:solidFill>
                  <a:schemeClr val="accent1"/>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8008" name="Group 131">
                <a:extLst>
                  <a:ext uri="{FF2B5EF4-FFF2-40B4-BE49-F238E27FC236}">
                    <a16:creationId xmlns:a16="http://schemas.microsoft.com/office/drawing/2014/main" id="{0D2CE62B-48B2-7743-B63D-D63933739249}"/>
                  </a:ext>
                </a:extLst>
              </p:cNvPr>
              <p:cNvGrpSpPr>
                <a:grpSpLocks/>
              </p:cNvGrpSpPr>
              <p:nvPr/>
            </p:nvGrpSpPr>
            <p:grpSpPr bwMode="auto">
              <a:xfrm>
                <a:off x="1440" y="1584"/>
                <a:ext cx="192" cy="192"/>
                <a:chOff x="1824" y="1584"/>
                <a:chExt cx="192" cy="192"/>
              </a:xfrm>
            </p:grpSpPr>
            <p:sp>
              <p:nvSpPr>
                <p:cNvPr id="68078" name="Rectangle 132">
                  <a:extLst>
                    <a:ext uri="{FF2B5EF4-FFF2-40B4-BE49-F238E27FC236}">
                      <a16:creationId xmlns:a16="http://schemas.microsoft.com/office/drawing/2014/main" id="{8A502577-F5BB-FB40-83A8-E101C10DC01C}"/>
                    </a:ext>
                  </a:extLst>
                </p:cNvPr>
                <p:cNvSpPr>
                  <a:spLocks noChangeArrowheads="1"/>
                </p:cNvSpPr>
                <p:nvPr/>
              </p:nvSpPr>
              <p:spPr bwMode="auto">
                <a:xfrm>
                  <a:off x="1824" y="1584"/>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079" name="Oval 133">
                  <a:extLst>
                    <a:ext uri="{FF2B5EF4-FFF2-40B4-BE49-F238E27FC236}">
                      <a16:creationId xmlns:a16="http://schemas.microsoft.com/office/drawing/2014/main" id="{777555C4-E343-D242-B871-BF335BAB9AD0}"/>
                    </a:ext>
                  </a:extLst>
                </p:cNvPr>
                <p:cNvSpPr>
                  <a:spLocks noChangeArrowheads="1"/>
                </p:cNvSpPr>
                <p:nvPr/>
              </p:nvSpPr>
              <p:spPr bwMode="auto">
                <a:xfrm>
                  <a:off x="1872" y="1632"/>
                  <a:ext cx="96" cy="96"/>
                </a:xfrm>
                <a:prstGeom prst="ellipse">
                  <a:avLst/>
                </a:prstGeom>
                <a:solidFill>
                  <a:schemeClr val="accent1"/>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8009" name="Group 134">
                <a:extLst>
                  <a:ext uri="{FF2B5EF4-FFF2-40B4-BE49-F238E27FC236}">
                    <a16:creationId xmlns:a16="http://schemas.microsoft.com/office/drawing/2014/main" id="{48BD605A-DE9A-D947-B654-B1184346AFCD}"/>
                  </a:ext>
                </a:extLst>
              </p:cNvPr>
              <p:cNvGrpSpPr>
                <a:grpSpLocks/>
              </p:cNvGrpSpPr>
              <p:nvPr/>
            </p:nvGrpSpPr>
            <p:grpSpPr bwMode="auto">
              <a:xfrm>
                <a:off x="1440" y="1776"/>
                <a:ext cx="192" cy="192"/>
                <a:chOff x="1824" y="1584"/>
                <a:chExt cx="192" cy="192"/>
              </a:xfrm>
            </p:grpSpPr>
            <p:sp>
              <p:nvSpPr>
                <p:cNvPr id="68076" name="Rectangle 135">
                  <a:extLst>
                    <a:ext uri="{FF2B5EF4-FFF2-40B4-BE49-F238E27FC236}">
                      <a16:creationId xmlns:a16="http://schemas.microsoft.com/office/drawing/2014/main" id="{32091094-7CDD-8348-90AC-795F09D04F76}"/>
                    </a:ext>
                  </a:extLst>
                </p:cNvPr>
                <p:cNvSpPr>
                  <a:spLocks noChangeArrowheads="1"/>
                </p:cNvSpPr>
                <p:nvPr/>
              </p:nvSpPr>
              <p:spPr bwMode="auto">
                <a:xfrm>
                  <a:off x="1824" y="1584"/>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077" name="Oval 136">
                  <a:extLst>
                    <a:ext uri="{FF2B5EF4-FFF2-40B4-BE49-F238E27FC236}">
                      <a16:creationId xmlns:a16="http://schemas.microsoft.com/office/drawing/2014/main" id="{58E78C7C-E116-6744-BABA-497982A49E95}"/>
                    </a:ext>
                  </a:extLst>
                </p:cNvPr>
                <p:cNvSpPr>
                  <a:spLocks noChangeArrowheads="1"/>
                </p:cNvSpPr>
                <p:nvPr/>
              </p:nvSpPr>
              <p:spPr bwMode="auto">
                <a:xfrm>
                  <a:off x="1872" y="1632"/>
                  <a:ext cx="96" cy="96"/>
                </a:xfrm>
                <a:prstGeom prst="ellipse">
                  <a:avLst/>
                </a:prstGeom>
                <a:solidFill>
                  <a:schemeClr val="accent1"/>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8010" name="Group 137">
                <a:extLst>
                  <a:ext uri="{FF2B5EF4-FFF2-40B4-BE49-F238E27FC236}">
                    <a16:creationId xmlns:a16="http://schemas.microsoft.com/office/drawing/2014/main" id="{C4092BE5-2019-C04E-AC73-39500834689C}"/>
                  </a:ext>
                </a:extLst>
              </p:cNvPr>
              <p:cNvGrpSpPr>
                <a:grpSpLocks/>
              </p:cNvGrpSpPr>
              <p:nvPr/>
            </p:nvGrpSpPr>
            <p:grpSpPr bwMode="auto">
              <a:xfrm>
                <a:off x="1440" y="1968"/>
                <a:ext cx="192" cy="192"/>
                <a:chOff x="1824" y="1584"/>
                <a:chExt cx="192" cy="192"/>
              </a:xfrm>
            </p:grpSpPr>
            <p:sp>
              <p:nvSpPr>
                <p:cNvPr id="68074" name="Rectangle 138">
                  <a:extLst>
                    <a:ext uri="{FF2B5EF4-FFF2-40B4-BE49-F238E27FC236}">
                      <a16:creationId xmlns:a16="http://schemas.microsoft.com/office/drawing/2014/main" id="{9358E628-56A1-A74A-9235-C9217893B1AF}"/>
                    </a:ext>
                  </a:extLst>
                </p:cNvPr>
                <p:cNvSpPr>
                  <a:spLocks noChangeArrowheads="1"/>
                </p:cNvSpPr>
                <p:nvPr/>
              </p:nvSpPr>
              <p:spPr bwMode="auto">
                <a:xfrm>
                  <a:off x="1824" y="1584"/>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075" name="Oval 139">
                  <a:extLst>
                    <a:ext uri="{FF2B5EF4-FFF2-40B4-BE49-F238E27FC236}">
                      <a16:creationId xmlns:a16="http://schemas.microsoft.com/office/drawing/2014/main" id="{BC37E5E4-E4B4-F44E-9979-509CBFA8652D}"/>
                    </a:ext>
                  </a:extLst>
                </p:cNvPr>
                <p:cNvSpPr>
                  <a:spLocks noChangeArrowheads="1"/>
                </p:cNvSpPr>
                <p:nvPr/>
              </p:nvSpPr>
              <p:spPr bwMode="auto">
                <a:xfrm>
                  <a:off x="1872" y="1632"/>
                  <a:ext cx="96" cy="96"/>
                </a:xfrm>
                <a:prstGeom prst="ellipse">
                  <a:avLst/>
                </a:prstGeom>
                <a:solidFill>
                  <a:schemeClr val="accent1"/>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8011" name="Group 140">
                <a:extLst>
                  <a:ext uri="{FF2B5EF4-FFF2-40B4-BE49-F238E27FC236}">
                    <a16:creationId xmlns:a16="http://schemas.microsoft.com/office/drawing/2014/main" id="{76D263FF-3E1B-2743-AD72-6CF8FA9DC021}"/>
                  </a:ext>
                </a:extLst>
              </p:cNvPr>
              <p:cNvGrpSpPr>
                <a:grpSpLocks/>
              </p:cNvGrpSpPr>
              <p:nvPr/>
            </p:nvGrpSpPr>
            <p:grpSpPr bwMode="auto">
              <a:xfrm>
                <a:off x="1440" y="2160"/>
                <a:ext cx="192" cy="192"/>
                <a:chOff x="1824" y="1584"/>
                <a:chExt cx="192" cy="192"/>
              </a:xfrm>
            </p:grpSpPr>
            <p:sp>
              <p:nvSpPr>
                <p:cNvPr id="68072" name="Rectangle 141">
                  <a:extLst>
                    <a:ext uri="{FF2B5EF4-FFF2-40B4-BE49-F238E27FC236}">
                      <a16:creationId xmlns:a16="http://schemas.microsoft.com/office/drawing/2014/main" id="{7B6935E6-D418-C045-960D-A4D4AF6B4282}"/>
                    </a:ext>
                  </a:extLst>
                </p:cNvPr>
                <p:cNvSpPr>
                  <a:spLocks noChangeArrowheads="1"/>
                </p:cNvSpPr>
                <p:nvPr/>
              </p:nvSpPr>
              <p:spPr bwMode="auto">
                <a:xfrm>
                  <a:off x="1824" y="1584"/>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073" name="Oval 142">
                  <a:extLst>
                    <a:ext uri="{FF2B5EF4-FFF2-40B4-BE49-F238E27FC236}">
                      <a16:creationId xmlns:a16="http://schemas.microsoft.com/office/drawing/2014/main" id="{CE41A962-198D-A245-82C6-781C39C375C9}"/>
                    </a:ext>
                  </a:extLst>
                </p:cNvPr>
                <p:cNvSpPr>
                  <a:spLocks noChangeArrowheads="1"/>
                </p:cNvSpPr>
                <p:nvPr/>
              </p:nvSpPr>
              <p:spPr bwMode="auto">
                <a:xfrm>
                  <a:off x="1872" y="1632"/>
                  <a:ext cx="96" cy="96"/>
                </a:xfrm>
                <a:prstGeom prst="ellipse">
                  <a:avLst/>
                </a:prstGeom>
                <a:solidFill>
                  <a:schemeClr val="accent1"/>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8012" name="Group 143">
                <a:extLst>
                  <a:ext uri="{FF2B5EF4-FFF2-40B4-BE49-F238E27FC236}">
                    <a16:creationId xmlns:a16="http://schemas.microsoft.com/office/drawing/2014/main" id="{6C65AEB2-9270-A44F-B0E1-54EBB7BD172C}"/>
                  </a:ext>
                </a:extLst>
              </p:cNvPr>
              <p:cNvGrpSpPr>
                <a:grpSpLocks/>
              </p:cNvGrpSpPr>
              <p:nvPr/>
            </p:nvGrpSpPr>
            <p:grpSpPr bwMode="auto">
              <a:xfrm>
                <a:off x="1248" y="1584"/>
                <a:ext cx="192" cy="192"/>
                <a:chOff x="1824" y="1584"/>
                <a:chExt cx="192" cy="192"/>
              </a:xfrm>
            </p:grpSpPr>
            <p:sp>
              <p:nvSpPr>
                <p:cNvPr id="68070" name="Rectangle 144">
                  <a:extLst>
                    <a:ext uri="{FF2B5EF4-FFF2-40B4-BE49-F238E27FC236}">
                      <a16:creationId xmlns:a16="http://schemas.microsoft.com/office/drawing/2014/main" id="{7224A242-6CB5-1D4D-A02E-D984E7DC6E0E}"/>
                    </a:ext>
                  </a:extLst>
                </p:cNvPr>
                <p:cNvSpPr>
                  <a:spLocks noChangeArrowheads="1"/>
                </p:cNvSpPr>
                <p:nvPr/>
              </p:nvSpPr>
              <p:spPr bwMode="auto">
                <a:xfrm>
                  <a:off x="1824" y="1584"/>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071" name="Oval 145">
                  <a:extLst>
                    <a:ext uri="{FF2B5EF4-FFF2-40B4-BE49-F238E27FC236}">
                      <a16:creationId xmlns:a16="http://schemas.microsoft.com/office/drawing/2014/main" id="{144AF967-F6BC-2D4D-8C8D-593F44CF7EB2}"/>
                    </a:ext>
                  </a:extLst>
                </p:cNvPr>
                <p:cNvSpPr>
                  <a:spLocks noChangeArrowheads="1"/>
                </p:cNvSpPr>
                <p:nvPr/>
              </p:nvSpPr>
              <p:spPr bwMode="auto">
                <a:xfrm>
                  <a:off x="1872" y="1632"/>
                  <a:ext cx="96" cy="96"/>
                </a:xfrm>
                <a:prstGeom prst="ellipse">
                  <a:avLst/>
                </a:prstGeom>
                <a:solidFill>
                  <a:schemeClr val="accent1"/>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8013" name="Group 146">
                <a:extLst>
                  <a:ext uri="{FF2B5EF4-FFF2-40B4-BE49-F238E27FC236}">
                    <a16:creationId xmlns:a16="http://schemas.microsoft.com/office/drawing/2014/main" id="{E3DE64F0-2E0D-1447-92CF-2ED9A71B7344}"/>
                  </a:ext>
                </a:extLst>
              </p:cNvPr>
              <p:cNvGrpSpPr>
                <a:grpSpLocks/>
              </p:cNvGrpSpPr>
              <p:nvPr/>
            </p:nvGrpSpPr>
            <p:grpSpPr bwMode="auto">
              <a:xfrm>
                <a:off x="1248" y="1776"/>
                <a:ext cx="192" cy="192"/>
                <a:chOff x="1824" y="1584"/>
                <a:chExt cx="192" cy="192"/>
              </a:xfrm>
            </p:grpSpPr>
            <p:sp>
              <p:nvSpPr>
                <p:cNvPr id="68068" name="Rectangle 147">
                  <a:extLst>
                    <a:ext uri="{FF2B5EF4-FFF2-40B4-BE49-F238E27FC236}">
                      <a16:creationId xmlns:a16="http://schemas.microsoft.com/office/drawing/2014/main" id="{B0D37D7A-3AB7-3241-81C3-4E84946E9FCD}"/>
                    </a:ext>
                  </a:extLst>
                </p:cNvPr>
                <p:cNvSpPr>
                  <a:spLocks noChangeArrowheads="1"/>
                </p:cNvSpPr>
                <p:nvPr/>
              </p:nvSpPr>
              <p:spPr bwMode="auto">
                <a:xfrm>
                  <a:off x="1824" y="1584"/>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069" name="Oval 148">
                  <a:extLst>
                    <a:ext uri="{FF2B5EF4-FFF2-40B4-BE49-F238E27FC236}">
                      <a16:creationId xmlns:a16="http://schemas.microsoft.com/office/drawing/2014/main" id="{9F492164-9DA6-8E45-BCA4-888ACE3B452D}"/>
                    </a:ext>
                  </a:extLst>
                </p:cNvPr>
                <p:cNvSpPr>
                  <a:spLocks noChangeArrowheads="1"/>
                </p:cNvSpPr>
                <p:nvPr/>
              </p:nvSpPr>
              <p:spPr bwMode="auto">
                <a:xfrm>
                  <a:off x="1872" y="1632"/>
                  <a:ext cx="96" cy="96"/>
                </a:xfrm>
                <a:prstGeom prst="ellipse">
                  <a:avLst/>
                </a:prstGeom>
                <a:solidFill>
                  <a:schemeClr val="accent1"/>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8014" name="Group 149">
                <a:extLst>
                  <a:ext uri="{FF2B5EF4-FFF2-40B4-BE49-F238E27FC236}">
                    <a16:creationId xmlns:a16="http://schemas.microsoft.com/office/drawing/2014/main" id="{004F2511-C51E-704D-B752-43C5F1481370}"/>
                  </a:ext>
                </a:extLst>
              </p:cNvPr>
              <p:cNvGrpSpPr>
                <a:grpSpLocks/>
              </p:cNvGrpSpPr>
              <p:nvPr/>
            </p:nvGrpSpPr>
            <p:grpSpPr bwMode="auto">
              <a:xfrm>
                <a:off x="1248" y="1968"/>
                <a:ext cx="192" cy="192"/>
                <a:chOff x="1824" y="1584"/>
                <a:chExt cx="192" cy="192"/>
              </a:xfrm>
            </p:grpSpPr>
            <p:sp>
              <p:nvSpPr>
                <p:cNvPr id="68066" name="Rectangle 150">
                  <a:extLst>
                    <a:ext uri="{FF2B5EF4-FFF2-40B4-BE49-F238E27FC236}">
                      <a16:creationId xmlns:a16="http://schemas.microsoft.com/office/drawing/2014/main" id="{5F86302B-9B0F-6E4E-B546-D0C939AF564B}"/>
                    </a:ext>
                  </a:extLst>
                </p:cNvPr>
                <p:cNvSpPr>
                  <a:spLocks noChangeArrowheads="1"/>
                </p:cNvSpPr>
                <p:nvPr/>
              </p:nvSpPr>
              <p:spPr bwMode="auto">
                <a:xfrm>
                  <a:off x="1824" y="1584"/>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067" name="Oval 151">
                  <a:extLst>
                    <a:ext uri="{FF2B5EF4-FFF2-40B4-BE49-F238E27FC236}">
                      <a16:creationId xmlns:a16="http://schemas.microsoft.com/office/drawing/2014/main" id="{B72C0D2C-0407-004D-BF6D-09D4312EE235}"/>
                    </a:ext>
                  </a:extLst>
                </p:cNvPr>
                <p:cNvSpPr>
                  <a:spLocks noChangeArrowheads="1"/>
                </p:cNvSpPr>
                <p:nvPr/>
              </p:nvSpPr>
              <p:spPr bwMode="auto">
                <a:xfrm>
                  <a:off x="1872" y="1632"/>
                  <a:ext cx="96" cy="96"/>
                </a:xfrm>
                <a:prstGeom prst="ellipse">
                  <a:avLst/>
                </a:prstGeom>
                <a:solidFill>
                  <a:schemeClr val="accent1"/>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8015" name="Group 152">
                <a:extLst>
                  <a:ext uri="{FF2B5EF4-FFF2-40B4-BE49-F238E27FC236}">
                    <a16:creationId xmlns:a16="http://schemas.microsoft.com/office/drawing/2014/main" id="{A66A3758-2634-E94B-8E64-6DFDC5A6739E}"/>
                  </a:ext>
                </a:extLst>
              </p:cNvPr>
              <p:cNvGrpSpPr>
                <a:grpSpLocks/>
              </p:cNvGrpSpPr>
              <p:nvPr/>
            </p:nvGrpSpPr>
            <p:grpSpPr bwMode="auto">
              <a:xfrm>
                <a:off x="1248" y="2160"/>
                <a:ext cx="192" cy="192"/>
                <a:chOff x="1824" y="1584"/>
                <a:chExt cx="192" cy="192"/>
              </a:xfrm>
            </p:grpSpPr>
            <p:sp>
              <p:nvSpPr>
                <p:cNvPr id="68064" name="Rectangle 153">
                  <a:extLst>
                    <a:ext uri="{FF2B5EF4-FFF2-40B4-BE49-F238E27FC236}">
                      <a16:creationId xmlns:a16="http://schemas.microsoft.com/office/drawing/2014/main" id="{C94BB93D-A6BD-C244-BC63-C73F674F9C40}"/>
                    </a:ext>
                  </a:extLst>
                </p:cNvPr>
                <p:cNvSpPr>
                  <a:spLocks noChangeArrowheads="1"/>
                </p:cNvSpPr>
                <p:nvPr/>
              </p:nvSpPr>
              <p:spPr bwMode="auto">
                <a:xfrm>
                  <a:off x="1824" y="1584"/>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065" name="Oval 154">
                  <a:extLst>
                    <a:ext uri="{FF2B5EF4-FFF2-40B4-BE49-F238E27FC236}">
                      <a16:creationId xmlns:a16="http://schemas.microsoft.com/office/drawing/2014/main" id="{14F698F7-A272-C141-A842-D8041FFE3521}"/>
                    </a:ext>
                  </a:extLst>
                </p:cNvPr>
                <p:cNvSpPr>
                  <a:spLocks noChangeArrowheads="1"/>
                </p:cNvSpPr>
                <p:nvPr/>
              </p:nvSpPr>
              <p:spPr bwMode="auto">
                <a:xfrm>
                  <a:off x="1872" y="1632"/>
                  <a:ext cx="96" cy="96"/>
                </a:xfrm>
                <a:prstGeom prst="ellipse">
                  <a:avLst/>
                </a:prstGeom>
                <a:solidFill>
                  <a:schemeClr val="accent1"/>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8016" name="Group 155">
                <a:extLst>
                  <a:ext uri="{FF2B5EF4-FFF2-40B4-BE49-F238E27FC236}">
                    <a16:creationId xmlns:a16="http://schemas.microsoft.com/office/drawing/2014/main" id="{0BBD411C-17D1-DE40-A98C-A8C7B76142C3}"/>
                  </a:ext>
                </a:extLst>
              </p:cNvPr>
              <p:cNvGrpSpPr>
                <a:grpSpLocks/>
              </p:cNvGrpSpPr>
              <p:nvPr/>
            </p:nvGrpSpPr>
            <p:grpSpPr bwMode="auto">
              <a:xfrm>
                <a:off x="1056" y="1584"/>
                <a:ext cx="192" cy="192"/>
                <a:chOff x="1824" y="1584"/>
                <a:chExt cx="192" cy="192"/>
              </a:xfrm>
            </p:grpSpPr>
            <p:sp>
              <p:nvSpPr>
                <p:cNvPr id="68062" name="Rectangle 156">
                  <a:extLst>
                    <a:ext uri="{FF2B5EF4-FFF2-40B4-BE49-F238E27FC236}">
                      <a16:creationId xmlns:a16="http://schemas.microsoft.com/office/drawing/2014/main" id="{ED92C6C4-A64B-B149-903A-918E26667CC9}"/>
                    </a:ext>
                  </a:extLst>
                </p:cNvPr>
                <p:cNvSpPr>
                  <a:spLocks noChangeArrowheads="1"/>
                </p:cNvSpPr>
                <p:nvPr/>
              </p:nvSpPr>
              <p:spPr bwMode="auto">
                <a:xfrm>
                  <a:off x="1824" y="1584"/>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063" name="Oval 157">
                  <a:extLst>
                    <a:ext uri="{FF2B5EF4-FFF2-40B4-BE49-F238E27FC236}">
                      <a16:creationId xmlns:a16="http://schemas.microsoft.com/office/drawing/2014/main" id="{3893829D-2DFD-9346-86B0-3C287AD43789}"/>
                    </a:ext>
                  </a:extLst>
                </p:cNvPr>
                <p:cNvSpPr>
                  <a:spLocks noChangeArrowheads="1"/>
                </p:cNvSpPr>
                <p:nvPr/>
              </p:nvSpPr>
              <p:spPr bwMode="auto">
                <a:xfrm>
                  <a:off x="1872" y="1632"/>
                  <a:ext cx="96" cy="96"/>
                </a:xfrm>
                <a:prstGeom prst="ellipse">
                  <a:avLst/>
                </a:prstGeom>
                <a:solidFill>
                  <a:schemeClr val="accent1"/>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8017" name="Group 158">
                <a:extLst>
                  <a:ext uri="{FF2B5EF4-FFF2-40B4-BE49-F238E27FC236}">
                    <a16:creationId xmlns:a16="http://schemas.microsoft.com/office/drawing/2014/main" id="{970B6BA1-546F-2443-AA33-7013BC82CEF5}"/>
                  </a:ext>
                </a:extLst>
              </p:cNvPr>
              <p:cNvGrpSpPr>
                <a:grpSpLocks/>
              </p:cNvGrpSpPr>
              <p:nvPr/>
            </p:nvGrpSpPr>
            <p:grpSpPr bwMode="auto">
              <a:xfrm>
                <a:off x="1056" y="1776"/>
                <a:ext cx="192" cy="192"/>
                <a:chOff x="1824" y="1584"/>
                <a:chExt cx="192" cy="192"/>
              </a:xfrm>
            </p:grpSpPr>
            <p:sp>
              <p:nvSpPr>
                <p:cNvPr id="68060" name="Rectangle 159">
                  <a:extLst>
                    <a:ext uri="{FF2B5EF4-FFF2-40B4-BE49-F238E27FC236}">
                      <a16:creationId xmlns:a16="http://schemas.microsoft.com/office/drawing/2014/main" id="{521E5139-E1D9-BA42-8113-F2AC84E0EF25}"/>
                    </a:ext>
                  </a:extLst>
                </p:cNvPr>
                <p:cNvSpPr>
                  <a:spLocks noChangeArrowheads="1"/>
                </p:cNvSpPr>
                <p:nvPr/>
              </p:nvSpPr>
              <p:spPr bwMode="auto">
                <a:xfrm>
                  <a:off x="1824" y="1584"/>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061" name="Oval 160">
                  <a:extLst>
                    <a:ext uri="{FF2B5EF4-FFF2-40B4-BE49-F238E27FC236}">
                      <a16:creationId xmlns:a16="http://schemas.microsoft.com/office/drawing/2014/main" id="{FA8065A1-D15D-8449-9315-93E260EF4482}"/>
                    </a:ext>
                  </a:extLst>
                </p:cNvPr>
                <p:cNvSpPr>
                  <a:spLocks noChangeArrowheads="1"/>
                </p:cNvSpPr>
                <p:nvPr/>
              </p:nvSpPr>
              <p:spPr bwMode="auto">
                <a:xfrm>
                  <a:off x="1872" y="1632"/>
                  <a:ext cx="96" cy="96"/>
                </a:xfrm>
                <a:prstGeom prst="ellipse">
                  <a:avLst/>
                </a:prstGeom>
                <a:solidFill>
                  <a:schemeClr val="accent1"/>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8018" name="Group 161">
                <a:extLst>
                  <a:ext uri="{FF2B5EF4-FFF2-40B4-BE49-F238E27FC236}">
                    <a16:creationId xmlns:a16="http://schemas.microsoft.com/office/drawing/2014/main" id="{3B1FD3D7-639A-6647-BB91-228B7CAF394B}"/>
                  </a:ext>
                </a:extLst>
              </p:cNvPr>
              <p:cNvGrpSpPr>
                <a:grpSpLocks/>
              </p:cNvGrpSpPr>
              <p:nvPr/>
            </p:nvGrpSpPr>
            <p:grpSpPr bwMode="auto">
              <a:xfrm>
                <a:off x="1056" y="1968"/>
                <a:ext cx="192" cy="192"/>
                <a:chOff x="1824" y="1584"/>
                <a:chExt cx="192" cy="192"/>
              </a:xfrm>
            </p:grpSpPr>
            <p:sp>
              <p:nvSpPr>
                <p:cNvPr id="68058" name="Rectangle 162">
                  <a:extLst>
                    <a:ext uri="{FF2B5EF4-FFF2-40B4-BE49-F238E27FC236}">
                      <a16:creationId xmlns:a16="http://schemas.microsoft.com/office/drawing/2014/main" id="{316D8635-2851-9B4B-BCA0-F50D0141912A}"/>
                    </a:ext>
                  </a:extLst>
                </p:cNvPr>
                <p:cNvSpPr>
                  <a:spLocks noChangeArrowheads="1"/>
                </p:cNvSpPr>
                <p:nvPr/>
              </p:nvSpPr>
              <p:spPr bwMode="auto">
                <a:xfrm>
                  <a:off x="1824" y="1584"/>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059" name="Oval 163">
                  <a:extLst>
                    <a:ext uri="{FF2B5EF4-FFF2-40B4-BE49-F238E27FC236}">
                      <a16:creationId xmlns:a16="http://schemas.microsoft.com/office/drawing/2014/main" id="{CA1BEDA9-D8D9-B842-B585-0CFBCE926A26}"/>
                    </a:ext>
                  </a:extLst>
                </p:cNvPr>
                <p:cNvSpPr>
                  <a:spLocks noChangeArrowheads="1"/>
                </p:cNvSpPr>
                <p:nvPr/>
              </p:nvSpPr>
              <p:spPr bwMode="auto">
                <a:xfrm>
                  <a:off x="1872" y="1632"/>
                  <a:ext cx="96" cy="96"/>
                </a:xfrm>
                <a:prstGeom prst="ellipse">
                  <a:avLst/>
                </a:prstGeom>
                <a:solidFill>
                  <a:schemeClr val="accent1"/>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8019" name="Group 164">
                <a:extLst>
                  <a:ext uri="{FF2B5EF4-FFF2-40B4-BE49-F238E27FC236}">
                    <a16:creationId xmlns:a16="http://schemas.microsoft.com/office/drawing/2014/main" id="{060E657A-8ED9-EB48-AC88-4D664F92488B}"/>
                  </a:ext>
                </a:extLst>
              </p:cNvPr>
              <p:cNvGrpSpPr>
                <a:grpSpLocks/>
              </p:cNvGrpSpPr>
              <p:nvPr/>
            </p:nvGrpSpPr>
            <p:grpSpPr bwMode="auto">
              <a:xfrm>
                <a:off x="1056" y="2160"/>
                <a:ext cx="192" cy="192"/>
                <a:chOff x="1824" y="1584"/>
                <a:chExt cx="192" cy="192"/>
              </a:xfrm>
            </p:grpSpPr>
            <p:sp>
              <p:nvSpPr>
                <p:cNvPr id="68056" name="Rectangle 165">
                  <a:extLst>
                    <a:ext uri="{FF2B5EF4-FFF2-40B4-BE49-F238E27FC236}">
                      <a16:creationId xmlns:a16="http://schemas.microsoft.com/office/drawing/2014/main" id="{BDF074D4-8414-6949-A2C8-935F0540DCDA}"/>
                    </a:ext>
                  </a:extLst>
                </p:cNvPr>
                <p:cNvSpPr>
                  <a:spLocks noChangeArrowheads="1"/>
                </p:cNvSpPr>
                <p:nvPr/>
              </p:nvSpPr>
              <p:spPr bwMode="auto">
                <a:xfrm>
                  <a:off x="1824" y="1584"/>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057" name="Oval 166">
                  <a:extLst>
                    <a:ext uri="{FF2B5EF4-FFF2-40B4-BE49-F238E27FC236}">
                      <a16:creationId xmlns:a16="http://schemas.microsoft.com/office/drawing/2014/main" id="{05971A2D-02D4-2540-A571-F603FACAB048}"/>
                    </a:ext>
                  </a:extLst>
                </p:cNvPr>
                <p:cNvSpPr>
                  <a:spLocks noChangeArrowheads="1"/>
                </p:cNvSpPr>
                <p:nvPr/>
              </p:nvSpPr>
              <p:spPr bwMode="auto">
                <a:xfrm>
                  <a:off x="1872" y="1632"/>
                  <a:ext cx="96" cy="96"/>
                </a:xfrm>
                <a:prstGeom prst="ellipse">
                  <a:avLst/>
                </a:prstGeom>
                <a:solidFill>
                  <a:schemeClr val="accent1"/>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8020" name="Group 167">
                <a:extLst>
                  <a:ext uri="{FF2B5EF4-FFF2-40B4-BE49-F238E27FC236}">
                    <a16:creationId xmlns:a16="http://schemas.microsoft.com/office/drawing/2014/main" id="{7819EC0B-E199-D147-803E-3B2DC23BF97A}"/>
                  </a:ext>
                </a:extLst>
              </p:cNvPr>
              <p:cNvGrpSpPr>
                <a:grpSpLocks/>
              </p:cNvGrpSpPr>
              <p:nvPr/>
            </p:nvGrpSpPr>
            <p:grpSpPr bwMode="auto">
              <a:xfrm>
                <a:off x="864" y="1584"/>
                <a:ext cx="192" cy="192"/>
                <a:chOff x="1824" y="1584"/>
                <a:chExt cx="192" cy="192"/>
              </a:xfrm>
            </p:grpSpPr>
            <p:sp>
              <p:nvSpPr>
                <p:cNvPr id="68054" name="Rectangle 168">
                  <a:extLst>
                    <a:ext uri="{FF2B5EF4-FFF2-40B4-BE49-F238E27FC236}">
                      <a16:creationId xmlns:a16="http://schemas.microsoft.com/office/drawing/2014/main" id="{D6C7CAF3-7C5A-1A47-8261-CEB8884084A5}"/>
                    </a:ext>
                  </a:extLst>
                </p:cNvPr>
                <p:cNvSpPr>
                  <a:spLocks noChangeArrowheads="1"/>
                </p:cNvSpPr>
                <p:nvPr/>
              </p:nvSpPr>
              <p:spPr bwMode="auto">
                <a:xfrm>
                  <a:off x="1824" y="1584"/>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055" name="Oval 169">
                  <a:extLst>
                    <a:ext uri="{FF2B5EF4-FFF2-40B4-BE49-F238E27FC236}">
                      <a16:creationId xmlns:a16="http://schemas.microsoft.com/office/drawing/2014/main" id="{DA0B0D05-CDD3-9C49-945B-EC7BA00EA633}"/>
                    </a:ext>
                  </a:extLst>
                </p:cNvPr>
                <p:cNvSpPr>
                  <a:spLocks noChangeArrowheads="1"/>
                </p:cNvSpPr>
                <p:nvPr/>
              </p:nvSpPr>
              <p:spPr bwMode="auto">
                <a:xfrm>
                  <a:off x="1872" y="1632"/>
                  <a:ext cx="96" cy="96"/>
                </a:xfrm>
                <a:prstGeom prst="ellipse">
                  <a:avLst/>
                </a:prstGeom>
                <a:solidFill>
                  <a:schemeClr val="accent1"/>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8021" name="Group 170">
                <a:extLst>
                  <a:ext uri="{FF2B5EF4-FFF2-40B4-BE49-F238E27FC236}">
                    <a16:creationId xmlns:a16="http://schemas.microsoft.com/office/drawing/2014/main" id="{F58A2595-9615-274E-9AF3-446583314E15}"/>
                  </a:ext>
                </a:extLst>
              </p:cNvPr>
              <p:cNvGrpSpPr>
                <a:grpSpLocks/>
              </p:cNvGrpSpPr>
              <p:nvPr/>
            </p:nvGrpSpPr>
            <p:grpSpPr bwMode="auto">
              <a:xfrm>
                <a:off x="864" y="1776"/>
                <a:ext cx="192" cy="192"/>
                <a:chOff x="1824" y="1584"/>
                <a:chExt cx="192" cy="192"/>
              </a:xfrm>
            </p:grpSpPr>
            <p:sp>
              <p:nvSpPr>
                <p:cNvPr id="68052" name="Rectangle 171">
                  <a:extLst>
                    <a:ext uri="{FF2B5EF4-FFF2-40B4-BE49-F238E27FC236}">
                      <a16:creationId xmlns:a16="http://schemas.microsoft.com/office/drawing/2014/main" id="{4A4BFE0F-8460-DF4B-AB07-8E5622EA5DFE}"/>
                    </a:ext>
                  </a:extLst>
                </p:cNvPr>
                <p:cNvSpPr>
                  <a:spLocks noChangeArrowheads="1"/>
                </p:cNvSpPr>
                <p:nvPr/>
              </p:nvSpPr>
              <p:spPr bwMode="auto">
                <a:xfrm>
                  <a:off x="1824" y="1584"/>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053" name="Oval 172">
                  <a:extLst>
                    <a:ext uri="{FF2B5EF4-FFF2-40B4-BE49-F238E27FC236}">
                      <a16:creationId xmlns:a16="http://schemas.microsoft.com/office/drawing/2014/main" id="{AFC0301D-1780-094E-88F7-8F9FCBD6DC97}"/>
                    </a:ext>
                  </a:extLst>
                </p:cNvPr>
                <p:cNvSpPr>
                  <a:spLocks noChangeArrowheads="1"/>
                </p:cNvSpPr>
                <p:nvPr/>
              </p:nvSpPr>
              <p:spPr bwMode="auto">
                <a:xfrm>
                  <a:off x="1872" y="1632"/>
                  <a:ext cx="96" cy="96"/>
                </a:xfrm>
                <a:prstGeom prst="ellipse">
                  <a:avLst/>
                </a:prstGeom>
                <a:solidFill>
                  <a:schemeClr val="accent1"/>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8022" name="Group 173">
                <a:extLst>
                  <a:ext uri="{FF2B5EF4-FFF2-40B4-BE49-F238E27FC236}">
                    <a16:creationId xmlns:a16="http://schemas.microsoft.com/office/drawing/2014/main" id="{59E1029E-78A1-4840-B979-13A6027F82A7}"/>
                  </a:ext>
                </a:extLst>
              </p:cNvPr>
              <p:cNvGrpSpPr>
                <a:grpSpLocks/>
              </p:cNvGrpSpPr>
              <p:nvPr/>
            </p:nvGrpSpPr>
            <p:grpSpPr bwMode="auto">
              <a:xfrm>
                <a:off x="864" y="1968"/>
                <a:ext cx="192" cy="192"/>
                <a:chOff x="1824" y="1584"/>
                <a:chExt cx="192" cy="192"/>
              </a:xfrm>
            </p:grpSpPr>
            <p:sp>
              <p:nvSpPr>
                <p:cNvPr id="68050" name="Rectangle 174">
                  <a:extLst>
                    <a:ext uri="{FF2B5EF4-FFF2-40B4-BE49-F238E27FC236}">
                      <a16:creationId xmlns:a16="http://schemas.microsoft.com/office/drawing/2014/main" id="{6A4A84C3-3CD4-6146-ACC5-F7DB87BF6274}"/>
                    </a:ext>
                  </a:extLst>
                </p:cNvPr>
                <p:cNvSpPr>
                  <a:spLocks noChangeArrowheads="1"/>
                </p:cNvSpPr>
                <p:nvPr/>
              </p:nvSpPr>
              <p:spPr bwMode="auto">
                <a:xfrm>
                  <a:off x="1824" y="1584"/>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051" name="Oval 175">
                  <a:extLst>
                    <a:ext uri="{FF2B5EF4-FFF2-40B4-BE49-F238E27FC236}">
                      <a16:creationId xmlns:a16="http://schemas.microsoft.com/office/drawing/2014/main" id="{985F890B-4E47-3144-9171-B8EA8D7A758C}"/>
                    </a:ext>
                  </a:extLst>
                </p:cNvPr>
                <p:cNvSpPr>
                  <a:spLocks noChangeArrowheads="1"/>
                </p:cNvSpPr>
                <p:nvPr/>
              </p:nvSpPr>
              <p:spPr bwMode="auto">
                <a:xfrm>
                  <a:off x="1872" y="1632"/>
                  <a:ext cx="96" cy="96"/>
                </a:xfrm>
                <a:prstGeom prst="ellipse">
                  <a:avLst/>
                </a:prstGeom>
                <a:solidFill>
                  <a:schemeClr val="accent1"/>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8023" name="Group 176">
                <a:extLst>
                  <a:ext uri="{FF2B5EF4-FFF2-40B4-BE49-F238E27FC236}">
                    <a16:creationId xmlns:a16="http://schemas.microsoft.com/office/drawing/2014/main" id="{FCD2152B-898B-9D4C-8C7B-113A2F044778}"/>
                  </a:ext>
                </a:extLst>
              </p:cNvPr>
              <p:cNvGrpSpPr>
                <a:grpSpLocks/>
              </p:cNvGrpSpPr>
              <p:nvPr/>
            </p:nvGrpSpPr>
            <p:grpSpPr bwMode="auto">
              <a:xfrm>
                <a:off x="864" y="2160"/>
                <a:ext cx="192" cy="192"/>
                <a:chOff x="1824" y="1584"/>
                <a:chExt cx="192" cy="192"/>
              </a:xfrm>
            </p:grpSpPr>
            <p:sp>
              <p:nvSpPr>
                <p:cNvPr id="68048" name="Rectangle 177">
                  <a:extLst>
                    <a:ext uri="{FF2B5EF4-FFF2-40B4-BE49-F238E27FC236}">
                      <a16:creationId xmlns:a16="http://schemas.microsoft.com/office/drawing/2014/main" id="{62B55550-A8C3-484F-9ED0-1090A23D6075}"/>
                    </a:ext>
                  </a:extLst>
                </p:cNvPr>
                <p:cNvSpPr>
                  <a:spLocks noChangeArrowheads="1"/>
                </p:cNvSpPr>
                <p:nvPr/>
              </p:nvSpPr>
              <p:spPr bwMode="auto">
                <a:xfrm>
                  <a:off x="1824" y="1584"/>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049" name="Oval 178">
                  <a:extLst>
                    <a:ext uri="{FF2B5EF4-FFF2-40B4-BE49-F238E27FC236}">
                      <a16:creationId xmlns:a16="http://schemas.microsoft.com/office/drawing/2014/main" id="{32A07995-7E34-E346-80E5-D6688D061B87}"/>
                    </a:ext>
                  </a:extLst>
                </p:cNvPr>
                <p:cNvSpPr>
                  <a:spLocks noChangeArrowheads="1"/>
                </p:cNvSpPr>
                <p:nvPr/>
              </p:nvSpPr>
              <p:spPr bwMode="auto">
                <a:xfrm>
                  <a:off x="1872" y="1632"/>
                  <a:ext cx="96" cy="96"/>
                </a:xfrm>
                <a:prstGeom prst="ellipse">
                  <a:avLst/>
                </a:prstGeom>
                <a:solidFill>
                  <a:schemeClr val="accent1"/>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8024" name="Group 179">
                <a:extLst>
                  <a:ext uri="{FF2B5EF4-FFF2-40B4-BE49-F238E27FC236}">
                    <a16:creationId xmlns:a16="http://schemas.microsoft.com/office/drawing/2014/main" id="{660C6857-7FCA-2648-9760-5FCAFE2D19EB}"/>
                  </a:ext>
                </a:extLst>
              </p:cNvPr>
              <p:cNvGrpSpPr>
                <a:grpSpLocks/>
              </p:cNvGrpSpPr>
              <p:nvPr/>
            </p:nvGrpSpPr>
            <p:grpSpPr bwMode="auto">
              <a:xfrm>
                <a:off x="672" y="1584"/>
                <a:ext cx="192" cy="192"/>
                <a:chOff x="1824" y="1584"/>
                <a:chExt cx="192" cy="192"/>
              </a:xfrm>
            </p:grpSpPr>
            <p:sp>
              <p:nvSpPr>
                <p:cNvPr id="68046" name="Rectangle 180">
                  <a:extLst>
                    <a:ext uri="{FF2B5EF4-FFF2-40B4-BE49-F238E27FC236}">
                      <a16:creationId xmlns:a16="http://schemas.microsoft.com/office/drawing/2014/main" id="{BEE87C68-0D42-8847-A58F-F4C90F45B2E4}"/>
                    </a:ext>
                  </a:extLst>
                </p:cNvPr>
                <p:cNvSpPr>
                  <a:spLocks noChangeArrowheads="1"/>
                </p:cNvSpPr>
                <p:nvPr/>
              </p:nvSpPr>
              <p:spPr bwMode="auto">
                <a:xfrm>
                  <a:off x="1824" y="1584"/>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047" name="Oval 181">
                  <a:extLst>
                    <a:ext uri="{FF2B5EF4-FFF2-40B4-BE49-F238E27FC236}">
                      <a16:creationId xmlns:a16="http://schemas.microsoft.com/office/drawing/2014/main" id="{2FF70C16-A066-984B-A1D6-44F8E4F31F21}"/>
                    </a:ext>
                  </a:extLst>
                </p:cNvPr>
                <p:cNvSpPr>
                  <a:spLocks noChangeArrowheads="1"/>
                </p:cNvSpPr>
                <p:nvPr/>
              </p:nvSpPr>
              <p:spPr bwMode="auto">
                <a:xfrm>
                  <a:off x="1872" y="1632"/>
                  <a:ext cx="96" cy="96"/>
                </a:xfrm>
                <a:prstGeom prst="ellipse">
                  <a:avLst/>
                </a:prstGeom>
                <a:solidFill>
                  <a:schemeClr val="accent1"/>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8025" name="Group 182">
                <a:extLst>
                  <a:ext uri="{FF2B5EF4-FFF2-40B4-BE49-F238E27FC236}">
                    <a16:creationId xmlns:a16="http://schemas.microsoft.com/office/drawing/2014/main" id="{BA3C2090-E729-DA45-9601-16CCF106B503}"/>
                  </a:ext>
                </a:extLst>
              </p:cNvPr>
              <p:cNvGrpSpPr>
                <a:grpSpLocks/>
              </p:cNvGrpSpPr>
              <p:nvPr/>
            </p:nvGrpSpPr>
            <p:grpSpPr bwMode="auto">
              <a:xfrm>
                <a:off x="672" y="1776"/>
                <a:ext cx="192" cy="192"/>
                <a:chOff x="1824" y="1584"/>
                <a:chExt cx="192" cy="192"/>
              </a:xfrm>
            </p:grpSpPr>
            <p:sp>
              <p:nvSpPr>
                <p:cNvPr id="68044" name="Rectangle 183">
                  <a:extLst>
                    <a:ext uri="{FF2B5EF4-FFF2-40B4-BE49-F238E27FC236}">
                      <a16:creationId xmlns:a16="http://schemas.microsoft.com/office/drawing/2014/main" id="{1F466912-7C22-B441-A6C2-9317D38AC7FF}"/>
                    </a:ext>
                  </a:extLst>
                </p:cNvPr>
                <p:cNvSpPr>
                  <a:spLocks noChangeArrowheads="1"/>
                </p:cNvSpPr>
                <p:nvPr/>
              </p:nvSpPr>
              <p:spPr bwMode="auto">
                <a:xfrm>
                  <a:off x="1824" y="1584"/>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045" name="Oval 184">
                  <a:extLst>
                    <a:ext uri="{FF2B5EF4-FFF2-40B4-BE49-F238E27FC236}">
                      <a16:creationId xmlns:a16="http://schemas.microsoft.com/office/drawing/2014/main" id="{FA4CB5B3-6410-AD4E-82D5-353FDFD9319C}"/>
                    </a:ext>
                  </a:extLst>
                </p:cNvPr>
                <p:cNvSpPr>
                  <a:spLocks noChangeArrowheads="1"/>
                </p:cNvSpPr>
                <p:nvPr/>
              </p:nvSpPr>
              <p:spPr bwMode="auto">
                <a:xfrm>
                  <a:off x="1872" y="1632"/>
                  <a:ext cx="96" cy="96"/>
                </a:xfrm>
                <a:prstGeom prst="ellipse">
                  <a:avLst/>
                </a:prstGeom>
                <a:solidFill>
                  <a:schemeClr val="accent1"/>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8026" name="Group 185">
                <a:extLst>
                  <a:ext uri="{FF2B5EF4-FFF2-40B4-BE49-F238E27FC236}">
                    <a16:creationId xmlns:a16="http://schemas.microsoft.com/office/drawing/2014/main" id="{D898F1A2-A76A-D749-80FA-60E8CA907BB8}"/>
                  </a:ext>
                </a:extLst>
              </p:cNvPr>
              <p:cNvGrpSpPr>
                <a:grpSpLocks/>
              </p:cNvGrpSpPr>
              <p:nvPr/>
            </p:nvGrpSpPr>
            <p:grpSpPr bwMode="auto">
              <a:xfrm>
                <a:off x="672" y="1968"/>
                <a:ext cx="192" cy="192"/>
                <a:chOff x="1824" y="1584"/>
                <a:chExt cx="192" cy="192"/>
              </a:xfrm>
            </p:grpSpPr>
            <p:sp>
              <p:nvSpPr>
                <p:cNvPr id="68042" name="Rectangle 186">
                  <a:extLst>
                    <a:ext uri="{FF2B5EF4-FFF2-40B4-BE49-F238E27FC236}">
                      <a16:creationId xmlns:a16="http://schemas.microsoft.com/office/drawing/2014/main" id="{8A5BAA65-D39C-704A-9101-B450E8AD0662}"/>
                    </a:ext>
                  </a:extLst>
                </p:cNvPr>
                <p:cNvSpPr>
                  <a:spLocks noChangeArrowheads="1"/>
                </p:cNvSpPr>
                <p:nvPr/>
              </p:nvSpPr>
              <p:spPr bwMode="auto">
                <a:xfrm>
                  <a:off x="1824" y="1584"/>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043" name="Oval 187">
                  <a:extLst>
                    <a:ext uri="{FF2B5EF4-FFF2-40B4-BE49-F238E27FC236}">
                      <a16:creationId xmlns:a16="http://schemas.microsoft.com/office/drawing/2014/main" id="{349DD7C5-9C0F-634D-956F-B2FC300FCA7B}"/>
                    </a:ext>
                  </a:extLst>
                </p:cNvPr>
                <p:cNvSpPr>
                  <a:spLocks noChangeArrowheads="1"/>
                </p:cNvSpPr>
                <p:nvPr/>
              </p:nvSpPr>
              <p:spPr bwMode="auto">
                <a:xfrm>
                  <a:off x="1872" y="1632"/>
                  <a:ext cx="96" cy="96"/>
                </a:xfrm>
                <a:prstGeom prst="ellipse">
                  <a:avLst/>
                </a:prstGeom>
                <a:solidFill>
                  <a:schemeClr val="accent1"/>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8027" name="Group 188">
                <a:extLst>
                  <a:ext uri="{FF2B5EF4-FFF2-40B4-BE49-F238E27FC236}">
                    <a16:creationId xmlns:a16="http://schemas.microsoft.com/office/drawing/2014/main" id="{1E5EB8DA-A196-5C46-9546-90C5380C0595}"/>
                  </a:ext>
                </a:extLst>
              </p:cNvPr>
              <p:cNvGrpSpPr>
                <a:grpSpLocks/>
              </p:cNvGrpSpPr>
              <p:nvPr/>
            </p:nvGrpSpPr>
            <p:grpSpPr bwMode="auto">
              <a:xfrm>
                <a:off x="672" y="2160"/>
                <a:ext cx="192" cy="192"/>
                <a:chOff x="1824" y="1584"/>
                <a:chExt cx="192" cy="192"/>
              </a:xfrm>
            </p:grpSpPr>
            <p:sp>
              <p:nvSpPr>
                <p:cNvPr id="68040" name="Rectangle 189">
                  <a:extLst>
                    <a:ext uri="{FF2B5EF4-FFF2-40B4-BE49-F238E27FC236}">
                      <a16:creationId xmlns:a16="http://schemas.microsoft.com/office/drawing/2014/main" id="{F2BC9188-414A-6541-86A2-6217DF07F962}"/>
                    </a:ext>
                  </a:extLst>
                </p:cNvPr>
                <p:cNvSpPr>
                  <a:spLocks noChangeArrowheads="1"/>
                </p:cNvSpPr>
                <p:nvPr/>
              </p:nvSpPr>
              <p:spPr bwMode="auto">
                <a:xfrm>
                  <a:off x="1824" y="1584"/>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041" name="Oval 190">
                  <a:extLst>
                    <a:ext uri="{FF2B5EF4-FFF2-40B4-BE49-F238E27FC236}">
                      <a16:creationId xmlns:a16="http://schemas.microsoft.com/office/drawing/2014/main" id="{80A25F8E-0E53-9148-B0BD-0A6B33CEF2CA}"/>
                    </a:ext>
                  </a:extLst>
                </p:cNvPr>
                <p:cNvSpPr>
                  <a:spLocks noChangeArrowheads="1"/>
                </p:cNvSpPr>
                <p:nvPr/>
              </p:nvSpPr>
              <p:spPr bwMode="auto">
                <a:xfrm>
                  <a:off x="1872" y="1632"/>
                  <a:ext cx="96" cy="96"/>
                </a:xfrm>
                <a:prstGeom prst="ellipse">
                  <a:avLst/>
                </a:prstGeom>
                <a:solidFill>
                  <a:schemeClr val="accent1"/>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8028" name="Group 191">
                <a:extLst>
                  <a:ext uri="{FF2B5EF4-FFF2-40B4-BE49-F238E27FC236}">
                    <a16:creationId xmlns:a16="http://schemas.microsoft.com/office/drawing/2014/main" id="{06537AA3-6984-9D46-B33F-5A2AC6B1AB31}"/>
                  </a:ext>
                </a:extLst>
              </p:cNvPr>
              <p:cNvGrpSpPr>
                <a:grpSpLocks/>
              </p:cNvGrpSpPr>
              <p:nvPr/>
            </p:nvGrpSpPr>
            <p:grpSpPr bwMode="auto">
              <a:xfrm>
                <a:off x="480" y="1584"/>
                <a:ext cx="192" cy="192"/>
                <a:chOff x="1824" y="1584"/>
                <a:chExt cx="192" cy="192"/>
              </a:xfrm>
            </p:grpSpPr>
            <p:sp>
              <p:nvSpPr>
                <p:cNvPr id="68038" name="Rectangle 192">
                  <a:extLst>
                    <a:ext uri="{FF2B5EF4-FFF2-40B4-BE49-F238E27FC236}">
                      <a16:creationId xmlns:a16="http://schemas.microsoft.com/office/drawing/2014/main" id="{86409102-5BA6-7649-9064-F59C92968F6D}"/>
                    </a:ext>
                  </a:extLst>
                </p:cNvPr>
                <p:cNvSpPr>
                  <a:spLocks noChangeArrowheads="1"/>
                </p:cNvSpPr>
                <p:nvPr/>
              </p:nvSpPr>
              <p:spPr bwMode="auto">
                <a:xfrm>
                  <a:off x="1824" y="1584"/>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039" name="Oval 193">
                  <a:extLst>
                    <a:ext uri="{FF2B5EF4-FFF2-40B4-BE49-F238E27FC236}">
                      <a16:creationId xmlns:a16="http://schemas.microsoft.com/office/drawing/2014/main" id="{5D79BCC5-67A5-904F-85C1-52DC9C2ADB7B}"/>
                    </a:ext>
                  </a:extLst>
                </p:cNvPr>
                <p:cNvSpPr>
                  <a:spLocks noChangeArrowheads="1"/>
                </p:cNvSpPr>
                <p:nvPr/>
              </p:nvSpPr>
              <p:spPr bwMode="auto">
                <a:xfrm>
                  <a:off x="1872" y="1632"/>
                  <a:ext cx="96" cy="96"/>
                </a:xfrm>
                <a:prstGeom prst="ellipse">
                  <a:avLst/>
                </a:prstGeom>
                <a:solidFill>
                  <a:schemeClr val="accent1"/>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8029" name="Group 194">
                <a:extLst>
                  <a:ext uri="{FF2B5EF4-FFF2-40B4-BE49-F238E27FC236}">
                    <a16:creationId xmlns:a16="http://schemas.microsoft.com/office/drawing/2014/main" id="{45663803-FB75-6A41-8A0A-B31FA1141862}"/>
                  </a:ext>
                </a:extLst>
              </p:cNvPr>
              <p:cNvGrpSpPr>
                <a:grpSpLocks/>
              </p:cNvGrpSpPr>
              <p:nvPr/>
            </p:nvGrpSpPr>
            <p:grpSpPr bwMode="auto">
              <a:xfrm>
                <a:off x="480" y="1776"/>
                <a:ext cx="192" cy="192"/>
                <a:chOff x="1824" y="1584"/>
                <a:chExt cx="192" cy="192"/>
              </a:xfrm>
            </p:grpSpPr>
            <p:sp>
              <p:nvSpPr>
                <p:cNvPr id="68036" name="Rectangle 195">
                  <a:extLst>
                    <a:ext uri="{FF2B5EF4-FFF2-40B4-BE49-F238E27FC236}">
                      <a16:creationId xmlns:a16="http://schemas.microsoft.com/office/drawing/2014/main" id="{62B9B19B-3261-7F45-9E82-35FC522DD666}"/>
                    </a:ext>
                  </a:extLst>
                </p:cNvPr>
                <p:cNvSpPr>
                  <a:spLocks noChangeArrowheads="1"/>
                </p:cNvSpPr>
                <p:nvPr/>
              </p:nvSpPr>
              <p:spPr bwMode="auto">
                <a:xfrm>
                  <a:off x="1824" y="1584"/>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037" name="Oval 196">
                  <a:extLst>
                    <a:ext uri="{FF2B5EF4-FFF2-40B4-BE49-F238E27FC236}">
                      <a16:creationId xmlns:a16="http://schemas.microsoft.com/office/drawing/2014/main" id="{632138C2-2A00-5B45-BBDB-2CA47A3059FC}"/>
                    </a:ext>
                  </a:extLst>
                </p:cNvPr>
                <p:cNvSpPr>
                  <a:spLocks noChangeArrowheads="1"/>
                </p:cNvSpPr>
                <p:nvPr/>
              </p:nvSpPr>
              <p:spPr bwMode="auto">
                <a:xfrm>
                  <a:off x="1872" y="1632"/>
                  <a:ext cx="96" cy="96"/>
                </a:xfrm>
                <a:prstGeom prst="ellipse">
                  <a:avLst/>
                </a:prstGeom>
                <a:solidFill>
                  <a:schemeClr val="accent1"/>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8030" name="Group 197">
                <a:extLst>
                  <a:ext uri="{FF2B5EF4-FFF2-40B4-BE49-F238E27FC236}">
                    <a16:creationId xmlns:a16="http://schemas.microsoft.com/office/drawing/2014/main" id="{92EBDD30-621C-0A4E-BF0C-7EA14C80FDCC}"/>
                  </a:ext>
                </a:extLst>
              </p:cNvPr>
              <p:cNvGrpSpPr>
                <a:grpSpLocks/>
              </p:cNvGrpSpPr>
              <p:nvPr/>
            </p:nvGrpSpPr>
            <p:grpSpPr bwMode="auto">
              <a:xfrm>
                <a:off x="480" y="1968"/>
                <a:ext cx="192" cy="192"/>
                <a:chOff x="1824" y="1584"/>
                <a:chExt cx="192" cy="192"/>
              </a:xfrm>
            </p:grpSpPr>
            <p:sp>
              <p:nvSpPr>
                <p:cNvPr id="68034" name="Rectangle 198">
                  <a:extLst>
                    <a:ext uri="{FF2B5EF4-FFF2-40B4-BE49-F238E27FC236}">
                      <a16:creationId xmlns:a16="http://schemas.microsoft.com/office/drawing/2014/main" id="{9C1F77C0-D034-A448-A11E-E5D017D921D3}"/>
                    </a:ext>
                  </a:extLst>
                </p:cNvPr>
                <p:cNvSpPr>
                  <a:spLocks noChangeArrowheads="1"/>
                </p:cNvSpPr>
                <p:nvPr/>
              </p:nvSpPr>
              <p:spPr bwMode="auto">
                <a:xfrm>
                  <a:off x="1824" y="1584"/>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035" name="Oval 199">
                  <a:extLst>
                    <a:ext uri="{FF2B5EF4-FFF2-40B4-BE49-F238E27FC236}">
                      <a16:creationId xmlns:a16="http://schemas.microsoft.com/office/drawing/2014/main" id="{9E8F3FB6-8B46-C342-AAC9-3458896D01A3}"/>
                    </a:ext>
                  </a:extLst>
                </p:cNvPr>
                <p:cNvSpPr>
                  <a:spLocks noChangeArrowheads="1"/>
                </p:cNvSpPr>
                <p:nvPr/>
              </p:nvSpPr>
              <p:spPr bwMode="auto">
                <a:xfrm>
                  <a:off x="1872" y="1632"/>
                  <a:ext cx="96" cy="96"/>
                </a:xfrm>
                <a:prstGeom prst="ellipse">
                  <a:avLst/>
                </a:prstGeom>
                <a:solidFill>
                  <a:schemeClr val="accent1"/>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8031" name="Group 200">
                <a:extLst>
                  <a:ext uri="{FF2B5EF4-FFF2-40B4-BE49-F238E27FC236}">
                    <a16:creationId xmlns:a16="http://schemas.microsoft.com/office/drawing/2014/main" id="{73B43E4F-AEF8-3948-BCF1-4259783778FD}"/>
                  </a:ext>
                </a:extLst>
              </p:cNvPr>
              <p:cNvGrpSpPr>
                <a:grpSpLocks/>
              </p:cNvGrpSpPr>
              <p:nvPr/>
            </p:nvGrpSpPr>
            <p:grpSpPr bwMode="auto">
              <a:xfrm>
                <a:off x="480" y="2160"/>
                <a:ext cx="192" cy="192"/>
                <a:chOff x="1824" y="1584"/>
                <a:chExt cx="192" cy="192"/>
              </a:xfrm>
            </p:grpSpPr>
            <p:sp>
              <p:nvSpPr>
                <p:cNvPr id="68032" name="Rectangle 201">
                  <a:extLst>
                    <a:ext uri="{FF2B5EF4-FFF2-40B4-BE49-F238E27FC236}">
                      <a16:creationId xmlns:a16="http://schemas.microsoft.com/office/drawing/2014/main" id="{BA089FFE-E20E-FC43-9E45-D27BBD74DDEC}"/>
                    </a:ext>
                  </a:extLst>
                </p:cNvPr>
                <p:cNvSpPr>
                  <a:spLocks noChangeArrowheads="1"/>
                </p:cNvSpPr>
                <p:nvPr/>
              </p:nvSpPr>
              <p:spPr bwMode="auto">
                <a:xfrm>
                  <a:off x="1824" y="1584"/>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033" name="Oval 202">
                  <a:extLst>
                    <a:ext uri="{FF2B5EF4-FFF2-40B4-BE49-F238E27FC236}">
                      <a16:creationId xmlns:a16="http://schemas.microsoft.com/office/drawing/2014/main" id="{D4C1DAFA-0A79-5244-8ED9-069B5F10C46C}"/>
                    </a:ext>
                  </a:extLst>
                </p:cNvPr>
                <p:cNvSpPr>
                  <a:spLocks noChangeArrowheads="1"/>
                </p:cNvSpPr>
                <p:nvPr/>
              </p:nvSpPr>
              <p:spPr bwMode="auto">
                <a:xfrm>
                  <a:off x="1872" y="1632"/>
                  <a:ext cx="96" cy="96"/>
                </a:xfrm>
                <a:prstGeom prst="ellipse">
                  <a:avLst/>
                </a:prstGeom>
                <a:solidFill>
                  <a:schemeClr val="accent1"/>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sp>
          <p:nvSpPr>
            <p:cNvPr id="67998" name="AutoShape 203">
              <a:extLst>
                <a:ext uri="{FF2B5EF4-FFF2-40B4-BE49-F238E27FC236}">
                  <a16:creationId xmlns:a16="http://schemas.microsoft.com/office/drawing/2014/main" id="{95CFC143-B292-2A4F-B532-FA954C842FAC}"/>
                </a:ext>
              </a:extLst>
            </p:cNvPr>
            <p:cNvSpPr>
              <a:spLocks noChangeArrowheads="1"/>
            </p:cNvSpPr>
            <p:nvPr/>
          </p:nvSpPr>
          <p:spPr bwMode="auto">
            <a:xfrm>
              <a:off x="432" y="1376"/>
              <a:ext cx="529" cy="462"/>
            </a:xfrm>
            <a:prstGeom prst="rightArrow">
              <a:avLst>
                <a:gd name="adj1" fmla="val 50000"/>
                <a:gd name="adj2" fmla="val 30825"/>
              </a:avLst>
            </a:prstGeom>
            <a:solidFill>
              <a:schemeClr val="bg1"/>
            </a:solidFill>
            <a:ln w="38100">
              <a:solidFill>
                <a:schemeClr val="tx1"/>
              </a:solidFill>
              <a:miter lim="800000"/>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800" b="0" i="0" u="none" strike="noStrike" kern="1200" cap="none" spc="0" normalizeH="0" baseline="0" noProof="0">
                  <a:ln>
                    <a:noFill/>
                  </a:ln>
                  <a:solidFill>
                    <a:srgbClr val="000000"/>
                  </a:solidFill>
                  <a:effectLst/>
                  <a:uLnTx/>
                  <a:uFillTx/>
                  <a:latin typeface="Verdana" panose="020B0604030504040204" pitchFamily="34" charset="0"/>
                  <a:ea typeface="굴림" panose="020B0600000101010101" pitchFamily="34" charset="-127"/>
                  <a:cs typeface="+mn-cs"/>
                </a:rPr>
                <a:t>W0</a:t>
              </a:r>
            </a:p>
          </p:txBody>
        </p:sp>
      </p:grpSp>
      <p:grpSp>
        <p:nvGrpSpPr>
          <p:cNvPr id="43529" name="Group 204">
            <a:extLst>
              <a:ext uri="{FF2B5EF4-FFF2-40B4-BE49-F238E27FC236}">
                <a16:creationId xmlns:a16="http://schemas.microsoft.com/office/drawing/2014/main" id="{AB3EFB1D-5592-2241-B96B-64ADEE505D10}"/>
              </a:ext>
            </a:extLst>
          </p:cNvPr>
          <p:cNvGrpSpPr>
            <a:grpSpLocks/>
          </p:cNvGrpSpPr>
          <p:nvPr/>
        </p:nvGrpSpPr>
        <p:grpSpPr bwMode="auto">
          <a:xfrm>
            <a:off x="3200400" y="2674938"/>
            <a:ext cx="3200400" cy="1598612"/>
            <a:chOff x="2016" y="1537"/>
            <a:chExt cx="2016" cy="1007"/>
          </a:xfrm>
        </p:grpSpPr>
        <p:grpSp>
          <p:nvGrpSpPr>
            <p:cNvPr id="67898" name="Group 205">
              <a:extLst>
                <a:ext uri="{FF2B5EF4-FFF2-40B4-BE49-F238E27FC236}">
                  <a16:creationId xmlns:a16="http://schemas.microsoft.com/office/drawing/2014/main" id="{E9CD91FC-525B-9C41-A425-C41A6B2E8057}"/>
                </a:ext>
              </a:extLst>
            </p:cNvPr>
            <p:cNvGrpSpPr>
              <a:grpSpLocks/>
            </p:cNvGrpSpPr>
            <p:nvPr/>
          </p:nvGrpSpPr>
          <p:grpSpPr bwMode="auto">
            <a:xfrm>
              <a:off x="2496" y="1776"/>
              <a:ext cx="1536" cy="768"/>
              <a:chOff x="2016" y="1776"/>
              <a:chExt cx="1536" cy="768"/>
            </a:xfrm>
          </p:grpSpPr>
          <p:grpSp>
            <p:nvGrpSpPr>
              <p:cNvPr id="67900" name="Group 206">
                <a:extLst>
                  <a:ext uri="{FF2B5EF4-FFF2-40B4-BE49-F238E27FC236}">
                    <a16:creationId xmlns:a16="http://schemas.microsoft.com/office/drawing/2014/main" id="{B8035DBD-3641-8B4B-AD10-695DAB4AB863}"/>
                  </a:ext>
                </a:extLst>
              </p:cNvPr>
              <p:cNvGrpSpPr>
                <a:grpSpLocks/>
              </p:cNvGrpSpPr>
              <p:nvPr/>
            </p:nvGrpSpPr>
            <p:grpSpPr bwMode="auto">
              <a:xfrm>
                <a:off x="2016" y="1776"/>
                <a:ext cx="192" cy="192"/>
                <a:chOff x="2016" y="1776"/>
                <a:chExt cx="192" cy="192"/>
              </a:xfrm>
            </p:grpSpPr>
            <p:sp>
              <p:nvSpPr>
                <p:cNvPr id="67995" name="Rectangle 207">
                  <a:extLst>
                    <a:ext uri="{FF2B5EF4-FFF2-40B4-BE49-F238E27FC236}">
                      <a16:creationId xmlns:a16="http://schemas.microsoft.com/office/drawing/2014/main" id="{8FFCC455-5C86-8949-899C-1841E04BDF4E}"/>
                    </a:ext>
                  </a:extLst>
                </p:cNvPr>
                <p:cNvSpPr>
                  <a:spLocks noChangeArrowheads="1"/>
                </p:cNvSpPr>
                <p:nvPr/>
              </p:nvSpPr>
              <p:spPr bwMode="auto">
                <a:xfrm>
                  <a:off x="2016" y="1776"/>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996" name="Freeform 208">
                  <a:extLst>
                    <a:ext uri="{FF2B5EF4-FFF2-40B4-BE49-F238E27FC236}">
                      <a16:creationId xmlns:a16="http://schemas.microsoft.com/office/drawing/2014/main" id="{F664F021-93D7-8B45-8A82-7F921EB42EC6}"/>
                    </a:ext>
                  </a:extLst>
                </p:cNvPr>
                <p:cNvSpPr>
                  <a:spLocks/>
                </p:cNvSpPr>
                <p:nvPr/>
              </p:nvSpPr>
              <p:spPr bwMode="auto">
                <a:xfrm>
                  <a:off x="2064" y="1824"/>
                  <a:ext cx="96" cy="96"/>
                </a:xfrm>
                <a:custGeom>
                  <a:avLst/>
                  <a:gdLst>
                    <a:gd name="T0" fmla="*/ 0 w 96"/>
                    <a:gd name="T1" fmla="*/ 96 h 96"/>
                    <a:gd name="T2" fmla="*/ 96 w 96"/>
                    <a:gd name="T3" fmla="*/ 96 h 96"/>
                    <a:gd name="T4" fmla="*/ 48 w 96"/>
                    <a:gd name="T5" fmla="*/ 0 h 96"/>
                    <a:gd name="T6" fmla="*/ 0 w 96"/>
                    <a:gd name="T7" fmla="*/ 96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0" y="96"/>
                      </a:moveTo>
                      <a:lnTo>
                        <a:pt x="96" y="96"/>
                      </a:lnTo>
                      <a:lnTo>
                        <a:pt x="48" y="0"/>
                      </a:lnTo>
                      <a:lnTo>
                        <a:pt x="0" y="96"/>
                      </a:lnTo>
                      <a:close/>
                    </a:path>
                  </a:pathLst>
                </a:custGeom>
                <a:solidFill>
                  <a:schemeClr val="hlink"/>
                </a:solidFill>
                <a:ln w="3175">
                  <a:solidFill>
                    <a:schemeClr val="tx1"/>
                  </a:solidFill>
                  <a:round/>
                  <a:headEnd/>
                  <a:tailEnd/>
                </a:ln>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sp>
            <p:nvSpPr>
              <p:cNvPr id="67901" name="Rectangle 209">
                <a:extLst>
                  <a:ext uri="{FF2B5EF4-FFF2-40B4-BE49-F238E27FC236}">
                    <a16:creationId xmlns:a16="http://schemas.microsoft.com/office/drawing/2014/main" id="{0FC47C07-2CEB-B941-A4D2-6A181B9F676B}"/>
                  </a:ext>
                </a:extLst>
              </p:cNvPr>
              <p:cNvSpPr>
                <a:spLocks noChangeArrowheads="1"/>
              </p:cNvSpPr>
              <p:nvPr/>
            </p:nvSpPr>
            <p:spPr bwMode="auto">
              <a:xfrm>
                <a:off x="2016" y="1776"/>
                <a:ext cx="1536" cy="768"/>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nvGrpSpPr>
              <p:cNvPr id="67902" name="Group 210">
                <a:extLst>
                  <a:ext uri="{FF2B5EF4-FFF2-40B4-BE49-F238E27FC236}">
                    <a16:creationId xmlns:a16="http://schemas.microsoft.com/office/drawing/2014/main" id="{C40E3939-883B-E448-A02B-2F489381747E}"/>
                  </a:ext>
                </a:extLst>
              </p:cNvPr>
              <p:cNvGrpSpPr>
                <a:grpSpLocks/>
              </p:cNvGrpSpPr>
              <p:nvPr/>
            </p:nvGrpSpPr>
            <p:grpSpPr bwMode="auto">
              <a:xfrm>
                <a:off x="2016" y="1968"/>
                <a:ext cx="192" cy="192"/>
                <a:chOff x="2016" y="1776"/>
                <a:chExt cx="192" cy="192"/>
              </a:xfrm>
            </p:grpSpPr>
            <p:sp>
              <p:nvSpPr>
                <p:cNvPr id="67993" name="Rectangle 211">
                  <a:extLst>
                    <a:ext uri="{FF2B5EF4-FFF2-40B4-BE49-F238E27FC236}">
                      <a16:creationId xmlns:a16="http://schemas.microsoft.com/office/drawing/2014/main" id="{199572F5-138F-1440-ADC6-2AE5E7BC7602}"/>
                    </a:ext>
                  </a:extLst>
                </p:cNvPr>
                <p:cNvSpPr>
                  <a:spLocks noChangeArrowheads="1"/>
                </p:cNvSpPr>
                <p:nvPr/>
              </p:nvSpPr>
              <p:spPr bwMode="auto">
                <a:xfrm>
                  <a:off x="2016" y="1776"/>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994" name="Freeform 212">
                  <a:extLst>
                    <a:ext uri="{FF2B5EF4-FFF2-40B4-BE49-F238E27FC236}">
                      <a16:creationId xmlns:a16="http://schemas.microsoft.com/office/drawing/2014/main" id="{9A7B972D-F952-8D49-A245-487EDAAD798D}"/>
                    </a:ext>
                  </a:extLst>
                </p:cNvPr>
                <p:cNvSpPr>
                  <a:spLocks/>
                </p:cNvSpPr>
                <p:nvPr/>
              </p:nvSpPr>
              <p:spPr bwMode="auto">
                <a:xfrm>
                  <a:off x="2064" y="1824"/>
                  <a:ext cx="96" cy="96"/>
                </a:xfrm>
                <a:custGeom>
                  <a:avLst/>
                  <a:gdLst>
                    <a:gd name="T0" fmla="*/ 0 w 96"/>
                    <a:gd name="T1" fmla="*/ 96 h 96"/>
                    <a:gd name="T2" fmla="*/ 96 w 96"/>
                    <a:gd name="T3" fmla="*/ 96 h 96"/>
                    <a:gd name="T4" fmla="*/ 48 w 96"/>
                    <a:gd name="T5" fmla="*/ 0 h 96"/>
                    <a:gd name="T6" fmla="*/ 0 w 96"/>
                    <a:gd name="T7" fmla="*/ 96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0" y="96"/>
                      </a:moveTo>
                      <a:lnTo>
                        <a:pt x="96" y="96"/>
                      </a:lnTo>
                      <a:lnTo>
                        <a:pt x="48" y="0"/>
                      </a:lnTo>
                      <a:lnTo>
                        <a:pt x="0" y="96"/>
                      </a:lnTo>
                      <a:close/>
                    </a:path>
                  </a:pathLst>
                </a:custGeom>
                <a:solidFill>
                  <a:schemeClr val="hlink"/>
                </a:solidFill>
                <a:ln w="3175">
                  <a:solidFill>
                    <a:schemeClr val="tx1"/>
                  </a:solidFill>
                  <a:round/>
                  <a:headEnd/>
                  <a:tailEnd/>
                </a:ln>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903" name="Group 213">
                <a:extLst>
                  <a:ext uri="{FF2B5EF4-FFF2-40B4-BE49-F238E27FC236}">
                    <a16:creationId xmlns:a16="http://schemas.microsoft.com/office/drawing/2014/main" id="{C94EB3DC-DDE0-B641-B3C0-BE78A7A9802F}"/>
                  </a:ext>
                </a:extLst>
              </p:cNvPr>
              <p:cNvGrpSpPr>
                <a:grpSpLocks/>
              </p:cNvGrpSpPr>
              <p:nvPr/>
            </p:nvGrpSpPr>
            <p:grpSpPr bwMode="auto">
              <a:xfrm>
                <a:off x="2016" y="2160"/>
                <a:ext cx="192" cy="192"/>
                <a:chOff x="2016" y="1776"/>
                <a:chExt cx="192" cy="192"/>
              </a:xfrm>
            </p:grpSpPr>
            <p:sp>
              <p:nvSpPr>
                <p:cNvPr id="67991" name="Rectangle 214">
                  <a:extLst>
                    <a:ext uri="{FF2B5EF4-FFF2-40B4-BE49-F238E27FC236}">
                      <a16:creationId xmlns:a16="http://schemas.microsoft.com/office/drawing/2014/main" id="{07A0514D-FF2F-7440-9DEF-591884DD9E78}"/>
                    </a:ext>
                  </a:extLst>
                </p:cNvPr>
                <p:cNvSpPr>
                  <a:spLocks noChangeArrowheads="1"/>
                </p:cNvSpPr>
                <p:nvPr/>
              </p:nvSpPr>
              <p:spPr bwMode="auto">
                <a:xfrm>
                  <a:off x="2016" y="1776"/>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992" name="Freeform 215">
                  <a:extLst>
                    <a:ext uri="{FF2B5EF4-FFF2-40B4-BE49-F238E27FC236}">
                      <a16:creationId xmlns:a16="http://schemas.microsoft.com/office/drawing/2014/main" id="{791A609C-38EE-D243-8EF5-AA41170097CB}"/>
                    </a:ext>
                  </a:extLst>
                </p:cNvPr>
                <p:cNvSpPr>
                  <a:spLocks/>
                </p:cNvSpPr>
                <p:nvPr/>
              </p:nvSpPr>
              <p:spPr bwMode="auto">
                <a:xfrm>
                  <a:off x="2064" y="1824"/>
                  <a:ext cx="96" cy="96"/>
                </a:xfrm>
                <a:custGeom>
                  <a:avLst/>
                  <a:gdLst>
                    <a:gd name="T0" fmla="*/ 0 w 96"/>
                    <a:gd name="T1" fmla="*/ 96 h 96"/>
                    <a:gd name="T2" fmla="*/ 96 w 96"/>
                    <a:gd name="T3" fmla="*/ 96 h 96"/>
                    <a:gd name="T4" fmla="*/ 48 w 96"/>
                    <a:gd name="T5" fmla="*/ 0 h 96"/>
                    <a:gd name="T6" fmla="*/ 0 w 96"/>
                    <a:gd name="T7" fmla="*/ 96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0" y="96"/>
                      </a:moveTo>
                      <a:lnTo>
                        <a:pt x="96" y="96"/>
                      </a:lnTo>
                      <a:lnTo>
                        <a:pt x="48" y="0"/>
                      </a:lnTo>
                      <a:lnTo>
                        <a:pt x="0" y="96"/>
                      </a:lnTo>
                      <a:close/>
                    </a:path>
                  </a:pathLst>
                </a:custGeom>
                <a:solidFill>
                  <a:schemeClr val="hlink"/>
                </a:solidFill>
                <a:ln w="3175">
                  <a:solidFill>
                    <a:schemeClr val="tx1"/>
                  </a:solidFill>
                  <a:round/>
                  <a:headEnd/>
                  <a:tailEnd/>
                </a:ln>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904" name="Group 216">
                <a:extLst>
                  <a:ext uri="{FF2B5EF4-FFF2-40B4-BE49-F238E27FC236}">
                    <a16:creationId xmlns:a16="http://schemas.microsoft.com/office/drawing/2014/main" id="{0632C06B-8292-DC46-AD88-5F99FF228DD3}"/>
                  </a:ext>
                </a:extLst>
              </p:cNvPr>
              <p:cNvGrpSpPr>
                <a:grpSpLocks/>
              </p:cNvGrpSpPr>
              <p:nvPr/>
            </p:nvGrpSpPr>
            <p:grpSpPr bwMode="auto">
              <a:xfrm>
                <a:off x="2016" y="2352"/>
                <a:ext cx="192" cy="192"/>
                <a:chOff x="2016" y="1776"/>
                <a:chExt cx="192" cy="192"/>
              </a:xfrm>
            </p:grpSpPr>
            <p:sp>
              <p:nvSpPr>
                <p:cNvPr id="67989" name="Rectangle 217">
                  <a:extLst>
                    <a:ext uri="{FF2B5EF4-FFF2-40B4-BE49-F238E27FC236}">
                      <a16:creationId xmlns:a16="http://schemas.microsoft.com/office/drawing/2014/main" id="{C164A965-9C65-2940-B811-940BC83AECB8}"/>
                    </a:ext>
                  </a:extLst>
                </p:cNvPr>
                <p:cNvSpPr>
                  <a:spLocks noChangeArrowheads="1"/>
                </p:cNvSpPr>
                <p:nvPr/>
              </p:nvSpPr>
              <p:spPr bwMode="auto">
                <a:xfrm>
                  <a:off x="2016" y="1776"/>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990" name="Freeform 218">
                  <a:extLst>
                    <a:ext uri="{FF2B5EF4-FFF2-40B4-BE49-F238E27FC236}">
                      <a16:creationId xmlns:a16="http://schemas.microsoft.com/office/drawing/2014/main" id="{413CF3EF-2A15-DC49-9FA5-63EC884F936E}"/>
                    </a:ext>
                  </a:extLst>
                </p:cNvPr>
                <p:cNvSpPr>
                  <a:spLocks/>
                </p:cNvSpPr>
                <p:nvPr/>
              </p:nvSpPr>
              <p:spPr bwMode="auto">
                <a:xfrm>
                  <a:off x="2064" y="1824"/>
                  <a:ext cx="96" cy="96"/>
                </a:xfrm>
                <a:custGeom>
                  <a:avLst/>
                  <a:gdLst>
                    <a:gd name="T0" fmla="*/ 0 w 96"/>
                    <a:gd name="T1" fmla="*/ 96 h 96"/>
                    <a:gd name="T2" fmla="*/ 96 w 96"/>
                    <a:gd name="T3" fmla="*/ 96 h 96"/>
                    <a:gd name="T4" fmla="*/ 48 w 96"/>
                    <a:gd name="T5" fmla="*/ 0 h 96"/>
                    <a:gd name="T6" fmla="*/ 0 w 96"/>
                    <a:gd name="T7" fmla="*/ 96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0" y="96"/>
                      </a:moveTo>
                      <a:lnTo>
                        <a:pt x="96" y="96"/>
                      </a:lnTo>
                      <a:lnTo>
                        <a:pt x="48" y="0"/>
                      </a:lnTo>
                      <a:lnTo>
                        <a:pt x="0" y="96"/>
                      </a:lnTo>
                      <a:close/>
                    </a:path>
                  </a:pathLst>
                </a:custGeom>
                <a:solidFill>
                  <a:schemeClr val="hlink"/>
                </a:solidFill>
                <a:ln w="3175">
                  <a:solidFill>
                    <a:schemeClr val="tx1"/>
                  </a:solidFill>
                  <a:round/>
                  <a:headEnd/>
                  <a:tailEnd/>
                </a:ln>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905" name="Group 219">
                <a:extLst>
                  <a:ext uri="{FF2B5EF4-FFF2-40B4-BE49-F238E27FC236}">
                    <a16:creationId xmlns:a16="http://schemas.microsoft.com/office/drawing/2014/main" id="{13629F8B-3B46-794A-827A-63F5A5A8B82E}"/>
                  </a:ext>
                </a:extLst>
              </p:cNvPr>
              <p:cNvGrpSpPr>
                <a:grpSpLocks/>
              </p:cNvGrpSpPr>
              <p:nvPr/>
            </p:nvGrpSpPr>
            <p:grpSpPr bwMode="auto">
              <a:xfrm>
                <a:off x="2208" y="1776"/>
                <a:ext cx="192" cy="192"/>
                <a:chOff x="2016" y="1776"/>
                <a:chExt cx="192" cy="192"/>
              </a:xfrm>
            </p:grpSpPr>
            <p:sp>
              <p:nvSpPr>
                <p:cNvPr id="67987" name="Rectangle 220">
                  <a:extLst>
                    <a:ext uri="{FF2B5EF4-FFF2-40B4-BE49-F238E27FC236}">
                      <a16:creationId xmlns:a16="http://schemas.microsoft.com/office/drawing/2014/main" id="{7B9F048D-A712-434D-945C-7D4AD54F9C3D}"/>
                    </a:ext>
                  </a:extLst>
                </p:cNvPr>
                <p:cNvSpPr>
                  <a:spLocks noChangeArrowheads="1"/>
                </p:cNvSpPr>
                <p:nvPr/>
              </p:nvSpPr>
              <p:spPr bwMode="auto">
                <a:xfrm>
                  <a:off x="2016" y="1776"/>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988" name="Freeform 221">
                  <a:extLst>
                    <a:ext uri="{FF2B5EF4-FFF2-40B4-BE49-F238E27FC236}">
                      <a16:creationId xmlns:a16="http://schemas.microsoft.com/office/drawing/2014/main" id="{3BFF839F-B8C7-2948-AA50-5F7FB9F33E90}"/>
                    </a:ext>
                  </a:extLst>
                </p:cNvPr>
                <p:cNvSpPr>
                  <a:spLocks/>
                </p:cNvSpPr>
                <p:nvPr/>
              </p:nvSpPr>
              <p:spPr bwMode="auto">
                <a:xfrm>
                  <a:off x="2064" y="1824"/>
                  <a:ext cx="96" cy="96"/>
                </a:xfrm>
                <a:custGeom>
                  <a:avLst/>
                  <a:gdLst>
                    <a:gd name="T0" fmla="*/ 0 w 96"/>
                    <a:gd name="T1" fmla="*/ 96 h 96"/>
                    <a:gd name="T2" fmla="*/ 96 w 96"/>
                    <a:gd name="T3" fmla="*/ 96 h 96"/>
                    <a:gd name="T4" fmla="*/ 48 w 96"/>
                    <a:gd name="T5" fmla="*/ 0 h 96"/>
                    <a:gd name="T6" fmla="*/ 0 w 96"/>
                    <a:gd name="T7" fmla="*/ 96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0" y="96"/>
                      </a:moveTo>
                      <a:lnTo>
                        <a:pt x="96" y="96"/>
                      </a:lnTo>
                      <a:lnTo>
                        <a:pt x="48" y="0"/>
                      </a:lnTo>
                      <a:lnTo>
                        <a:pt x="0" y="96"/>
                      </a:lnTo>
                      <a:close/>
                    </a:path>
                  </a:pathLst>
                </a:custGeom>
                <a:solidFill>
                  <a:schemeClr val="hlink"/>
                </a:solidFill>
                <a:ln w="3175">
                  <a:solidFill>
                    <a:schemeClr val="tx1"/>
                  </a:solidFill>
                  <a:round/>
                  <a:headEnd/>
                  <a:tailEnd/>
                </a:ln>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906" name="Group 222">
                <a:extLst>
                  <a:ext uri="{FF2B5EF4-FFF2-40B4-BE49-F238E27FC236}">
                    <a16:creationId xmlns:a16="http://schemas.microsoft.com/office/drawing/2014/main" id="{9D95328B-2EFB-7949-A445-678CB03D28CA}"/>
                  </a:ext>
                </a:extLst>
              </p:cNvPr>
              <p:cNvGrpSpPr>
                <a:grpSpLocks/>
              </p:cNvGrpSpPr>
              <p:nvPr/>
            </p:nvGrpSpPr>
            <p:grpSpPr bwMode="auto">
              <a:xfrm>
                <a:off x="2208" y="1968"/>
                <a:ext cx="192" cy="192"/>
                <a:chOff x="2016" y="1776"/>
                <a:chExt cx="192" cy="192"/>
              </a:xfrm>
            </p:grpSpPr>
            <p:sp>
              <p:nvSpPr>
                <p:cNvPr id="67985" name="Rectangle 223">
                  <a:extLst>
                    <a:ext uri="{FF2B5EF4-FFF2-40B4-BE49-F238E27FC236}">
                      <a16:creationId xmlns:a16="http://schemas.microsoft.com/office/drawing/2014/main" id="{A1740721-B8EF-C94A-AE5B-99C6C9F62B67}"/>
                    </a:ext>
                  </a:extLst>
                </p:cNvPr>
                <p:cNvSpPr>
                  <a:spLocks noChangeArrowheads="1"/>
                </p:cNvSpPr>
                <p:nvPr/>
              </p:nvSpPr>
              <p:spPr bwMode="auto">
                <a:xfrm>
                  <a:off x="2016" y="1776"/>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986" name="Freeform 224">
                  <a:extLst>
                    <a:ext uri="{FF2B5EF4-FFF2-40B4-BE49-F238E27FC236}">
                      <a16:creationId xmlns:a16="http://schemas.microsoft.com/office/drawing/2014/main" id="{ECE189E3-60B2-C047-AE87-62498EB92A92}"/>
                    </a:ext>
                  </a:extLst>
                </p:cNvPr>
                <p:cNvSpPr>
                  <a:spLocks/>
                </p:cNvSpPr>
                <p:nvPr/>
              </p:nvSpPr>
              <p:spPr bwMode="auto">
                <a:xfrm>
                  <a:off x="2064" y="1824"/>
                  <a:ext cx="96" cy="96"/>
                </a:xfrm>
                <a:custGeom>
                  <a:avLst/>
                  <a:gdLst>
                    <a:gd name="T0" fmla="*/ 0 w 96"/>
                    <a:gd name="T1" fmla="*/ 96 h 96"/>
                    <a:gd name="T2" fmla="*/ 96 w 96"/>
                    <a:gd name="T3" fmla="*/ 96 h 96"/>
                    <a:gd name="T4" fmla="*/ 48 w 96"/>
                    <a:gd name="T5" fmla="*/ 0 h 96"/>
                    <a:gd name="T6" fmla="*/ 0 w 96"/>
                    <a:gd name="T7" fmla="*/ 96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0" y="96"/>
                      </a:moveTo>
                      <a:lnTo>
                        <a:pt x="96" y="96"/>
                      </a:lnTo>
                      <a:lnTo>
                        <a:pt x="48" y="0"/>
                      </a:lnTo>
                      <a:lnTo>
                        <a:pt x="0" y="96"/>
                      </a:lnTo>
                      <a:close/>
                    </a:path>
                  </a:pathLst>
                </a:custGeom>
                <a:solidFill>
                  <a:schemeClr val="hlink"/>
                </a:solidFill>
                <a:ln w="3175">
                  <a:solidFill>
                    <a:schemeClr val="tx1"/>
                  </a:solidFill>
                  <a:round/>
                  <a:headEnd/>
                  <a:tailEnd/>
                </a:ln>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907" name="Group 225">
                <a:extLst>
                  <a:ext uri="{FF2B5EF4-FFF2-40B4-BE49-F238E27FC236}">
                    <a16:creationId xmlns:a16="http://schemas.microsoft.com/office/drawing/2014/main" id="{11F83FA5-1C19-ED41-BCD5-205243F7E04E}"/>
                  </a:ext>
                </a:extLst>
              </p:cNvPr>
              <p:cNvGrpSpPr>
                <a:grpSpLocks/>
              </p:cNvGrpSpPr>
              <p:nvPr/>
            </p:nvGrpSpPr>
            <p:grpSpPr bwMode="auto">
              <a:xfrm>
                <a:off x="2208" y="2160"/>
                <a:ext cx="192" cy="192"/>
                <a:chOff x="2016" y="1776"/>
                <a:chExt cx="192" cy="192"/>
              </a:xfrm>
            </p:grpSpPr>
            <p:sp>
              <p:nvSpPr>
                <p:cNvPr id="67983" name="Rectangle 226">
                  <a:extLst>
                    <a:ext uri="{FF2B5EF4-FFF2-40B4-BE49-F238E27FC236}">
                      <a16:creationId xmlns:a16="http://schemas.microsoft.com/office/drawing/2014/main" id="{22EA3C42-E52A-1445-BEA8-B49206394BED}"/>
                    </a:ext>
                  </a:extLst>
                </p:cNvPr>
                <p:cNvSpPr>
                  <a:spLocks noChangeArrowheads="1"/>
                </p:cNvSpPr>
                <p:nvPr/>
              </p:nvSpPr>
              <p:spPr bwMode="auto">
                <a:xfrm>
                  <a:off x="2016" y="1776"/>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984" name="Freeform 227">
                  <a:extLst>
                    <a:ext uri="{FF2B5EF4-FFF2-40B4-BE49-F238E27FC236}">
                      <a16:creationId xmlns:a16="http://schemas.microsoft.com/office/drawing/2014/main" id="{16789303-2764-3A4D-93C5-09DF84A326F5}"/>
                    </a:ext>
                  </a:extLst>
                </p:cNvPr>
                <p:cNvSpPr>
                  <a:spLocks/>
                </p:cNvSpPr>
                <p:nvPr/>
              </p:nvSpPr>
              <p:spPr bwMode="auto">
                <a:xfrm>
                  <a:off x="2064" y="1824"/>
                  <a:ext cx="96" cy="96"/>
                </a:xfrm>
                <a:custGeom>
                  <a:avLst/>
                  <a:gdLst>
                    <a:gd name="T0" fmla="*/ 0 w 96"/>
                    <a:gd name="T1" fmla="*/ 96 h 96"/>
                    <a:gd name="T2" fmla="*/ 96 w 96"/>
                    <a:gd name="T3" fmla="*/ 96 h 96"/>
                    <a:gd name="T4" fmla="*/ 48 w 96"/>
                    <a:gd name="T5" fmla="*/ 0 h 96"/>
                    <a:gd name="T6" fmla="*/ 0 w 96"/>
                    <a:gd name="T7" fmla="*/ 96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0" y="96"/>
                      </a:moveTo>
                      <a:lnTo>
                        <a:pt x="96" y="96"/>
                      </a:lnTo>
                      <a:lnTo>
                        <a:pt x="48" y="0"/>
                      </a:lnTo>
                      <a:lnTo>
                        <a:pt x="0" y="96"/>
                      </a:lnTo>
                      <a:close/>
                    </a:path>
                  </a:pathLst>
                </a:custGeom>
                <a:solidFill>
                  <a:schemeClr val="hlink"/>
                </a:solidFill>
                <a:ln w="3175">
                  <a:solidFill>
                    <a:schemeClr val="tx1"/>
                  </a:solidFill>
                  <a:round/>
                  <a:headEnd/>
                  <a:tailEnd/>
                </a:ln>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908" name="Group 228">
                <a:extLst>
                  <a:ext uri="{FF2B5EF4-FFF2-40B4-BE49-F238E27FC236}">
                    <a16:creationId xmlns:a16="http://schemas.microsoft.com/office/drawing/2014/main" id="{BA6A39B8-B950-D94E-91AA-A8002BD1A382}"/>
                  </a:ext>
                </a:extLst>
              </p:cNvPr>
              <p:cNvGrpSpPr>
                <a:grpSpLocks/>
              </p:cNvGrpSpPr>
              <p:nvPr/>
            </p:nvGrpSpPr>
            <p:grpSpPr bwMode="auto">
              <a:xfrm>
                <a:off x="2208" y="2352"/>
                <a:ext cx="192" cy="192"/>
                <a:chOff x="2016" y="1776"/>
                <a:chExt cx="192" cy="192"/>
              </a:xfrm>
            </p:grpSpPr>
            <p:sp>
              <p:nvSpPr>
                <p:cNvPr id="67981" name="Rectangle 229">
                  <a:extLst>
                    <a:ext uri="{FF2B5EF4-FFF2-40B4-BE49-F238E27FC236}">
                      <a16:creationId xmlns:a16="http://schemas.microsoft.com/office/drawing/2014/main" id="{34215B31-CA02-2444-BAC3-5858C96CCFE4}"/>
                    </a:ext>
                  </a:extLst>
                </p:cNvPr>
                <p:cNvSpPr>
                  <a:spLocks noChangeArrowheads="1"/>
                </p:cNvSpPr>
                <p:nvPr/>
              </p:nvSpPr>
              <p:spPr bwMode="auto">
                <a:xfrm>
                  <a:off x="2016" y="1776"/>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982" name="Freeform 230">
                  <a:extLst>
                    <a:ext uri="{FF2B5EF4-FFF2-40B4-BE49-F238E27FC236}">
                      <a16:creationId xmlns:a16="http://schemas.microsoft.com/office/drawing/2014/main" id="{F27E753E-8926-1E40-80AB-4A862759C347}"/>
                    </a:ext>
                  </a:extLst>
                </p:cNvPr>
                <p:cNvSpPr>
                  <a:spLocks/>
                </p:cNvSpPr>
                <p:nvPr/>
              </p:nvSpPr>
              <p:spPr bwMode="auto">
                <a:xfrm>
                  <a:off x="2064" y="1824"/>
                  <a:ext cx="96" cy="96"/>
                </a:xfrm>
                <a:custGeom>
                  <a:avLst/>
                  <a:gdLst>
                    <a:gd name="T0" fmla="*/ 0 w 96"/>
                    <a:gd name="T1" fmla="*/ 96 h 96"/>
                    <a:gd name="T2" fmla="*/ 96 w 96"/>
                    <a:gd name="T3" fmla="*/ 96 h 96"/>
                    <a:gd name="T4" fmla="*/ 48 w 96"/>
                    <a:gd name="T5" fmla="*/ 0 h 96"/>
                    <a:gd name="T6" fmla="*/ 0 w 96"/>
                    <a:gd name="T7" fmla="*/ 96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0" y="96"/>
                      </a:moveTo>
                      <a:lnTo>
                        <a:pt x="96" y="96"/>
                      </a:lnTo>
                      <a:lnTo>
                        <a:pt x="48" y="0"/>
                      </a:lnTo>
                      <a:lnTo>
                        <a:pt x="0" y="96"/>
                      </a:lnTo>
                      <a:close/>
                    </a:path>
                  </a:pathLst>
                </a:custGeom>
                <a:solidFill>
                  <a:schemeClr val="hlink"/>
                </a:solidFill>
                <a:ln w="3175">
                  <a:solidFill>
                    <a:schemeClr val="tx1"/>
                  </a:solidFill>
                  <a:round/>
                  <a:headEnd/>
                  <a:tailEnd/>
                </a:ln>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909" name="Group 231">
                <a:extLst>
                  <a:ext uri="{FF2B5EF4-FFF2-40B4-BE49-F238E27FC236}">
                    <a16:creationId xmlns:a16="http://schemas.microsoft.com/office/drawing/2014/main" id="{4F6C7E48-412C-DD42-8446-14E1F63999DA}"/>
                  </a:ext>
                </a:extLst>
              </p:cNvPr>
              <p:cNvGrpSpPr>
                <a:grpSpLocks/>
              </p:cNvGrpSpPr>
              <p:nvPr/>
            </p:nvGrpSpPr>
            <p:grpSpPr bwMode="auto">
              <a:xfrm>
                <a:off x="2400" y="1776"/>
                <a:ext cx="192" cy="192"/>
                <a:chOff x="2016" y="1776"/>
                <a:chExt cx="192" cy="192"/>
              </a:xfrm>
            </p:grpSpPr>
            <p:sp>
              <p:nvSpPr>
                <p:cNvPr id="67979" name="Rectangle 232">
                  <a:extLst>
                    <a:ext uri="{FF2B5EF4-FFF2-40B4-BE49-F238E27FC236}">
                      <a16:creationId xmlns:a16="http://schemas.microsoft.com/office/drawing/2014/main" id="{34F04E17-E26B-C64D-A5EF-AC9B68930C18}"/>
                    </a:ext>
                  </a:extLst>
                </p:cNvPr>
                <p:cNvSpPr>
                  <a:spLocks noChangeArrowheads="1"/>
                </p:cNvSpPr>
                <p:nvPr/>
              </p:nvSpPr>
              <p:spPr bwMode="auto">
                <a:xfrm>
                  <a:off x="2016" y="1776"/>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980" name="Freeform 233">
                  <a:extLst>
                    <a:ext uri="{FF2B5EF4-FFF2-40B4-BE49-F238E27FC236}">
                      <a16:creationId xmlns:a16="http://schemas.microsoft.com/office/drawing/2014/main" id="{EF3E8B7F-7423-8E4F-BE84-D3AA7339FC6F}"/>
                    </a:ext>
                  </a:extLst>
                </p:cNvPr>
                <p:cNvSpPr>
                  <a:spLocks/>
                </p:cNvSpPr>
                <p:nvPr/>
              </p:nvSpPr>
              <p:spPr bwMode="auto">
                <a:xfrm>
                  <a:off x="2064" y="1824"/>
                  <a:ext cx="96" cy="96"/>
                </a:xfrm>
                <a:custGeom>
                  <a:avLst/>
                  <a:gdLst>
                    <a:gd name="T0" fmla="*/ 0 w 96"/>
                    <a:gd name="T1" fmla="*/ 96 h 96"/>
                    <a:gd name="T2" fmla="*/ 96 w 96"/>
                    <a:gd name="T3" fmla="*/ 96 h 96"/>
                    <a:gd name="T4" fmla="*/ 48 w 96"/>
                    <a:gd name="T5" fmla="*/ 0 h 96"/>
                    <a:gd name="T6" fmla="*/ 0 w 96"/>
                    <a:gd name="T7" fmla="*/ 96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0" y="96"/>
                      </a:moveTo>
                      <a:lnTo>
                        <a:pt x="96" y="96"/>
                      </a:lnTo>
                      <a:lnTo>
                        <a:pt x="48" y="0"/>
                      </a:lnTo>
                      <a:lnTo>
                        <a:pt x="0" y="96"/>
                      </a:lnTo>
                      <a:close/>
                    </a:path>
                  </a:pathLst>
                </a:custGeom>
                <a:solidFill>
                  <a:schemeClr val="hlink"/>
                </a:solidFill>
                <a:ln w="3175">
                  <a:solidFill>
                    <a:schemeClr val="tx1"/>
                  </a:solidFill>
                  <a:round/>
                  <a:headEnd/>
                  <a:tailEnd/>
                </a:ln>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910" name="Group 234">
                <a:extLst>
                  <a:ext uri="{FF2B5EF4-FFF2-40B4-BE49-F238E27FC236}">
                    <a16:creationId xmlns:a16="http://schemas.microsoft.com/office/drawing/2014/main" id="{07BCD8CC-8D58-E24B-85C7-275D5F8BB296}"/>
                  </a:ext>
                </a:extLst>
              </p:cNvPr>
              <p:cNvGrpSpPr>
                <a:grpSpLocks/>
              </p:cNvGrpSpPr>
              <p:nvPr/>
            </p:nvGrpSpPr>
            <p:grpSpPr bwMode="auto">
              <a:xfrm>
                <a:off x="2400" y="1968"/>
                <a:ext cx="192" cy="192"/>
                <a:chOff x="2016" y="1776"/>
                <a:chExt cx="192" cy="192"/>
              </a:xfrm>
            </p:grpSpPr>
            <p:sp>
              <p:nvSpPr>
                <p:cNvPr id="67977" name="Rectangle 235">
                  <a:extLst>
                    <a:ext uri="{FF2B5EF4-FFF2-40B4-BE49-F238E27FC236}">
                      <a16:creationId xmlns:a16="http://schemas.microsoft.com/office/drawing/2014/main" id="{DA282213-8E05-D24B-AD3B-C0F2B112AE54}"/>
                    </a:ext>
                  </a:extLst>
                </p:cNvPr>
                <p:cNvSpPr>
                  <a:spLocks noChangeArrowheads="1"/>
                </p:cNvSpPr>
                <p:nvPr/>
              </p:nvSpPr>
              <p:spPr bwMode="auto">
                <a:xfrm>
                  <a:off x="2016" y="1776"/>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978" name="Freeform 236">
                  <a:extLst>
                    <a:ext uri="{FF2B5EF4-FFF2-40B4-BE49-F238E27FC236}">
                      <a16:creationId xmlns:a16="http://schemas.microsoft.com/office/drawing/2014/main" id="{4B578E42-3EC6-884F-9EC0-D649C1441E21}"/>
                    </a:ext>
                  </a:extLst>
                </p:cNvPr>
                <p:cNvSpPr>
                  <a:spLocks/>
                </p:cNvSpPr>
                <p:nvPr/>
              </p:nvSpPr>
              <p:spPr bwMode="auto">
                <a:xfrm>
                  <a:off x="2064" y="1824"/>
                  <a:ext cx="96" cy="96"/>
                </a:xfrm>
                <a:custGeom>
                  <a:avLst/>
                  <a:gdLst>
                    <a:gd name="T0" fmla="*/ 0 w 96"/>
                    <a:gd name="T1" fmla="*/ 96 h 96"/>
                    <a:gd name="T2" fmla="*/ 96 w 96"/>
                    <a:gd name="T3" fmla="*/ 96 h 96"/>
                    <a:gd name="T4" fmla="*/ 48 w 96"/>
                    <a:gd name="T5" fmla="*/ 0 h 96"/>
                    <a:gd name="T6" fmla="*/ 0 w 96"/>
                    <a:gd name="T7" fmla="*/ 96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0" y="96"/>
                      </a:moveTo>
                      <a:lnTo>
                        <a:pt x="96" y="96"/>
                      </a:lnTo>
                      <a:lnTo>
                        <a:pt x="48" y="0"/>
                      </a:lnTo>
                      <a:lnTo>
                        <a:pt x="0" y="96"/>
                      </a:lnTo>
                      <a:close/>
                    </a:path>
                  </a:pathLst>
                </a:custGeom>
                <a:solidFill>
                  <a:schemeClr val="hlink"/>
                </a:solidFill>
                <a:ln w="3175">
                  <a:solidFill>
                    <a:schemeClr val="tx1"/>
                  </a:solidFill>
                  <a:round/>
                  <a:headEnd/>
                  <a:tailEnd/>
                </a:ln>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911" name="Group 237">
                <a:extLst>
                  <a:ext uri="{FF2B5EF4-FFF2-40B4-BE49-F238E27FC236}">
                    <a16:creationId xmlns:a16="http://schemas.microsoft.com/office/drawing/2014/main" id="{53D3C9F2-8416-B64F-9D19-5C34D1A74197}"/>
                  </a:ext>
                </a:extLst>
              </p:cNvPr>
              <p:cNvGrpSpPr>
                <a:grpSpLocks/>
              </p:cNvGrpSpPr>
              <p:nvPr/>
            </p:nvGrpSpPr>
            <p:grpSpPr bwMode="auto">
              <a:xfrm>
                <a:off x="2400" y="2160"/>
                <a:ext cx="192" cy="192"/>
                <a:chOff x="2016" y="1776"/>
                <a:chExt cx="192" cy="192"/>
              </a:xfrm>
            </p:grpSpPr>
            <p:sp>
              <p:nvSpPr>
                <p:cNvPr id="67975" name="Rectangle 238">
                  <a:extLst>
                    <a:ext uri="{FF2B5EF4-FFF2-40B4-BE49-F238E27FC236}">
                      <a16:creationId xmlns:a16="http://schemas.microsoft.com/office/drawing/2014/main" id="{7EF78159-ACC1-BA4F-AA58-C15932FE1A72}"/>
                    </a:ext>
                  </a:extLst>
                </p:cNvPr>
                <p:cNvSpPr>
                  <a:spLocks noChangeArrowheads="1"/>
                </p:cNvSpPr>
                <p:nvPr/>
              </p:nvSpPr>
              <p:spPr bwMode="auto">
                <a:xfrm>
                  <a:off x="2016" y="1776"/>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976" name="Freeform 239">
                  <a:extLst>
                    <a:ext uri="{FF2B5EF4-FFF2-40B4-BE49-F238E27FC236}">
                      <a16:creationId xmlns:a16="http://schemas.microsoft.com/office/drawing/2014/main" id="{7267534F-6C4C-974A-9077-52326D1652BB}"/>
                    </a:ext>
                  </a:extLst>
                </p:cNvPr>
                <p:cNvSpPr>
                  <a:spLocks/>
                </p:cNvSpPr>
                <p:nvPr/>
              </p:nvSpPr>
              <p:spPr bwMode="auto">
                <a:xfrm>
                  <a:off x="2064" y="1824"/>
                  <a:ext cx="96" cy="96"/>
                </a:xfrm>
                <a:custGeom>
                  <a:avLst/>
                  <a:gdLst>
                    <a:gd name="T0" fmla="*/ 0 w 96"/>
                    <a:gd name="T1" fmla="*/ 96 h 96"/>
                    <a:gd name="T2" fmla="*/ 96 w 96"/>
                    <a:gd name="T3" fmla="*/ 96 h 96"/>
                    <a:gd name="T4" fmla="*/ 48 w 96"/>
                    <a:gd name="T5" fmla="*/ 0 h 96"/>
                    <a:gd name="T6" fmla="*/ 0 w 96"/>
                    <a:gd name="T7" fmla="*/ 96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0" y="96"/>
                      </a:moveTo>
                      <a:lnTo>
                        <a:pt x="96" y="96"/>
                      </a:lnTo>
                      <a:lnTo>
                        <a:pt x="48" y="0"/>
                      </a:lnTo>
                      <a:lnTo>
                        <a:pt x="0" y="96"/>
                      </a:lnTo>
                      <a:close/>
                    </a:path>
                  </a:pathLst>
                </a:custGeom>
                <a:solidFill>
                  <a:schemeClr val="hlink"/>
                </a:solidFill>
                <a:ln w="3175">
                  <a:solidFill>
                    <a:schemeClr val="tx1"/>
                  </a:solidFill>
                  <a:round/>
                  <a:headEnd/>
                  <a:tailEnd/>
                </a:ln>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912" name="Group 240">
                <a:extLst>
                  <a:ext uri="{FF2B5EF4-FFF2-40B4-BE49-F238E27FC236}">
                    <a16:creationId xmlns:a16="http://schemas.microsoft.com/office/drawing/2014/main" id="{74CF7EFC-39DC-FC4D-95B5-6A6AD3CF0115}"/>
                  </a:ext>
                </a:extLst>
              </p:cNvPr>
              <p:cNvGrpSpPr>
                <a:grpSpLocks/>
              </p:cNvGrpSpPr>
              <p:nvPr/>
            </p:nvGrpSpPr>
            <p:grpSpPr bwMode="auto">
              <a:xfrm>
                <a:off x="2400" y="2352"/>
                <a:ext cx="192" cy="192"/>
                <a:chOff x="2016" y="1776"/>
                <a:chExt cx="192" cy="192"/>
              </a:xfrm>
            </p:grpSpPr>
            <p:sp>
              <p:nvSpPr>
                <p:cNvPr id="67973" name="Rectangle 241">
                  <a:extLst>
                    <a:ext uri="{FF2B5EF4-FFF2-40B4-BE49-F238E27FC236}">
                      <a16:creationId xmlns:a16="http://schemas.microsoft.com/office/drawing/2014/main" id="{9FF28683-6EF0-EB42-B4D6-D7BA05284D7A}"/>
                    </a:ext>
                  </a:extLst>
                </p:cNvPr>
                <p:cNvSpPr>
                  <a:spLocks noChangeArrowheads="1"/>
                </p:cNvSpPr>
                <p:nvPr/>
              </p:nvSpPr>
              <p:spPr bwMode="auto">
                <a:xfrm>
                  <a:off x="2016" y="1776"/>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974" name="Freeform 242">
                  <a:extLst>
                    <a:ext uri="{FF2B5EF4-FFF2-40B4-BE49-F238E27FC236}">
                      <a16:creationId xmlns:a16="http://schemas.microsoft.com/office/drawing/2014/main" id="{B5743A7D-DD7E-CB41-BD4F-E912C8AD61B0}"/>
                    </a:ext>
                  </a:extLst>
                </p:cNvPr>
                <p:cNvSpPr>
                  <a:spLocks/>
                </p:cNvSpPr>
                <p:nvPr/>
              </p:nvSpPr>
              <p:spPr bwMode="auto">
                <a:xfrm>
                  <a:off x="2064" y="1824"/>
                  <a:ext cx="96" cy="96"/>
                </a:xfrm>
                <a:custGeom>
                  <a:avLst/>
                  <a:gdLst>
                    <a:gd name="T0" fmla="*/ 0 w 96"/>
                    <a:gd name="T1" fmla="*/ 96 h 96"/>
                    <a:gd name="T2" fmla="*/ 96 w 96"/>
                    <a:gd name="T3" fmla="*/ 96 h 96"/>
                    <a:gd name="T4" fmla="*/ 48 w 96"/>
                    <a:gd name="T5" fmla="*/ 0 h 96"/>
                    <a:gd name="T6" fmla="*/ 0 w 96"/>
                    <a:gd name="T7" fmla="*/ 96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0" y="96"/>
                      </a:moveTo>
                      <a:lnTo>
                        <a:pt x="96" y="96"/>
                      </a:lnTo>
                      <a:lnTo>
                        <a:pt x="48" y="0"/>
                      </a:lnTo>
                      <a:lnTo>
                        <a:pt x="0" y="96"/>
                      </a:lnTo>
                      <a:close/>
                    </a:path>
                  </a:pathLst>
                </a:custGeom>
                <a:solidFill>
                  <a:schemeClr val="hlink"/>
                </a:solidFill>
                <a:ln w="3175">
                  <a:solidFill>
                    <a:schemeClr val="tx1"/>
                  </a:solidFill>
                  <a:round/>
                  <a:headEnd/>
                  <a:tailEnd/>
                </a:ln>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913" name="Group 243">
                <a:extLst>
                  <a:ext uri="{FF2B5EF4-FFF2-40B4-BE49-F238E27FC236}">
                    <a16:creationId xmlns:a16="http://schemas.microsoft.com/office/drawing/2014/main" id="{464DE709-F28B-734B-A47A-D80E732F7B20}"/>
                  </a:ext>
                </a:extLst>
              </p:cNvPr>
              <p:cNvGrpSpPr>
                <a:grpSpLocks/>
              </p:cNvGrpSpPr>
              <p:nvPr/>
            </p:nvGrpSpPr>
            <p:grpSpPr bwMode="auto">
              <a:xfrm>
                <a:off x="2592" y="1776"/>
                <a:ext cx="192" cy="192"/>
                <a:chOff x="2016" y="1776"/>
                <a:chExt cx="192" cy="192"/>
              </a:xfrm>
            </p:grpSpPr>
            <p:sp>
              <p:nvSpPr>
                <p:cNvPr id="67971" name="Rectangle 244">
                  <a:extLst>
                    <a:ext uri="{FF2B5EF4-FFF2-40B4-BE49-F238E27FC236}">
                      <a16:creationId xmlns:a16="http://schemas.microsoft.com/office/drawing/2014/main" id="{1AD01E9E-7680-B244-A776-FF21DB3C7F94}"/>
                    </a:ext>
                  </a:extLst>
                </p:cNvPr>
                <p:cNvSpPr>
                  <a:spLocks noChangeArrowheads="1"/>
                </p:cNvSpPr>
                <p:nvPr/>
              </p:nvSpPr>
              <p:spPr bwMode="auto">
                <a:xfrm>
                  <a:off x="2016" y="1776"/>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972" name="Freeform 245">
                  <a:extLst>
                    <a:ext uri="{FF2B5EF4-FFF2-40B4-BE49-F238E27FC236}">
                      <a16:creationId xmlns:a16="http://schemas.microsoft.com/office/drawing/2014/main" id="{6579762D-E30E-CE43-A9F6-E0164A8ACFA7}"/>
                    </a:ext>
                  </a:extLst>
                </p:cNvPr>
                <p:cNvSpPr>
                  <a:spLocks/>
                </p:cNvSpPr>
                <p:nvPr/>
              </p:nvSpPr>
              <p:spPr bwMode="auto">
                <a:xfrm>
                  <a:off x="2064" y="1824"/>
                  <a:ext cx="96" cy="96"/>
                </a:xfrm>
                <a:custGeom>
                  <a:avLst/>
                  <a:gdLst>
                    <a:gd name="T0" fmla="*/ 0 w 96"/>
                    <a:gd name="T1" fmla="*/ 96 h 96"/>
                    <a:gd name="T2" fmla="*/ 96 w 96"/>
                    <a:gd name="T3" fmla="*/ 96 h 96"/>
                    <a:gd name="T4" fmla="*/ 48 w 96"/>
                    <a:gd name="T5" fmla="*/ 0 h 96"/>
                    <a:gd name="T6" fmla="*/ 0 w 96"/>
                    <a:gd name="T7" fmla="*/ 96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0" y="96"/>
                      </a:moveTo>
                      <a:lnTo>
                        <a:pt x="96" y="96"/>
                      </a:lnTo>
                      <a:lnTo>
                        <a:pt x="48" y="0"/>
                      </a:lnTo>
                      <a:lnTo>
                        <a:pt x="0" y="96"/>
                      </a:lnTo>
                      <a:close/>
                    </a:path>
                  </a:pathLst>
                </a:custGeom>
                <a:solidFill>
                  <a:schemeClr val="hlink"/>
                </a:solidFill>
                <a:ln w="3175">
                  <a:solidFill>
                    <a:schemeClr val="tx1"/>
                  </a:solidFill>
                  <a:round/>
                  <a:headEnd/>
                  <a:tailEnd/>
                </a:ln>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914" name="Group 246">
                <a:extLst>
                  <a:ext uri="{FF2B5EF4-FFF2-40B4-BE49-F238E27FC236}">
                    <a16:creationId xmlns:a16="http://schemas.microsoft.com/office/drawing/2014/main" id="{D245A3AE-0A9A-DC4E-901B-8C6E93686838}"/>
                  </a:ext>
                </a:extLst>
              </p:cNvPr>
              <p:cNvGrpSpPr>
                <a:grpSpLocks/>
              </p:cNvGrpSpPr>
              <p:nvPr/>
            </p:nvGrpSpPr>
            <p:grpSpPr bwMode="auto">
              <a:xfrm>
                <a:off x="2592" y="1968"/>
                <a:ext cx="192" cy="192"/>
                <a:chOff x="2016" y="1776"/>
                <a:chExt cx="192" cy="192"/>
              </a:xfrm>
            </p:grpSpPr>
            <p:sp>
              <p:nvSpPr>
                <p:cNvPr id="67969" name="Rectangle 247">
                  <a:extLst>
                    <a:ext uri="{FF2B5EF4-FFF2-40B4-BE49-F238E27FC236}">
                      <a16:creationId xmlns:a16="http://schemas.microsoft.com/office/drawing/2014/main" id="{744CB578-D315-9B49-81A7-37EA2416AA0E}"/>
                    </a:ext>
                  </a:extLst>
                </p:cNvPr>
                <p:cNvSpPr>
                  <a:spLocks noChangeArrowheads="1"/>
                </p:cNvSpPr>
                <p:nvPr/>
              </p:nvSpPr>
              <p:spPr bwMode="auto">
                <a:xfrm>
                  <a:off x="2016" y="1776"/>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970" name="Freeform 248">
                  <a:extLst>
                    <a:ext uri="{FF2B5EF4-FFF2-40B4-BE49-F238E27FC236}">
                      <a16:creationId xmlns:a16="http://schemas.microsoft.com/office/drawing/2014/main" id="{6873A56B-D24E-B749-950F-4AA5F634720E}"/>
                    </a:ext>
                  </a:extLst>
                </p:cNvPr>
                <p:cNvSpPr>
                  <a:spLocks/>
                </p:cNvSpPr>
                <p:nvPr/>
              </p:nvSpPr>
              <p:spPr bwMode="auto">
                <a:xfrm>
                  <a:off x="2064" y="1824"/>
                  <a:ext cx="96" cy="96"/>
                </a:xfrm>
                <a:custGeom>
                  <a:avLst/>
                  <a:gdLst>
                    <a:gd name="T0" fmla="*/ 0 w 96"/>
                    <a:gd name="T1" fmla="*/ 96 h 96"/>
                    <a:gd name="T2" fmla="*/ 96 w 96"/>
                    <a:gd name="T3" fmla="*/ 96 h 96"/>
                    <a:gd name="T4" fmla="*/ 48 w 96"/>
                    <a:gd name="T5" fmla="*/ 0 h 96"/>
                    <a:gd name="T6" fmla="*/ 0 w 96"/>
                    <a:gd name="T7" fmla="*/ 96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0" y="96"/>
                      </a:moveTo>
                      <a:lnTo>
                        <a:pt x="96" y="96"/>
                      </a:lnTo>
                      <a:lnTo>
                        <a:pt x="48" y="0"/>
                      </a:lnTo>
                      <a:lnTo>
                        <a:pt x="0" y="96"/>
                      </a:lnTo>
                      <a:close/>
                    </a:path>
                  </a:pathLst>
                </a:custGeom>
                <a:solidFill>
                  <a:schemeClr val="hlink"/>
                </a:solidFill>
                <a:ln w="3175">
                  <a:solidFill>
                    <a:schemeClr val="tx1"/>
                  </a:solidFill>
                  <a:round/>
                  <a:headEnd/>
                  <a:tailEnd/>
                </a:ln>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915" name="Group 249">
                <a:extLst>
                  <a:ext uri="{FF2B5EF4-FFF2-40B4-BE49-F238E27FC236}">
                    <a16:creationId xmlns:a16="http://schemas.microsoft.com/office/drawing/2014/main" id="{6C6A24A2-32E3-B74E-8913-4C6EAF6AD39C}"/>
                  </a:ext>
                </a:extLst>
              </p:cNvPr>
              <p:cNvGrpSpPr>
                <a:grpSpLocks/>
              </p:cNvGrpSpPr>
              <p:nvPr/>
            </p:nvGrpSpPr>
            <p:grpSpPr bwMode="auto">
              <a:xfrm>
                <a:off x="2592" y="2160"/>
                <a:ext cx="192" cy="192"/>
                <a:chOff x="2016" y="1776"/>
                <a:chExt cx="192" cy="192"/>
              </a:xfrm>
            </p:grpSpPr>
            <p:sp>
              <p:nvSpPr>
                <p:cNvPr id="67967" name="Rectangle 250">
                  <a:extLst>
                    <a:ext uri="{FF2B5EF4-FFF2-40B4-BE49-F238E27FC236}">
                      <a16:creationId xmlns:a16="http://schemas.microsoft.com/office/drawing/2014/main" id="{F94F67E3-CAAE-CF4A-89E5-5A7EB2FC05E5}"/>
                    </a:ext>
                  </a:extLst>
                </p:cNvPr>
                <p:cNvSpPr>
                  <a:spLocks noChangeArrowheads="1"/>
                </p:cNvSpPr>
                <p:nvPr/>
              </p:nvSpPr>
              <p:spPr bwMode="auto">
                <a:xfrm>
                  <a:off x="2016" y="1776"/>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968" name="Freeform 251">
                  <a:extLst>
                    <a:ext uri="{FF2B5EF4-FFF2-40B4-BE49-F238E27FC236}">
                      <a16:creationId xmlns:a16="http://schemas.microsoft.com/office/drawing/2014/main" id="{E27D4E1A-0E7C-1347-A580-5033EB0081D0}"/>
                    </a:ext>
                  </a:extLst>
                </p:cNvPr>
                <p:cNvSpPr>
                  <a:spLocks/>
                </p:cNvSpPr>
                <p:nvPr/>
              </p:nvSpPr>
              <p:spPr bwMode="auto">
                <a:xfrm>
                  <a:off x="2064" y="1824"/>
                  <a:ext cx="96" cy="96"/>
                </a:xfrm>
                <a:custGeom>
                  <a:avLst/>
                  <a:gdLst>
                    <a:gd name="T0" fmla="*/ 0 w 96"/>
                    <a:gd name="T1" fmla="*/ 96 h 96"/>
                    <a:gd name="T2" fmla="*/ 96 w 96"/>
                    <a:gd name="T3" fmla="*/ 96 h 96"/>
                    <a:gd name="T4" fmla="*/ 48 w 96"/>
                    <a:gd name="T5" fmla="*/ 0 h 96"/>
                    <a:gd name="T6" fmla="*/ 0 w 96"/>
                    <a:gd name="T7" fmla="*/ 96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0" y="96"/>
                      </a:moveTo>
                      <a:lnTo>
                        <a:pt x="96" y="96"/>
                      </a:lnTo>
                      <a:lnTo>
                        <a:pt x="48" y="0"/>
                      </a:lnTo>
                      <a:lnTo>
                        <a:pt x="0" y="96"/>
                      </a:lnTo>
                      <a:close/>
                    </a:path>
                  </a:pathLst>
                </a:custGeom>
                <a:solidFill>
                  <a:schemeClr val="hlink"/>
                </a:solidFill>
                <a:ln w="3175">
                  <a:solidFill>
                    <a:schemeClr val="tx1"/>
                  </a:solidFill>
                  <a:round/>
                  <a:headEnd/>
                  <a:tailEnd/>
                </a:ln>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916" name="Group 252">
                <a:extLst>
                  <a:ext uri="{FF2B5EF4-FFF2-40B4-BE49-F238E27FC236}">
                    <a16:creationId xmlns:a16="http://schemas.microsoft.com/office/drawing/2014/main" id="{ED6468C9-41B4-A742-AC14-9D9F32485D97}"/>
                  </a:ext>
                </a:extLst>
              </p:cNvPr>
              <p:cNvGrpSpPr>
                <a:grpSpLocks/>
              </p:cNvGrpSpPr>
              <p:nvPr/>
            </p:nvGrpSpPr>
            <p:grpSpPr bwMode="auto">
              <a:xfrm>
                <a:off x="2592" y="2352"/>
                <a:ext cx="192" cy="192"/>
                <a:chOff x="2016" y="1776"/>
                <a:chExt cx="192" cy="192"/>
              </a:xfrm>
            </p:grpSpPr>
            <p:sp>
              <p:nvSpPr>
                <p:cNvPr id="67965" name="Rectangle 253">
                  <a:extLst>
                    <a:ext uri="{FF2B5EF4-FFF2-40B4-BE49-F238E27FC236}">
                      <a16:creationId xmlns:a16="http://schemas.microsoft.com/office/drawing/2014/main" id="{10492F7B-DAED-7D4C-9FD0-E28C351FFE81}"/>
                    </a:ext>
                  </a:extLst>
                </p:cNvPr>
                <p:cNvSpPr>
                  <a:spLocks noChangeArrowheads="1"/>
                </p:cNvSpPr>
                <p:nvPr/>
              </p:nvSpPr>
              <p:spPr bwMode="auto">
                <a:xfrm>
                  <a:off x="2016" y="1776"/>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966" name="Freeform 254">
                  <a:extLst>
                    <a:ext uri="{FF2B5EF4-FFF2-40B4-BE49-F238E27FC236}">
                      <a16:creationId xmlns:a16="http://schemas.microsoft.com/office/drawing/2014/main" id="{92B5BBF4-4DCA-A544-A760-C3E421A8C4DF}"/>
                    </a:ext>
                  </a:extLst>
                </p:cNvPr>
                <p:cNvSpPr>
                  <a:spLocks/>
                </p:cNvSpPr>
                <p:nvPr/>
              </p:nvSpPr>
              <p:spPr bwMode="auto">
                <a:xfrm>
                  <a:off x="2064" y="1824"/>
                  <a:ext cx="96" cy="96"/>
                </a:xfrm>
                <a:custGeom>
                  <a:avLst/>
                  <a:gdLst>
                    <a:gd name="T0" fmla="*/ 0 w 96"/>
                    <a:gd name="T1" fmla="*/ 96 h 96"/>
                    <a:gd name="T2" fmla="*/ 96 w 96"/>
                    <a:gd name="T3" fmla="*/ 96 h 96"/>
                    <a:gd name="T4" fmla="*/ 48 w 96"/>
                    <a:gd name="T5" fmla="*/ 0 h 96"/>
                    <a:gd name="T6" fmla="*/ 0 w 96"/>
                    <a:gd name="T7" fmla="*/ 96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0" y="96"/>
                      </a:moveTo>
                      <a:lnTo>
                        <a:pt x="96" y="96"/>
                      </a:lnTo>
                      <a:lnTo>
                        <a:pt x="48" y="0"/>
                      </a:lnTo>
                      <a:lnTo>
                        <a:pt x="0" y="96"/>
                      </a:lnTo>
                      <a:close/>
                    </a:path>
                  </a:pathLst>
                </a:custGeom>
                <a:solidFill>
                  <a:schemeClr val="hlink"/>
                </a:solidFill>
                <a:ln w="3175">
                  <a:solidFill>
                    <a:schemeClr val="tx1"/>
                  </a:solidFill>
                  <a:round/>
                  <a:headEnd/>
                  <a:tailEnd/>
                </a:ln>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917" name="Group 255">
                <a:extLst>
                  <a:ext uri="{FF2B5EF4-FFF2-40B4-BE49-F238E27FC236}">
                    <a16:creationId xmlns:a16="http://schemas.microsoft.com/office/drawing/2014/main" id="{49F98DE4-95A7-2E4B-BEA1-C9753FE6EEA7}"/>
                  </a:ext>
                </a:extLst>
              </p:cNvPr>
              <p:cNvGrpSpPr>
                <a:grpSpLocks/>
              </p:cNvGrpSpPr>
              <p:nvPr/>
            </p:nvGrpSpPr>
            <p:grpSpPr bwMode="auto">
              <a:xfrm>
                <a:off x="2784" y="1776"/>
                <a:ext cx="192" cy="192"/>
                <a:chOff x="2016" y="1776"/>
                <a:chExt cx="192" cy="192"/>
              </a:xfrm>
            </p:grpSpPr>
            <p:sp>
              <p:nvSpPr>
                <p:cNvPr id="67963" name="Rectangle 256">
                  <a:extLst>
                    <a:ext uri="{FF2B5EF4-FFF2-40B4-BE49-F238E27FC236}">
                      <a16:creationId xmlns:a16="http://schemas.microsoft.com/office/drawing/2014/main" id="{B0C7C930-11A9-8F43-86BA-0CD55F6668F2}"/>
                    </a:ext>
                  </a:extLst>
                </p:cNvPr>
                <p:cNvSpPr>
                  <a:spLocks noChangeArrowheads="1"/>
                </p:cNvSpPr>
                <p:nvPr/>
              </p:nvSpPr>
              <p:spPr bwMode="auto">
                <a:xfrm>
                  <a:off x="2016" y="1776"/>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964" name="Freeform 257">
                  <a:extLst>
                    <a:ext uri="{FF2B5EF4-FFF2-40B4-BE49-F238E27FC236}">
                      <a16:creationId xmlns:a16="http://schemas.microsoft.com/office/drawing/2014/main" id="{CA8C278B-DBA5-EC4B-9C38-C3945C6B0B70}"/>
                    </a:ext>
                  </a:extLst>
                </p:cNvPr>
                <p:cNvSpPr>
                  <a:spLocks/>
                </p:cNvSpPr>
                <p:nvPr/>
              </p:nvSpPr>
              <p:spPr bwMode="auto">
                <a:xfrm>
                  <a:off x="2064" y="1824"/>
                  <a:ext cx="96" cy="96"/>
                </a:xfrm>
                <a:custGeom>
                  <a:avLst/>
                  <a:gdLst>
                    <a:gd name="T0" fmla="*/ 0 w 96"/>
                    <a:gd name="T1" fmla="*/ 96 h 96"/>
                    <a:gd name="T2" fmla="*/ 96 w 96"/>
                    <a:gd name="T3" fmla="*/ 96 h 96"/>
                    <a:gd name="T4" fmla="*/ 48 w 96"/>
                    <a:gd name="T5" fmla="*/ 0 h 96"/>
                    <a:gd name="T6" fmla="*/ 0 w 96"/>
                    <a:gd name="T7" fmla="*/ 96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0" y="96"/>
                      </a:moveTo>
                      <a:lnTo>
                        <a:pt x="96" y="96"/>
                      </a:lnTo>
                      <a:lnTo>
                        <a:pt x="48" y="0"/>
                      </a:lnTo>
                      <a:lnTo>
                        <a:pt x="0" y="96"/>
                      </a:lnTo>
                      <a:close/>
                    </a:path>
                  </a:pathLst>
                </a:custGeom>
                <a:solidFill>
                  <a:schemeClr val="hlink"/>
                </a:solidFill>
                <a:ln w="3175">
                  <a:solidFill>
                    <a:schemeClr val="tx1"/>
                  </a:solidFill>
                  <a:round/>
                  <a:headEnd/>
                  <a:tailEnd/>
                </a:ln>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918" name="Group 258">
                <a:extLst>
                  <a:ext uri="{FF2B5EF4-FFF2-40B4-BE49-F238E27FC236}">
                    <a16:creationId xmlns:a16="http://schemas.microsoft.com/office/drawing/2014/main" id="{B0DFB0FE-10BC-2C4A-9134-5ADF0892C9FF}"/>
                  </a:ext>
                </a:extLst>
              </p:cNvPr>
              <p:cNvGrpSpPr>
                <a:grpSpLocks/>
              </p:cNvGrpSpPr>
              <p:nvPr/>
            </p:nvGrpSpPr>
            <p:grpSpPr bwMode="auto">
              <a:xfrm>
                <a:off x="2784" y="1968"/>
                <a:ext cx="192" cy="192"/>
                <a:chOff x="2016" y="1776"/>
                <a:chExt cx="192" cy="192"/>
              </a:xfrm>
            </p:grpSpPr>
            <p:sp>
              <p:nvSpPr>
                <p:cNvPr id="67961" name="Rectangle 259">
                  <a:extLst>
                    <a:ext uri="{FF2B5EF4-FFF2-40B4-BE49-F238E27FC236}">
                      <a16:creationId xmlns:a16="http://schemas.microsoft.com/office/drawing/2014/main" id="{DF3706DE-6D94-9B40-82A9-AC849EA8E5B8}"/>
                    </a:ext>
                  </a:extLst>
                </p:cNvPr>
                <p:cNvSpPr>
                  <a:spLocks noChangeArrowheads="1"/>
                </p:cNvSpPr>
                <p:nvPr/>
              </p:nvSpPr>
              <p:spPr bwMode="auto">
                <a:xfrm>
                  <a:off x="2016" y="1776"/>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962" name="Freeform 260">
                  <a:extLst>
                    <a:ext uri="{FF2B5EF4-FFF2-40B4-BE49-F238E27FC236}">
                      <a16:creationId xmlns:a16="http://schemas.microsoft.com/office/drawing/2014/main" id="{AA6E9DA9-298E-F041-8202-1F4CA2026FC2}"/>
                    </a:ext>
                  </a:extLst>
                </p:cNvPr>
                <p:cNvSpPr>
                  <a:spLocks/>
                </p:cNvSpPr>
                <p:nvPr/>
              </p:nvSpPr>
              <p:spPr bwMode="auto">
                <a:xfrm>
                  <a:off x="2064" y="1824"/>
                  <a:ext cx="96" cy="96"/>
                </a:xfrm>
                <a:custGeom>
                  <a:avLst/>
                  <a:gdLst>
                    <a:gd name="T0" fmla="*/ 0 w 96"/>
                    <a:gd name="T1" fmla="*/ 96 h 96"/>
                    <a:gd name="T2" fmla="*/ 96 w 96"/>
                    <a:gd name="T3" fmla="*/ 96 h 96"/>
                    <a:gd name="T4" fmla="*/ 48 w 96"/>
                    <a:gd name="T5" fmla="*/ 0 h 96"/>
                    <a:gd name="T6" fmla="*/ 0 w 96"/>
                    <a:gd name="T7" fmla="*/ 96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0" y="96"/>
                      </a:moveTo>
                      <a:lnTo>
                        <a:pt x="96" y="96"/>
                      </a:lnTo>
                      <a:lnTo>
                        <a:pt x="48" y="0"/>
                      </a:lnTo>
                      <a:lnTo>
                        <a:pt x="0" y="96"/>
                      </a:lnTo>
                      <a:close/>
                    </a:path>
                  </a:pathLst>
                </a:custGeom>
                <a:solidFill>
                  <a:schemeClr val="hlink"/>
                </a:solidFill>
                <a:ln w="3175">
                  <a:solidFill>
                    <a:schemeClr val="tx1"/>
                  </a:solidFill>
                  <a:round/>
                  <a:headEnd/>
                  <a:tailEnd/>
                </a:ln>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919" name="Group 261">
                <a:extLst>
                  <a:ext uri="{FF2B5EF4-FFF2-40B4-BE49-F238E27FC236}">
                    <a16:creationId xmlns:a16="http://schemas.microsoft.com/office/drawing/2014/main" id="{E483EDA4-2646-B642-A262-ECC72CB17CC2}"/>
                  </a:ext>
                </a:extLst>
              </p:cNvPr>
              <p:cNvGrpSpPr>
                <a:grpSpLocks/>
              </p:cNvGrpSpPr>
              <p:nvPr/>
            </p:nvGrpSpPr>
            <p:grpSpPr bwMode="auto">
              <a:xfrm>
                <a:off x="2784" y="2160"/>
                <a:ext cx="192" cy="192"/>
                <a:chOff x="2016" y="1776"/>
                <a:chExt cx="192" cy="192"/>
              </a:xfrm>
            </p:grpSpPr>
            <p:sp>
              <p:nvSpPr>
                <p:cNvPr id="67959" name="Rectangle 262">
                  <a:extLst>
                    <a:ext uri="{FF2B5EF4-FFF2-40B4-BE49-F238E27FC236}">
                      <a16:creationId xmlns:a16="http://schemas.microsoft.com/office/drawing/2014/main" id="{C7DCEC93-DEEE-7B45-A08C-7E2F89DA0BB9}"/>
                    </a:ext>
                  </a:extLst>
                </p:cNvPr>
                <p:cNvSpPr>
                  <a:spLocks noChangeArrowheads="1"/>
                </p:cNvSpPr>
                <p:nvPr/>
              </p:nvSpPr>
              <p:spPr bwMode="auto">
                <a:xfrm>
                  <a:off x="2016" y="1776"/>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960" name="Freeform 263">
                  <a:extLst>
                    <a:ext uri="{FF2B5EF4-FFF2-40B4-BE49-F238E27FC236}">
                      <a16:creationId xmlns:a16="http://schemas.microsoft.com/office/drawing/2014/main" id="{329E71A8-7371-7049-BFE0-1C16D495E488}"/>
                    </a:ext>
                  </a:extLst>
                </p:cNvPr>
                <p:cNvSpPr>
                  <a:spLocks/>
                </p:cNvSpPr>
                <p:nvPr/>
              </p:nvSpPr>
              <p:spPr bwMode="auto">
                <a:xfrm>
                  <a:off x="2064" y="1824"/>
                  <a:ext cx="96" cy="96"/>
                </a:xfrm>
                <a:custGeom>
                  <a:avLst/>
                  <a:gdLst>
                    <a:gd name="T0" fmla="*/ 0 w 96"/>
                    <a:gd name="T1" fmla="*/ 96 h 96"/>
                    <a:gd name="T2" fmla="*/ 96 w 96"/>
                    <a:gd name="T3" fmla="*/ 96 h 96"/>
                    <a:gd name="T4" fmla="*/ 48 w 96"/>
                    <a:gd name="T5" fmla="*/ 0 h 96"/>
                    <a:gd name="T6" fmla="*/ 0 w 96"/>
                    <a:gd name="T7" fmla="*/ 96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0" y="96"/>
                      </a:moveTo>
                      <a:lnTo>
                        <a:pt x="96" y="96"/>
                      </a:lnTo>
                      <a:lnTo>
                        <a:pt x="48" y="0"/>
                      </a:lnTo>
                      <a:lnTo>
                        <a:pt x="0" y="96"/>
                      </a:lnTo>
                      <a:close/>
                    </a:path>
                  </a:pathLst>
                </a:custGeom>
                <a:solidFill>
                  <a:schemeClr val="hlink"/>
                </a:solidFill>
                <a:ln w="3175">
                  <a:solidFill>
                    <a:schemeClr val="tx1"/>
                  </a:solidFill>
                  <a:round/>
                  <a:headEnd/>
                  <a:tailEnd/>
                </a:ln>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920" name="Group 264">
                <a:extLst>
                  <a:ext uri="{FF2B5EF4-FFF2-40B4-BE49-F238E27FC236}">
                    <a16:creationId xmlns:a16="http://schemas.microsoft.com/office/drawing/2014/main" id="{B40965CF-C62A-794E-8884-45DA2D71E7A2}"/>
                  </a:ext>
                </a:extLst>
              </p:cNvPr>
              <p:cNvGrpSpPr>
                <a:grpSpLocks/>
              </p:cNvGrpSpPr>
              <p:nvPr/>
            </p:nvGrpSpPr>
            <p:grpSpPr bwMode="auto">
              <a:xfrm>
                <a:off x="2784" y="2352"/>
                <a:ext cx="192" cy="192"/>
                <a:chOff x="2016" y="1776"/>
                <a:chExt cx="192" cy="192"/>
              </a:xfrm>
            </p:grpSpPr>
            <p:sp>
              <p:nvSpPr>
                <p:cNvPr id="67957" name="Rectangle 265">
                  <a:extLst>
                    <a:ext uri="{FF2B5EF4-FFF2-40B4-BE49-F238E27FC236}">
                      <a16:creationId xmlns:a16="http://schemas.microsoft.com/office/drawing/2014/main" id="{AE083930-77AE-A448-80CA-50F4471F87D2}"/>
                    </a:ext>
                  </a:extLst>
                </p:cNvPr>
                <p:cNvSpPr>
                  <a:spLocks noChangeArrowheads="1"/>
                </p:cNvSpPr>
                <p:nvPr/>
              </p:nvSpPr>
              <p:spPr bwMode="auto">
                <a:xfrm>
                  <a:off x="2016" y="1776"/>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958" name="Freeform 266">
                  <a:extLst>
                    <a:ext uri="{FF2B5EF4-FFF2-40B4-BE49-F238E27FC236}">
                      <a16:creationId xmlns:a16="http://schemas.microsoft.com/office/drawing/2014/main" id="{EBE54F6A-EEA7-484B-A6B7-AF44D5F4FD5A}"/>
                    </a:ext>
                  </a:extLst>
                </p:cNvPr>
                <p:cNvSpPr>
                  <a:spLocks/>
                </p:cNvSpPr>
                <p:nvPr/>
              </p:nvSpPr>
              <p:spPr bwMode="auto">
                <a:xfrm>
                  <a:off x="2064" y="1824"/>
                  <a:ext cx="96" cy="96"/>
                </a:xfrm>
                <a:custGeom>
                  <a:avLst/>
                  <a:gdLst>
                    <a:gd name="T0" fmla="*/ 0 w 96"/>
                    <a:gd name="T1" fmla="*/ 96 h 96"/>
                    <a:gd name="T2" fmla="*/ 96 w 96"/>
                    <a:gd name="T3" fmla="*/ 96 h 96"/>
                    <a:gd name="T4" fmla="*/ 48 w 96"/>
                    <a:gd name="T5" fmla="*/ 0 h 96"/>
                    <a:gd name="T6" fmla="*/ 0 w 96"/>
                    <a:gd name="T7" fmla="*/ 96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0" y="96"/>
                      </a:moveTo>
                      <a:lnTo>
                        <a:pt x="96" y="96"/>
                      </a:lnTo>
                      <a:lnTo>
                        <a:pt x="48" y="0"/>
                      </a:lnTo>
                      <a:lnTo>
                        <a:pt x="0" y="96"/>
                      </a:lnTo>
                      <a:close/>
                    </a:path>
                  </a:pathLst>
                </a:custGeom>
                <a:solidFill>
                  <a:schemeClr val="hlink"/>
                </a:solidFill>
                <a:ln w="3175">
                  <a:solidFill>
                    <a:schemeClr val="tx1"/>
                  </a:solidFill>
                  <a:round/>
                  <a:headEnd/>
                  <a:tailEnd/>
                </a:ln>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921" name="Group 267">
                <a:extLst>
                  <a:ext uri="{FF2B5EF4-FFF2-40B4-BE49-F238E27FC236}">
                    <a16:creationId xmlns:a16="http://schemas.microsoft.com/office/drawing/2014/main" id="{99523AF5-E70C-7548-9749-66E58FF5E07B}"/>
                  </a:ext>
                </a:extLst>
              </p:cNvPr>
              <p:cNvGrpSpPr>
                <a:grpSpLocks/>
              </p:cNvGrpSpPr>
              <p:nvPr/>
            </p:nvGrpSpPr>
            <p:grpSpPr bwMode="auto">
              <a:xfrm>
                <a:off x="2976" y="1776"/>
                <a:ext cx="192" cy="192"/>
                <a:chOff x="2016" y="1776"/>
                <a:chExt cx="192" cy="192"/>
              </a:xfrm>
            </p:grpSpPr>
            <p:sp>
              <p:nvSpPr>
                <p:cNvPr id="67955" name="Rectangle 268">
                  <a:extLst>
                    <a:ext uri="{FF2B5EF4-FFF2-40B4-BE49-F238E27FC236}">
                      <a16:creationId xmlns:a16="http://schemas.microsoft.com/office/drawing/2014/main" id="{6F6865A7-8593-704E-A4E7-F34B1F1192AE}"/>
                    </a:ext>
                  </a:extLst>
                </p:cNvPr>
                <p:cNvSpPr>
                  <a:spLocks noChangeArrowheads="1"/>
                </p:cNvSpPr>
                <p:nvPr/>
              </p:nvSpPr>
              <p:spPr bwMode="auto">
                <a:xfrm>
                  <a:off x="2016" y="1776"/>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956" name="Freeform 269">
                  <a:extLst>
                    <a:ext uri="{FF2B5EF4-FFF2-40B4-BE49-F238E27FC236}">
                      <a16:creationId xmlns:a16="http://schemas.microsoft.com/office/drawing/2014/main" id="{9A57BAFE-FFD0-7D4A-983F-BFB01104B7D6}"/>
                    </a:ext>
                  </a:extLst>
                </p:cNvPr>
                <p:cNvSpPr>
                  <a:spLocks/>
                </p:cNvSpPr>
                <p:nvPr/>
              </p:nvSpPr>
              <p:spPr bwMode="auto">
                <a:xfrm>
                  <a:off x="2064" y="1824"/>
                  <a:ext cx="96" cy="96"/>
                </a:xfrm>
                <a:custGeom>
                  <a:avLst/>
                  <a:gdLst>
                    <a:gd name="T0" fmla="*/ 0 w 96"/>
                    <a:gd name="T1" fmla="*/ 96 h 96"/>
                    <a:gd name="T2" fmla="*/ 96 w 96"/>
                    <a:gd name="T3" fmla="*/ 96 h 96"/>
                    <a:gd name="T4" fmla="*/ 48 w 96"/>
                    <a:gd name="T5" fmla="*/ 0 h 96"/>
                    <a:gd name="T6" fmla="*/ 0 w 96"/>
                    <a:gd name="T7" fmla="*/ 96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0" y="96"/>
                      </a:moveTo>
                      <a:lnTo>
                        <a:pt x="96" y="96"/>
                      </a:lnTo>
                      <a:lnTo>
                        <a:pt x="48" y="0"/>
                      </a:lnTo>
                      <a:lnTo>
                        <a:pt x="0" y="96"/>
                      </a:lnTo>
                      <a:close/>
                    </a:path>
                  </a:pathLst>
                </a:custGeom>
                <a:solidFill>
                  <a:schemeClr val="hlink"/>
                </a:solidFill>
                <a:ln w="3175">
                  <a:solidFill>
                    <a:schemeClr val="tx1"/>
                  </a:solidFill>
                  <a:round/>
                  <a:headEnd/>
                  <a:tailEnd/>
                </a:ln>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922" name="Group 270">
                <a:extLst>
                  <a:ext uri="{FF2B5EF4-FFF2-40B4-BE49-F238E27FC236}">
                    <a16:creationId xmlns:a16="http://schemas.microsoft.com/office/drawing/2014/main" id="{DAFBE217-0B95-C945-9C41-87587C2EC966}"/>
                  </a:ext>
                </a:extLst>
              </p:cNvPr>
              <p:cNvGrpSpPr>
                <a:grpSpLocks/>
              </p:cNvGrpSpPr>
              <p:nvPr/>
            </p:nvGrpSpPr>
            <p:grpSpPr bwMode="auto">
              <a:xfrm>
                <a:off x="2976" y="1968"/>
                <a:ext cx="192" cy="192"/>
                <a:chOff x="2016" y="1776"/>
                <a:chExt cx="192" cy="192"/>
              </a:xfrm>
            </p:grpSpPr>
            <p:sp>
              <p:nvSpPr>
                <p:cNvPr id="67953" name="Rectangle 271">
                  <a:extLst>
                    <a:ext uri="{FF2B5EF4-FFF2-40B4-BE49-F238E27FC236}">
                      <a16:creationId xmlns:a16="http://schemas.microsoft.com/office/drawing/2014/main" id="{CAF34DFD-EE03-4F4F-B4F8-3B20E7D77934}"/>
                    </a:ext>
                  </a:extLst>
                </p:cNvPr>
                <p:cNvSpPr>
                  <a:spLocks noChangeArrowheads="1"/>
                </p:cNvSpPr>
                <p:nvPr/>
              </p:nvSpPr>
              <p:spPr bwMode="auto">
                <a:xfrm>
                  <a:off x="2016" y="1776"/>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954" name="Freeform 272">
                  <a:extLst>
                    <a:ext uri="{FF2B5EF4-FFF2-40B4-BE49-F238E27FC236}">
                      <a16:creationId xmlns:a16="http://schemas.microsoft.com/office/drawing/2014/main" id="{437B401C-B9F8-5C49-81DC-8ADE1204DE52}"/>
                    </a:ext>
                  </a:extLst>
                </p:cNvPr>
                <p:cNvSpPr>
                  <a:spLocks/>
                </p:cNvSpPr>
                <p:nvPr/>
              </p:nvSpPr>
              <p:spPr bwMode="auto">
                <a:xfrm>
                  <a:off x="2064" y="1824"/>
                  <a:ext cx="96" cy="96"/>
                </a:xfrm>
                <a:custGeom>
                  <a:avLst/>
                  <a:gdLst>
                    <a:gd name="T0" fmla="*/ 0 w 96"/>
                    <a:gd name="T1" fmla="*/ 96 h 96"/>
                    <a:gd name="T2" fmla="*/ 96 w 96"/>
                    <a:gd name="T3" fmla="*/ 96 h 96"/>
                    <a:gd name="T4" fmla="*/ 48 w 96"/>
                    <a:gd name="T5" fmla="*/ 0 h 96"/>
                    <a:gd name="T6" fmla="*/ 0 w 96"/>
                    <a:gd name="T7" fmla="*/ 96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0" y="96"/>
                      </a:moveTo>
                      <a:lnTo>
                        <a:pt x="96" y="96"/>
                      </a:lnTo>
                      <a:lnTo>
                        <a:pt x="48" y="0"/>
                      </a:lnTo>
                      <a:lnTo>
                        <a:pt x="0" y="96"/>
                      </a:lnTo>
                      <a:close/>
                    </a:path>
                  </a:pathLst>
                </a:custGeom>
                <a:solidFill>
                  <a:schemeClr val="hlink"/>
                </a:solidFill>
                <a:ln w="3175">
                  <a:solidFill>
                    <a:schemeClr val="tx1"/>
                  </a:solidFill>
                  <a:round/>
                  <a:headEnd/>
                  <a:tailEnd/>
                </a:ln>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923" name="Group 273">
                <a:extLst>
                  <a:ext uri="{FF2B5EF4-FFF2-40B4-BE49-F238E27FC236}">
                    <a16:creationId xmlns:a16="http://schemas.microsoft.com/office/drawing/2014/main" id="{0F407281-38C9-B049-A5BC-9E1ED95ED89F}"/>
                  </a:ext>
                </a:extLst>
              </p:cNvPr>
              <p:cNvGrpSpPr>
                <a:grpSpLocks/>
              </p:cNvGrpSpPr>
              <p:nvPr/>
            </p:nvGrpSpPr>
            <p:grpSpPr bwMode="auto">
              <a:xfrm>
                <a:off x="2976" y="2160"/>
                <a:ext cx="192" cy="192"/>
                <a:chOff x="2016" y="1776"/>
                <a:chExt cx="192" cy="192"/>
              </a:xfrm>
            </p:grpSpPr>
            <p:sp>
              <p:nvSpPr>
                <p:cNvPr id="67951" name="Rectangle 274">
                  <a:extLst>
                    <a:ext uri="{FF2B5EF4-FFF2-40B4-BE49-F238E27FC236}">
                      <a16:creationId xmlns:a16="http://schemas.microsoft.com/office/drawing/2014/main" id="{9CB53838-D8CB-0B4A-AE01-A522F7BBAF02}"/>
                    </a:ext>
                  </a:extLst>
                </p:cNvPr>
                <p:cNvSpPr>
                  <a:spLocks noChangeArrowheads="1"/>
                </p:cNvSpPr>
                <p:nvPr/>
              </p:nvSpPr>
              <p:spPr bwMode="auto">
                <a:xfrm>
                  <a:off x="2016" y="1776"/>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952" name="Freeform 275">
                  <a:extLst>
                    <a:ext uri="{FF2B5EF4-FFF2-40B4-BE49-F238E27FC236}">
                      <a16:creationId xmlns:a16="http://schemas.microsoft.com/office/drawing/2014/main" id="{1097D2FC-0ACF-F74C-BB2F-52653E9291EF}"/>
                    </a:ext>
                  </a:extLst>
                </p:cNvPr>
                <p:cNvSpPr>
                  <a:spLocks/>
                </p:cNvSpPr>
                <p:nvPr/>
              </p:nvSpPr>
              <p:spPr bwMode="auto">
                <a:xfrm>
                  <a:off x="2064" y="1824"/>
                  <a:ext cx="96" cy="96"/>
                </a:xfrm>
                <a:custGeom>
                  <a:avLst/>
                  <a:gdLst>
                    <a:gd name="T0" fmla="*/ 0 w 96"/>
                    <a:gd name="T1" fmla="*/ 96 h 96"/>
                    <a:gd name="T2" fmla="*/ 96 w 96"/>
                    <a:gd name="T3" fmla="*/ 96 h 96"/>
                    <a:gd name="T4" fmla="*/ 48 w 96"/>
                    <a:gd name="T5" fmla="*/ 0 h 96"/>
                    <a:gd name="T6" fmla="*/ 0 w 96"/>
                    <a:gd name="T7" fmla="*/ 96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0" y="96"/>
                      </a:moveTo>
                      <a:lnTo>
                        <a:pt x="96" y="96"/>
                      </a:lnTo>
                      <a:lnTo>
                        <a:pt x="48" y="0"/>
                      </a:lnTo>
                      <a:lnTo>
                        <a:pt x="0" y="96"/>
                      </a:lnTo>
                      <a:close/>
                    </a:path>
                  </a:pathLst>
                </a:custGeom>
                <a:solidFill>
                  <a:schemeClr val="hlink"/>
                </a:solidFill>
                <a:ln w="3175">
                  <a:solidFill>
                    <a:schemeClr val="tx1"/>
                  </a:solidFill>
                  <a:round/>
                  <a:headEnd/>
                  <a:tailEnd/>
                </a:ln>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924" name="Group 276">
                <a:extLst>
                  <a:ext uri="{FF2B5EF4-FFF2-40B4-BE49-F238E27FC236}">
                    <a16:creationId xmlns:a16="http://schemas.microsoft.com/office/drawing/2014/main" id="{6355E548-A022-704B-82BC-4C1ECAC250D1}"/>
                  </a:ext>
                </a:extLst>
              </p:cNvPr>
              <p:cNvGrpSpPr>
                <a:grpSpLocks/>
              </p:cNvGrpSpPr>
              <p:nvPr/>
            </p:nvGrpSpPr>
            <p:grpSpPr bwMode="auto">
              <a:xfrm>
                <a:off x="2976" y="2352"/>
                <a:ext cx="192" cy="192"/>
                <a:chOff x="2016" y="1776"/>
                <a:chExt cx="192" cy="192"/>
              </a:xfrm>
            </p:grpSpPr>
            <p:sp>
              <p:nvSpPr>
                <p:cNvPr id="67949" name="Rectangle 277">
                  <a:extLst>
                    <a:ext uri="{FF2B5EF4-FFF2-40B4-BE49-F238E27FC236}">
                      <a16:creationId xmlns:a16="http://schemas.microsoft.com/office/drawing/2014/main" id="{21A72DDD-B2FF-174E-A094-C25873417425}"/>
                    </a:ext>
                  </a:extLst>
                </p:cNvPr>
                <p:cNvSpPr>
                  <a:spLocks noChangeArrowheads="1"/>
                </p:cNvSpPr>
                <p:nvPr/>
              </p:nvSpPr>
              <p:spPr bwMode="auto">
                <a:xfrm>
                  <a:off x="2016" y="1776"/>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950" name="Freeform 278">
                  <a:extLst>
                    <a:ext uri="{FF2B5EF4-FFF2-40B4-BE49-F238E27FC236}">
                      <a16:creationId xmlns:a16="http://schemas.microsoft.com/office/drawing/2014/main" id="{2F31965E-FA90-4745-9E8A-71B4D6293836}"/>
                    </a:ext>
                  </a:extLst>
                </p:cNvPr>
                <p:cNvSpPr>
                  <a:spLocks/>
                </p:cNvSpPr>
                <p:nvPr/>
              </p:nvSpPr>
              <p:spPr bwMode="auto">
                <a:xfrm>
                  <a:off x="2064" y="1824"/>
                  <a:ext cx="96" cy="96"/>
                </a:xfrm>
                <a:custGeom>
                  <a:avLst/>
                  <a:gdLst>
                    <a:gd name="T0" fmla="*/ 0 w 96"/>
                    <a:gd name="T1" fmla="*/ 96 h 96"/>
                    <a:gd name="T2" fmla="*/ 96 w 96"/>
                    <a:gd name="T3" fmla="*/ 96 h 96"/>
                    <a:gd name="T4" fmla="*/ 48 w 96"/>
                    <a:gd name="T5" fmla="*/ 0 h 96"/>
                    <a:gd name="T6" fmla="*/ 0 w 96"/>
                    <a:gd name="T7" fmla="*/ 96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0" y="96"/>
                      </a:moveTo>
                      <a:lnTo>
                        <a:pt x="96" y="96"/>
                      </a:lnTo>
                      <a:lnTo>
                        <a:pt x="48" y="0"/>
                      </a:lnTo>
                      <a:lnTo>
                        <a:pt x="0" y="96"/>
                      </a:lnTo>
                      <a:close/>
                    </a:path>
                  </a:pathLst>
                </a:custGeom>
                <a:solidFill>
                  <a:schemeClr val="hlink"/>
                </a:solidFill>
                <a:ln w="3175">
                  <a:solidFill>
                    <a:schemeClr val="tx1"/>
                  </a:solidFill>
                  <a:round/>
                  <a:headEnd/>
                  <a:tailEnd/>
                </a:ln>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925" name="Group 279">
                <a:extLst>
                  <a:ext uri="{FF2B5EF4-FFF2-40B4-BE49-F238E27FC236}">
                    <a16:creationId xmlns:a16="http://schemas.microsoft.com/office/drawing/2014/main" id="{6D1E55D0-9E51-FE4B-8DC9-8CF71A5E79C1}"/>
                  </a:ext>
                </a:extLst>
              </p:cNvPr>
              <p:cNvGrpSpPr>
                <a:grpSpLocks/>
              </p:cNvGrpSpPr>
              <p:nvPr/>
            </p:nvGrpSpPr>
            <p:grpSpPr bwMode="auto">
              <a:xfrm>
                <a:off x="3168" y="1776"/>
                <a:ext cx="192" cy="192"/>
                <a:chOff x="2016" y="1776"/>
                <a:chExt cx="192" cy="192"/>
              </a:xfrm>
            </p:grpSpPr>
            <p:sp>
              <p:nvSpPr>
                <p:cNvPr id="67947" name="Rectangle 280">
                  <a:extLst>
                    <a:ext uri="{FF2B5EF4-FFF2-40B4-BE49-F238E27FC236}">
                      <a16:creationId xmlns:a16="http://schemas.microsoft.com/office/drawing/2014/main" id="{1DAA8371-C5CD-E040-A84F-AE3A29CBEABD}"/>
                    </a:ext>
                  </a:extLst>
                </p:cNvPr>
                <p:cNvSpPr>
                  <a:spLocks noChangeArrowheads="1"/>
                </p:cNvSpPr>
                <p:nvPr/>
              </p:nvSpPr>
              <p:spPr bwMode="auto">
                <a:xfrm>
                  <a:off x="2016" y="1776"/>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948" name="Freeform 281">
                  <a:extLst>
                    <a:ext uri="{FF2B5EF4-FFF2-40B4-BE49-F238E27FC236}">
                      <a16:creationId xmlns:a16="http://schemas.microsoft.com/office/drawing/2014/main" id="{53FEA5D2-01FF-D241-ACA4-303CC188359F}"/>
                    </a:ext>
                  </a:extLst>
                </p:cNvPr>
                <p:cNvSpPr>
                  <a:spLocks/>
                </p:cNvSpPr>
                <p:nvPr/>
              </p:nvSpPr>
              <p:spPr bwMode="auto">
                <a:xfrm>
                  <a:off x="2064" y="1824"/>
                  <a:ext cx="96" cy="96"/>
                </a:xfrm>
                <a:custGeom>
                  <a:avLst/>
                  <a:gdLst>
                    <a:gd name="T0" fmla="*/ 0 w 96"/>
                    <a:gd name="T1" fmla="*/ 96 h 96"/>
                    <a:gd name="T2" fmla="*/ 96 w 96"/>
                    <a:gd name="T3" fmla="*/ 96 h 96"/>
                    <a:gd name="T4" fmla="*/ 48 w 96"/>
                    <a:gd name="T5" fmla="*/ 0 h 96"/>
                    <a:gd name="T6" fmla="*/ 0 w 96"/>
                    <a:gd name="T7" fmla="*/ 96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0" y="96"/>
                      </a:moveTo>
                      <a:lnTo>
                        <a:pt x="96" y="96"/>
                      </a:lnTo>
                      <a:lnTo>
                        <a:pt x="48" y="0"/>
                      </a:lnTo>
                      <a:lnTo>
                        <a:pt x="0" y="96"/>
                      </a:lnTo>
                      <a:close/>
                    </a:path>
                  </a:pathLst>
                </a:custGeom>
                <a:solidFill>
                  <a:schemeClr val="hlink"/>
                </a:solidFill>
                <a:ln w="3175">
                  <a:solidFill>
                    <a:schemeClr val="tx1"/>
                  </a:solidFill>
                  <a:round/>
                  <a:headEnd/>
                  <a:tailEnd/>
                </a:ln>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926" name="Group 282">
                <a:extLst>
                  <a:ext uri="{FF2B5EF4-FFF2-40B4-BE49-F238E27FC236}">
                    <a16:creationId xmlns:a16="http://schemas.microsoft.com/office/drawing/2014/main" id="{D16D7351-4450-4F4D-9E91-1750992E38B5}"/>
                  </a:ext>
                </a:extLst>
              </p:cNvPr>
              <p:cNvGrpSpPr>
                <a:grpSpLocks/>
              </p:cNvGrpSpPr>
              <p:nvPr/>
            </p:nvGrpSpPr>
            <p:grpSpPr bwMode="auto">
              <a:xfrm>
                <a:off x="3168" y="1968"/>
                <a:ext cx="192" cy="192"/>
                <a:chOff x="2016" y="1776"/>
                <a:chExt cx="192" cy="192"/>
              </a:xfrm>
            </p:grpSpPr>
            <p:sp>
              <p:nvSpPr>
                <p:cNvPr id="67945" name="Rectangle 283">
                  <a:extLst>
                    <a:ext uri="{FF2B5EF4-FFF2-40B4-BE49-F238E27FC236}">
                      <a16:creationId xmlns:a16="http://schemas.microsoft.com/office/drawing/2014/main" id="{A7C90F9F-7332-A942-B009-4892368F0082}"/>
                    </a:ext>
                  </a:extLst>
                </p:cNvPr>
                <p:cNvSpPr>
                  <a:spLocks noChangeArrowheads="1"/>
                </p:cNvSpPr>
                <p:nvPr/>
              </p:nvSpPr>
              <p:spPr bwMode="auto">
                <a:xfrm>
                  <a:off x="2016" y="1776"/>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946" name="Freeform 284">
                  <a:extLst>
                    <a:ext uri="{FF2B5EF4-FFF2-40B4-BE49-F238E27FC236}">
                      <a16:creationId xmlns:a16="http://schemas.microsoft.com/office/drawing/2014/main" id="{FE4D34D0-A5BF-1841-A157-78823E701270}"/>
                    </a:ext>
                  </a:extLst>
                </p:cNvPr>
                <p:cNvSpPr>
                  <a:spLocks/>
                </p:cNvSpPr>
                <p:nvPr/>
              </p:nvSpPr>
              <p:spPr bwMode="auto">
                <a:xfrm>
                  <a:off x="2064" y="1824"/>
                  <a:ext cx="96" cy="96"/>
                </a:xfrm>
                <a:custGeom>
                  <a:avLst/>
                  <a:gdLst>
                    <a:gd name="T0" fmla="*/ 0 w 96"/>
                    <a:gd name="T1" fmla="*/ 96 h 96"/>
                    <a:gd name="T2" fmla="*/ 96 w 96"/>
                    <a:gd name="T3" fmla="*/ 96 h 96"/>
                    <a:gd name="T4" fmla="*/ 48 w 96"/>
                    <a:gd name="T5" fmla="*/ 0 h 96"/>
                    <a:gd name="T6" fmla="*/ 0 w 96"/>
                    <a:gd name="T7" fmla="*/ 96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0" y="96"/>
                      </a:moveTo>
                      <a:lnTo>
                        <a:pt x="96" y="96"/>
                      </a:lnTo>
                      <a:lnTo>
                        <a:pt x="48" y="0"/>
                      </a:lnTo>
                      <a:lnTo>
                        <a:pt x="0" y="96"/>
                      </a:lnTo>
                      <a:close/>
                    </a:path>
                  </a:pathLst>
                </a:custGeom>
                <a:solidFill>
                  <a:schemeClr val="hlink"/>
                </a:solidFill>
                <a:ln w="3175">
                  <a:solidFill>
                    <a:schemeClr val="tx1"/>
                  </a:solidFill>
                  <a:round/>
                  <a:headEnd/>
                  <a:tailEnd/>
                </a:ln>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927" name="Group 285">
                <a:extLst>
                  <a:ext uri="{FF2B5EF4-FFF2-40B4-BE49-F238E27FC236}">
                    <a16:creationId xmlns:a16="http://schemas.microsoft.com/office/drawing/2014/main" id="{E8C34E57-C4DD-8C4D-87F1-02D99206AD29}"/>
                  </a:ext>
                </a:extLst>
              </p:cNvPr>
              <p:cNvGrpSpPr>
                <a:grpSpLocks/>
              </p:cNvGrpSpPr>
              <p:nvPr/>
            </p:nvGrpSpPr>
            <p:grpSpPr bwMode="auto">
              <a:xfrm>
                <a:off x="3168" y="2160"/>
                <a:ext cx="192" cy="192"/>
                <a:chOff x="2016" y="1776"/>
                <a:chExt cx="192" cy="192"/>
              </a:xfrm>
            </p:grpSpPr>
            <p:sp>
              <p:nvSpPr>
                <p:cNvPr id="67943" name="Rectangle 286">
                  <a:extLst>
                    <a:ext uri="{FF2B5EF4-FFF2-40B4-BE49-F238E27FC236}">
                      <a16:creationId xmlns:a16="http://schemas.microsoft.com/office/drawing/2014/main" id="{9C049981-D70C-F849-8DC1-FEC4D882363F}"/>
                    </a:ext>
                  </a:extLst>
                </p:cNvPr>
                <p:cNvSpPr>
                  <a:spLocks noChangeArrowheads="1"/>
                </p:cNvSpPr>
                <p:nvPr/>
              </p:nvSpPr>
              <p:spPr bwMode="auto">
                <a:xfrm>
                  <a:off x="2016" y="1776"/>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944" name="Freeform 287">
                  <a:extLst>
                    <a:ext uri="{FF2B5EF4-FFF2-40B4-BE49-F238E27FC236}">
                      <a16:creationId xmlns:a16="http://schemas.microsoft.com/office/drawing/2014/main" id="{9B81F35A-2639-D747-8988-6F9CECC57484}"/>
                    </a:ext>
                  </a:extLst>
                </p:cNvPr>
                <p:cNvSpPr>
                  <a:spLocks/>
                </p:cNvSpPr>
                <p:nvPr/>
              </p:nvSpPr>
              <p:spPr bwMode="auto">
                <a:xfrm>
                  <a:off x="2064" y="1824"/>
                  <a:ext cx="96" cy="96"/>
                </a:xfrm>
                <a:custGeom>
                  <a:avLst/>
                  <a:gdLst>
                    <a:gd name="T0" fmla="*/ 0 w 96"/>
                    <a:gd name="T1" fmla="*/ 96 h 96"/>
                    <a:gd name="T2" fmla="*/ 96 w 96"/>
                    <a:gd name="T3" fmla="*/ 96 h 96"/>
                    <a:gd name="T4" fmla="*/ 48 w 96"/>
                    <a:gd name="T5" fmla="*/ 0 h 96"/>
                    <a:gd name="T6" fmla="*/ 0 w 96"/>
                    <a:gd name="T7" fmla="*/ 96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0" y="96"/>
                      </a:moveTo>
                      <a:lnTo>
                        <a:pt x="96" y="96"/>
                      </a:lnTo>
                      <a:lnTo>
                        <a:pt x="48" y="0"/>
                      </a:lnTo>
                      <a:lnTo>
                        <a:pt x="0" y="96"/>
                      </a:lnTo>
                      <a:close/>
                    </a:path>
                  </a:pathLst>
                </a:custGeom>
                <a:solidFill>
                  <a:schemeClr val="hlink"/>
                </a:solidFill>
                <a:ln w="3175">
                  <a:solidFill>
                    <a:schemeClr val="tx1"/>
                  </a:solidFill>
                  <a:round/>
                  <a:headEnd/>
                  <a:tailEnd/>
                </a:ln>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928" name="Group 288">
                <a:extLst>
                  <a:ext uri="{FF2B5EF4-FFF2-40B4-BE49-F238E27FC236}">
                    <a16:creationId xmlns:a16="http://schemas.microsoft.com/office/drawing/2014/main" id="{81D19987-D796-3E40-A85B-834B92062F6A}"/>
                  </a:ext>
                </a:extLst>
              </p:cNvPr>
              <p:cNvGrpSpPr>
                <a:grpSpLocks/>
              </p:cNvGrpSpPr>
              <p:nvPr/>
            </p:nvGrpSpPr>
            <p:grpSpPr bwMode="auto">
              <a:xfrm>
                <a:off x="3168" y="2352"/>
                <a:ext cx="192" cy="192"/>
                <a:chOff x="2016" y="1776"/>
                <a:chExt cx="192" cy="192"/>
              </a:xfrm>
            </p:grpSpPr>
            <p:sp>
              <p:nvSpPr>
                <p:cNvPr id="67941" name="Rectangle 289">
                  <a:extLst>
                    <a:ext uri="{FF2B5EF4-FFF2-40B4-BE49-F238E27FC236}">
                      <a16:creationId xmlns:a16="http://schemas.microsoft.com/office/drawing/2014/main" id="{0631C6E0-24A5-864F-96AB-4B2AD1E8F817}"/>
                    </a:ext>
                  </a:extLst>
                </p:cNvPr>
                <p:cNvSpPr>
                  <a:spLocks noChangeArrowheads="1"/>
                </p:cNvSpPr>
                <p:nvPr/>
              </p:nvSpPr>
              <p:spPr bwMode="auto">
                <a:xfrm>
                  <a:off x="2016" y="1776"/>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942" name="Freeform 290">
                  <a:extLst>
                    <a:ext uri="{FF2B5EF4-FFF2-40B4-BE49-F238E27FC236}">
                      <a16:creationId xmlns:a16="http://schemas.microsoft.com/office/drawing/2014/main" id="{11F252F7-A911-2E47-B8F1-0ED8A953F4D2}"/>
                    </a:ext>
                  </a:extLst>
                </p:cNvPr>
                <p:cNvSpPr>
                  <a:spLocks/>
                </p:cNvSpPr>
                <p:nvPr/>
              </p:nvSpPr>
              <p:spPr bwMode="auto">
                <a:xfrm>
                  <a:off x="2064" y="1824"/>
                  <a:ext cx="96" cy="96"/>
                </a:xfrm>
                <a:custGeom>
                  <a:avLst/>
                  <a:gdLst>
                    <a:gd name="T0" fmla="*/ 0 w 96"/>
                    <a:gd name="T1" fmla="*/ 96 h 96"/>
                    <a:gd name="T2" fmla="*/ 96 w 96"/>
                    <a:gd name="T3" fmla="*/ 96 h 96"/>
                    <a:gd name="T4" fmla="*/ 48 w 96"/>
                    <a:gd name="T5" fmla="*/ 0 h 96"/>
                    <a:gd name="T6" fmla="*/ 0 w 96"/>
                    <a:gd name="T7" fmla="*/ 96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0" y="96"/>
                      </a:moveTo>
                      <a:lnTo>
                        <a:pt x="96" y="96"/>
                      </a:lnTo>
                      <a:lnTo>
                        <a:pt x="48" y="0"/>
                      </a:lnTo>
                      <a:lnTo>
                        <a:pt x="0" y="96"/>
                      </a:lnTo>
                      <a:close/>
                    </a:path>
                  </a:pathLst>
                </a:custGeom>
                <a:solidFill>
                  <a:schemeClr val="hlink"/>
                </a:solidFill>
                <a:ln w="3175">
                  <a:solidFill>
                    <a:schemeClr val="tx1"/>
                  </a:solidFill>
                  <a:round/>
                  <a:headEnd/>
                  <a:tailEnd/>
                </a:ln>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929" name="Group 291">
                <a:extLst>
                  <a:ext uri="{FF2B5EF4-FFF2-40B4-BE49-F238E27FC236}">
                    <a16:creationId xmlns:a16="http://schemas.microsoft.com/office/drawing/2014/main" id="{BD6F44D5-8060-DF47-8AFE-75C1DD0F2BCE}"/>
                  </a:ext>
                </a:extLst>
              </p:cNvPr>
              <p:cNvGrpSpPr>
                <a:grpSpLocks/>
              </p:cNvGrpSpPr>
              <p:nvPr/>
            </p:nvGrpSpPr>
            <p:grpSpPr bwMode="auto">
              <a:xfrm>
                <a:off x="3360" y="1776"/>
                <a:ext cx="192" cy="192"/>
                <a:chOff x="2016" y="1776"/>
                <a:chExt cx="192" cy="192"/>
              </a:xfrm>
            </p:grpSpPr>
            <p:sp>
              <p:nvSpPr>
                <p:cNvPr id="67939" name="Rectangle 292">
                  <a:extLst>
                    <a:ext uri="{FF2B5EF4-FFF2-40B4-BE49-F238E27FC236}">
                      <a16:creationId xmlns:a16="http://schemas.microsoft.com/office/drawing/2014/main" id="{26FE4EE3-5EE2-474E-BDB1-5F6A268F66B4}"/>
                    </a:ext>
                  </a:extLst>
                </p:cNvPr>
                <p:cNvSpPr>
                  <a:spLocks noChangeArrowheads="1"/>
                </p:cNvSpPr>
                <p:nvPr/>
              </p:nvSpPr>
              <p:spPr bwMode="auto">
                <a:xfrm>
                  <a:off x="2016" y="1776"/>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940" name="Freeform 293">
                  <a:extLst>
                    <a:ext uri="{FF2B5EF4-FFF2-40B4-BE49-F238E27FC236}">
                      <a16:creationId xmlns:a16="http://schemas.microsoft.com/office/drawing/2014/main" id="{27805B64-DEE6-9345-9940-88C384B075C6}"/>
                    </a:ext>
                  </a:extLst>
                </p:cNvPr>
                <p:cNvSpPr>
                  <a:spLocks/>
                </p:cNvSpPr>
                <p:nvPr/>
              </p:nvSpPr>
              <p:spPr bwMode="auto">
                <a:xfrm>
                  <a:off x="2064" y="1824"/>
                  <a:ext cx="96" cy="96"/>
                </a:xfrm>
                <a:custGeom>
                  <a:avLst/>
                  <a:gdLst>
                    <a:gd name="T0" fmla="*/ 0 w 96"/>
                    <a:gd name="T1" fmla="*/ 96 h 96"/>
                    <a:gd name="T2" fmla="*/ 96 w 96"/>
                    <a:gd name="T3" fmla="*/ 96 h 96"/>
                    <a:gd name="T4" fmla="*/ 48 w 96"/>
                    <a:gd name="T5" fmla="*/ 0 h 96"/>
                    <a:gd name="T6" fmla="*/ 0 w 96"/>
                    <a:gd name="T7" fmla="*/ 96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0" y="96"/>
                      </a:moveTo>
                      <a:lnTo>
                        <a:pt x="96" y="96"/>
                      </a:lnTo>
                      <a:lnTo>
                        <a:pt x="48" y="0"/>
                      </a:lnTo>
                      <a:lnTo>
                        <a:pt x="0" y="96"/>
                      </a:lnTo>
                      <a:close/>
                    </a:path>
                  </a:pathLst>
                </a:custGeom>
                <a:solidFill>
                  <a:schemeClr val="hlink"/>
                </a:solidFill>
                <a:ln w="3175">
                  <a:solidFill>
                    <a:schemeClr val="tx1"/>
                  </a:solidFill>
                  <a:round/>
                  <a:headEnd/>
                  <a:tailEnd/>
                </a:ln>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930" name="Group 294">
                <a:extLst>
                  <a:ext uri="{FF2B5EF4-FFF2-40B4-BE49-F238E27FC236}">
                    <a16:creationId xmlns:a16="http://schemas.microsoft.com/office/drawing/2014/main" id="{33AD7058-EC0A-9F45-B48C-521A25022B2B}"/>
                  </a:ext>
                </a:extLst>
              </p:cNvPr>
              <p:cNvGrpSpPr>
                <a:grpSpLocks/>
              </p:cNvGrpSpPr>
              <p:nvPr/>
            </p:nvGrpSpPr>
            <p:grpSpPr bwMode="auto">
              <a:xfrm>
                <a:off x="3360" y="1968"/>
                <a:ext cx="192" cy="192"/>
                <a:chOff x="2016" y="1776"/>
                <a:chExt cx="192" cy="192"/>
              </a:xfrm>
            </p:grpSpPr>
            <p:sp>
              <p:nvSpPr>
                <p:cNvPr id="67937" name="Rectangle 295">
                  <a:extLst>
                    <a:ext uri="{FF2B5EF4-FFF2-40B4-BE49-F238E27FC236}">
                      <a16:creationId xmlns:a16="http://schemas.microsoft.com/office/drawing/2014/main" id="{16F369B9-619D-C64F-95DF-E98EA2E2E49F}"/>
                    </a:ext>
                  </a:extLst>
                </p:cNvPr>
                <p:cNvSpPr>
                  <a:spLocks noChangeArrowheads="1"/>
                </p:cNvSpPr>
                <p:nvPr/>
              </p:nvSpPr>
              <p:spPr bwMode="auto">
                <a:xfrm>
                  <a:off x="2016" y="1776"/>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938" name="Freeform 296">
                  <a:extLst>
                    <a:ext uri="{FF2B5EF4-FFF2-40B4-BE49-F238E27FC236}">
                      <a16:creationId xmlns:a16="http://schemas.microsoft.com/office/drawing/2014/main" id="{ACE8ACD5-CFA7-234C-BF4C-B56A3BF724F5}"/>
                    </a:ext>
                  </a:extLst>
                </p:cNvPr>
                <p:cNvSpPr>
                  <a:spLocks/>
                </p:cNvSpPr>
                <p:nvPr/>
              </p:nvSpPr>
              <p:spPr bwMode="auto">
                <a:xfrm>
                  <a:off x="2064" y="1824"/>
                  <a:ext cx="96" cy="96"/>
                </a:xfrm>
                <a:custGeom>
                  <a:avLst/>
                  <a:gdLst>
                    <a:gd name="T0" fmla="*/ 0 w 96"/>
                    <a:gd name="T1" fmla="*/ 96 h 96"/>
                    <a:gd name="T2" fmla="*/ 96 w 96"/>
                    <a:gd name="T3" fmla="*/ 96 h 96"/>
                    <a:gd name="T4" fmla="*/ 48 w 96"/>
                    <a:gd name="T5" fmla="*/ 0 h 96"/>
                    <a:gd name="T6" fmla="*/ 0 w 96"/>
                    <a:gd name="T7" fmla="*/ 96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0" y="96"/>
                      </a:moveTo>
                      <a:lnTo>
                        <a:pt x="96" y="96"/>
                      </a:lnTo>
                      <a:lnTo>
                        <a:pt x="48" y="0"/>
                      </a:lnTo>
                      <a:lnTo>
                        <a:pt x="0" y="96"/>
                      </a:lnTo>
                      <a:close/>
                    </a:path>
                  </a:pathLst>
                </a:custGeom>
                <a:solidFill>
                  <a:schemeClr val="hlink"/>
                </a:solidFill>
                <a:ln w="3175">
                  <a:solidFill>
                    <a:schemeClr val="tx1"/>
                  </a:solidFill>
                  <a:round/>
                  <a:headEnd/>
                  <a:tailEnd/>
                </a:ln>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931" name="Group 297">
                <a:extLst>
                  <a:ext uri="{FF2B5EF4-FFF2-40B4-BE49-F238E27FC236}">
                    <a16:creationId xmlns:a16="http://schemas.microsoft.com/office/drawing/2014/main" id="{A64C15B4-6C70-3249-BBB1-733DD7320A21}"/>
                  </a:ext>
                </a:extLst>
              </p:cNvPr>
              <p:cNvGrpSpPr>
                <a:grpSpLocks/>
              </p:cNvGrpSpPr>
              <p:nvPr/>
            </p:nvGrpSpPr>
            <p:grpSpPr bwMode="auto">
              <a:xfrm>
                <a:off x="3360" y="2160"/>
                <a:ext cx="192" cy="192"/>
                <a:chOff x="2016" y="1776"/>
                <a:chExt cx="192" cy="192"/>
              </a:xfrm>
            </p:grpSpPr>
            <p:sp>
              <p:nvSpPr>
                <p:cNvPr id="67935" name="Rectangle 298">
                  <a:extLst>
                    <a:ext uri="{FF2B5EF4-FFF2-40B4-BE49-F238E27FC236}">
                      <a16:creationId xmlns:a16="http://schemas.microsoft.com/office/drawing/2014/main" id="{84547CC5-64E5-804B-9DFB-3271E860FC58}"/>
                    </a:ext>
                  </a:extLst>
                </p:cNvPr>
                <p:cNvSpPr>
                  <a:spLocks noChangeArrowheads="1"/>
                </p:cNvSpPr>
                <p:nvPr/>
              </p:nvSpPr>
              <p:spPr bwMode="auto">
                <a:xfrm>
                  <a:off x="2016" y="1776"/>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936" name="Freeform 299">
                  <a:extLst>
                    <a:ext uri="{FF2B5EF4-FFF2-40B4-BE49-F238E27FC236}">
                      <a16:creationId xmlns:a16="http://schemas.microsoft.com/office/drawing/2014/main" id="{771CCF7C-63D0-B64A-9B89-86F1D75B9C34}"/>
                    </a:ext>
                  </a:extLst>
                </p:cNvPr>
                <p:cNvSpPr>
                  <a:spLocks/>
                </p:cNvSpPr>
                <p:nvPr/>
              </p:nvSpPr>
              <p:spPr bwMode="auto">
                <a:xfrm>
                  <a:off x="2064" y="1824"/>
                  <a:ext cx="96" cy="96"/>
                </a:xfrm>
                <a:custGeom>
                  <a:avLst/>
                  <a:gdLst>
                    <a:gd name="T0" fmla="*/ 0 w 96"/>
                    <a:gd name="T1" fmla="*/ 96 h 96"/>
                    <a:gd name="T2" fmla="*/ 96 w 96"/>
                    <a:gd name="T3" fmla="*/ 96 h 96"/>
                    <a:gd name="T4" fmla="*/ 48 w 96"/>
                    <a:gd name="T5" fmla="*/ 0 h 96"/>
                    <a:gd name="T6" fmla="*/ 0 w 96"/>
                    <a:gd name="T7" fmla="*/ 96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0" y="96"/>
                      </a:moveTo>
                      <a:lnTo>
                        <a:pt x="96" y="96"/>
                      </a:lnTo>
                      <a:lnTo>
                        <a:pt x="48" y="0"/>
                      </a:lnTo>
                      <a:lnTo>
                        <a:pt x="0" y="96"/>
                      </a:lnTo>
                      <a:close/>
                    </a:path>
                  </a:pathLst>
                </a:custGeom>
                <a:solidFill>
                  <a:schemeClr val="hlink"/>
                </a:solidFill>
                <a:ln w="3175">
                  <a:solidFill>
                    <a:schemeClr val="tx1"/>
                  </a:solidFill>
                  <a:round/>
                  <a:headEnd/>
                  <a:tailEnd/>
                </a:ln>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932" name="Group 300">
                <a:extLst>
                  <a:ext uri="{FF2B5EF4-FFF2-40B4-BE49-F238E27FC236}">
                    <a16:creationId xmlns:a16="http://schemas.microsoft.com/office/drawing/2014/main" id="{71FCE8C6-9068-874A-AB2C-E3F89D93E702}"/>
                  </a:ext>
                </a:extLst>
              </p:cNvPr>
              <p:cNvGrpSpPr>
                <a:grpSpLocks/>
              </p:cNvGrpSpPr>
              <p:nvPr/>
            </p:nvGrpSpPr>
            <p:grpSpPr bwMode="auto">
              <a:xfrm>
                <a:off x="3360" y="2352"/>
                <a:ext cx="192" cy="192"/>
                <a:chOff x="2016" y="1776"/>
                <a:chExt cx="192" cy="192"/>
              </a:xfrm>
            </p:grpSpPr>
            <p:sp>
              <p:nvSpPr>
                <p:cNvPr id="67933" name="Rectangle 301">
                  <a:extLst>
                    <a:ext uri="{FF2B5EF4-FFF2-40B4-BE49-F238E27FC236}">
                      <a16:creationId xmlns:a16="http://schemas.microsoft.com/office/drawing/2014/main" id="{2BA53819-40CB-D645-AC2C-BB266450DE2E}"/>
                    </a:ext>
                  </a:extLst>
                </p:cNvPr>
                <p:cNvSpPr>
                  <a:spLocks noChangeArrowheads="1"/>
                </p:cNvSpPr>
                <p:nvPr/>
              </p:nvSpPr>
              <p:spPr bwMode="auto">
                <a:xfrm>
                  <a:off x="2016" y="1776"/>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934" name="Freeform 302">
                  <a:extLst>
                    <a:ext uri="{FF2B5EF4-FFF2-40B4-BE49-F238E27FC236}">
                      <a16:creationId xmlns:a16="http://schemas.microsoft.com/office/drawing/2014/main" id="{312F6456-FF2F-3848-9F08-A9A52D857356}"/>
                    </a:ext>
                  </a:extLst>
                </p:cNvPr>
                <p:cNvSpPr>
                  <a:spLocks/>
                </p:cNvSpPr>
                <p:nvPr/>
              </p:nvSpPr>
              <p:spPr bwMode="auto">
                <a:xfrm>
                  <a:off x="2064" y="1824"/>
                  <a:ext cx="96" cy="96"/>
                </a:xfrm>
                <a:custGeom>
                  <a:avLst/>
                  <a:gdLst>
                    <a:gd name="T0" fmla="*/ 0 w 96"/>
                    <a:gd name="T1" fmla="*/ 96 h 96"/>
                    <a:gd name="T2" fmla="*/ 96 w 96"/>
                    <a:gd name="T3" fmla="*/ 96 h 96"/>
                    <a:gd name="T4" fmla="*/ 48 w 96"/>
                    <a:gd name="T5" fmla="*/ 0 h 96"/>
                    <a:gd name="T6" fmla="*/ 0 w 96"/>
                    <a:gd name="T7" fmla="*/ 96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0" y="96"/>
                      </a:moveTo>
                      <a:lnTo>
                        <a:pt x="96" y="96"/>
                      </a:lnTo>
                      <a:lnTo>
                        <a:pt x="48" y="0"/>
                      </a:lnTo>
                      <a:lnTo>
                        <a:pt x="0" y="96"/>
                      </a:lnTo>
                      <a:close/>
                    </a:path>
                  </a:pathLst>
                </a:custGeom>
                <a:solidFill>
                  <a:schemeClr val="hlink"/>
                </a:solidFill>
                <a:ln w="3175">
                  <a:solidFill>
                    <a:schemeClr val="tx1"/>
                  </a:solidFill>
                  <a:round/>
                  <a:headEnd/>
                  <a:tailEnd/>
                </a:ln>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sp>
          <p:nvSpPr>
            <p:cNvPr id="67899" name="AutoShape 303">
              <a:extLst>
                <a:ext uri="{FF2B5EF4-FFF2-40B4-BE49-F238E27FC236}">
                  <a16:creationId xmlns:a16="http://schemas.microsoft.com/office/drawing/2014/main" id="{DE4BEDC8-E4A0-E64E-A9E1-96858522964D}"/>
                </a:ext>
              </a:extLst>
            </p:cNvPr>
            <p:cNvSpPr>
              <a:spLocks noChangeArrowheads="1"/>
            </p:cNvSpPr>
            <p:nvPr/>
          </p:nvSpPr>
          <p:spPr bwMode="auto">
            <a:xfrm>
              <a:off x="2016" y="1537"/>
              <a:ext cx="481" cy="462"/>
            </a:xfrm>
            <a:prstGeom prst="rightArrow">
              <a:avLst>
                <a:gd name="adj1" fmla="val 50000"/>
                <a:gd name="adj2" fmla="val 28028"/>
              </a:avLst>
            </a:prstGeom>
            <a:solidFill>
              <a:schemeClr val="bg1"/>
            </a:solidFill>
            <a:ln w="38100">
              <a:solidFill>
                <a:schemeClr val="tx1"/>
              </a:solidFill>
              <a:miter lim="800000"/>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800" b="0" i="0" u="none" strike="noStrike" kern="1200" cap="none" spc="0" normalizeH="0" baseline="0" noProof="0">
                  <a:ln>
                    <a:noFill/>
                  </a:ln>
                  <a:solidFill>
                    <a:srgbClr val="000000"/>
                  </a:solidFill>
                  <a:effectLst/>
                  <a:uLnTx/>
                  <a:uFillTx/>
                  <a:latin typeface="Verdana" panose="020B0604030504040204" pitchFamily="34" charset="0"/>
                  <a:ea typeface="굴림" panose="020B0600000101010101" pitchFamily="34" charset="-127"/>
                  <a:cs typeface="+mn-cs"/>
                </a:rPr>
                <a:t>W1</a:t>
              </a:r>
            </a:p>
          </p:txBody>
        </p:sp>
      </p:grpSp>
      <p:grpSp>
        <p:nvGrpSpPr>
          <p:cNvPr id="43627" name="Group 304">
            <a:extLst>
              <a:ext uri="{FF2B5EF4-FFF2-40B4-BE49-F238E27FC236}">
                <a16:creationId xmlns:a16="http://schemas.microsoft.com/office/drawing/2014/main" id="{1720FC6E-3281-DA4B-A526-D1E9F031C6BF}"/>
              </a:ext>
            </a:extLst>
          </p:cNvPr>
          <p:cNvGrpSpPr>
            <a:grpSpLocks/>
          </p:cNvGrpSpPr>
          <p:nvPr/>
        </p:nvGrpSpPr>
        <p:grpSpPr bwMode="auto">
          <a:xfrm>
            <a:off x="3200400" y="3894138"/>
            <a:ext cx="3200400" cy="1598612"/>
            <a:chOff x="2016" y="2305"/>
            <a:chExt cx="2016" cy="1007"/>
          </a:xfrm>
        </p:grpSpPr>
        <p:grpSp>
          <p:nvGrpSpPr>
            <p:cNvPr id="67799" name="Group 305">
              <a:extLst>
                <a:ext uri="{FF2B5EF4-FFF2-40B4-BE49-F238E27FC236}">
                  <a16:creationId xmlns:a16="http://schemas.microsoft.com/office/drawing/2014/main" id="{F338B89C-FF0C-C249-80FA-AF1AD6541D4B}"/>
                </a:ext>
              </a:extLst>
            </p:cNvPr>
            <p:cNvGrpSpPr>
              <a:grpSpLocks/>
            </p:cNvGrpSpPr>
            <p:nvPr/>
          </p:nvGrpSpPr>
          <p:grpSpPr bwMode="auto">
            <a:xfrm>
              <a:off x="2496" y="2544"/>
              <a:ext cx="1536" cy="768"/>
              <a:chOff x="2016" y="2544"/>
              <a:chExt cx="1536" cy="768"/>
            </a:xfrm>
          </p:grpSpPr>
          <p:grpSp>
            <p:nvGrpSpPr>
              <p:cNvPr id="67801" name="Group 306">
                <a:extLst>
                  <a:ext uri="{FF2B5EF4-FFF2-40B4-BE49-F238E27FC236}">
                    <a16:creationId xmlns:a16="http://schemas.microsoft.com/office/drawing/2014/main" id="{44FBFD43-EFF1-3447-9630-2F57D5A489EB}"/>
                  </a:ext>
                </a:extLst>
              </p:cNvPr>
              <p:cNvGrpSpPr>
                <a:grpSpLocks/>
              </p:cNvGrpSpPr>
              <p:nvPr/>
            </p:nvGrpSpPr>
            <p:grpSpPr bwMode="auto">
              <a:xfrm>
                <a:off x="2016" y="2544"/>
                <a:ext cx="192" cy="192"/>
                <a:chOff x="2016" y="2544"/>
                <a:chExt cx="192" cy="192"/>
              </a:xfrm>
            </p:grpSpPr>
            <p:sp>
              <p:nvSpPr>
                <p:cNvPr id="67896" name="Rectangle 307">
                  <a:extLst>
                    <a:ext uri="{FF2B5EF4-FFF2-40B4-BE49-F238E27FC236}">
                      <a16:creationId xmlns:a16="http://schemas.microsoft.com/office/drawing/2014/main" id="{03B962E8-F5F2-3E4D-827F-0170F239F139}"/>
                    </a:ext>
                  </a:extLst>
                </p:cNvPr>
                <p:cNvSpPr>
                  <a:spLocks noChangeArrowheads="1"/>
                </p:cNvSpPr>
                <p:nvPr/>
              </p:nvSpPr>
              <p:spPr bwMode="auto">
                <a:xfrm>
                  <a:off x="2016" y="2544"/>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897" name="Freeform 308">
                  <a:extLst>
                    <a:ext uri="{FF2B5EF4-FFF2-40B4-BE49-F238E27FC236}">
                      <a16:creationId xmlns:a16="http://schemas.microsoft.com/office/drawing/2014/main" id="{7DDFDE0A-9CFF-8545-9203-4D6B155AE646}"/>
                    </a:ext>
                  </a:extLst>
                </p:cNvPr>
                <p:cNvSpPr>
                  <a:spLocks/>
                </p:cNvSpPr>
                <p:nvPr/>
              </p:nvSpPr>
              <p:spPr bwMode="auto">
                <a:xfrm>
                  <a:off x="2064" y="2592"/>
                  <a:ext cx="96" cy="96"/>
                </a:xfrm>
                <a:custGeom>
                  <a:avLst/>
                  <a:gdLst>
                    <a:gd name="T0" fmla="*/ 0 w 96"/>
                    <a:gd name="T1" fmla="*/ 96 h 96"/>
                    <a:gd name="T2" fmla="*/ 96 w 96"/>
                    <a:gd name="T3" fmla="*/ 96 h 96"/>
                    <a:gd name="T4" fmla="*/ 48 w 96"/>
                    <a:gd name="T5" fmla="*/ 0 h 96"/>
                    <a:gd name="T6" fmla="*/ 0 w 96"/>
                    <a:gd name="T7" fmla="*/ 96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0" y="96"/>
                      </a:moveTo>
                      <a:lnTo>
                        <a:pt x="96" y="96"/>
                      </a:lnTo>
                      <a:lnTo>
                        <a:pt x="48" y="0"/>
                      </a:lnTo>
                      <a:lnTo>
                        <a:pt x="0" y="96"/>
                      </a:lnTo>
                      <a:close/>
                    </a:path>
                  </a:pathLst>
                </a:custGeom>
                <a:solidFill>
                  <a:srgbClr val="9966FF"/>
                </a:solidFill>
                <a:ln w="3175">
                  <a:solidFill>
                    <a:schemeClr val="tx1"/>
                  </a:solidFill>
                  <a:round/>
                  <a:headEnd/>
                  <a:tailEnd/>
                </a:ln>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sp>
            <p:nvSpPr>
              <p:cNvPr id="67802" name="Rectangle 309">
                <a:extLst>
                  <a:ext uri="{FF2B5EF4-FFF2-40B4-BE49-F238E27FC236}">
                    <a16:creationId xmlns:a16="http://schemas.microsoft.com/office/drawing/2014/main" id="{32B6E524-8628-B74D-93B4-5FF1E8C0CE05}"/>
                  </a:ext>
                </a:extLst>
              </p:cNvPr>
              <p:cNvSpPr>
                <a:spLocks noChangeArrowheads="1"/>
              </p:cNvSpPr>
              <p:nvPr/>
            </p:nvSpPr>
            <p:spPr bwMode="auto">
              <a:xfrm>
                <a:off x="2016" y="2544"/>
                <a:ext cx="1536" cy="768"/>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nvGrpSpPr>
              <p:cNvPr id="67803" name="Group 310">
                <a:extLst>
                  <a:ext uri="{FF2B5EF4-FFF2-40B4-BE49-F238E27FC236}">
                    <a16:creationId xmlns:a16="http://schemas.microsoft.com/office/drawing/2014/main" id="{40DC9C30-78E8-FF4F-AA54-9B89EFFFE51F}"/>
                  </a:ext>
                </a:extLst>
              </p:cNvPr>
              <p:cNvGrpSpPr>
                <a:grpSpLocks/>
              </p:cNvGrpSpPr>
              <p:nvPr/>
            </p:nvGrpSpPr>
            <p:grpSpPr bwMode="auto">
              <a:xfrm>
                <a:off x="2016" y="2736"/>
                <a:ext cx="192" cy="192"/>
                <a:chOff x="2016" y="2544"/>
                <a:chExt cx="192" cy="192"/>
              </a:xfrm>
            </p:grpSpPr>
            <p:sp>
              <p:nvSpPr>
                <p:cNvPr id="67894" name="Rectangle 311">
                  <a:extLst>
                    <a:ext uri="{FF2B5EF4-FFF2-40B4-BE49-F238E27FC236}">
                      <a16:creationId xmlns:a16="http://schemas.microsoft.com/office/drawing/2014/main" id="{DFEC9698-A703-7E44-BF84-8C0A344B1631}"/>
                    </a:ext>
                  </a:extLst>
                </p:cNvPr>
                <p:cNvSpPr>
                  <a:spLocks noChangeArrowheads="1"/>
                </p:cNvSpPr>
                <p:nvPr/>
              </p:nvSpPr>
              <p:spPr bwMode="auto">
                <a:xfrm>
                  <a:off x="2016" y="2544"/>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895" name="Freeform 312">
                  <a:extLst>
                    <a:ext uri="{FF2B5EF4-FFF2-40B4-BE49-F238E27FC236}">
                      <a16:creationId xmlns:a16="http://schemas.microsoft.com/office/drawing/2014/main" id="{29A3F2E7-9E79-5440-AA80-3EE49B300B7A}"/>
                    </a:ext>
                  </a:extLst>
                </p:cNvPr>
                <p:cNvSpPr>
                  <a:spLocks/>
                </p:cNvSpPr>
                <p:nvPr/>
              </p:nvSpPr>
              <p:spPr bwMode="auto">
                <a:xfrm>
                  <a:off x="2064" y="2592"/>
                  <a:ext cx="96" cy="96"/>
                </a:xfrm>
                <a:custGeom>
                  <a:avLst/>
                  <a:gdLst>
                    <a:gd name="T0" fmla="*/ 0 w 96"/>
                    <a:gd name="T1" fmla="*/ 96 h 96"/>
                    <a:gd name="T2" fmla="*/ 96 w 96"/>
                    <a:gd name="T3" fmla="*/ 96 h 96"/>
                    <a:gd name="T4" fmla="*/ 48 w 96"/>
                    <a:gd name="T5" fmla="*/ 0 h 96"/>
                    <a:gd name="T6" fmla="*/ 0 w 96"/>
                    <a:gd name="T7" fmla="*/ 96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0" y="96"/>
                      </a:moveTo>
                      <a:lnTo>
                        <a:pt x="96" y="96"/>
                      </a:lnTo>
                      <a:lnTo>
                        <a:pt x="48" y="0"/>
                      </a:lnTo>
                      <a:lnTo>
                        <a:pt x="0" y="96"/>
                      </a:lnTo>
                      <a:close/>
                    </a:path>
                  </a:pathLst>
                </a:custGeom>
                <a:solidFill>
                  <a:srgbClr val="9966FF"/>
                </a:solidFill>
                <a:ln w="3175">
                  <a:solidFill>
                    <a:schemeClr val="tx1"/>
                  </a:solidFill>
                  <a:round/>
                  <a:headEnd/>
                  <a:tailEnd/>
                </a:ln>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804" name="Group 313">
                <a:extLst>
                  <a:ext uri="{FF2B5EF4-FFF2-40B4-BE49-F238E27FC236}">
                    <a16:creationId xmlns:a16="http://schemas.microsoft.com/office/drawing/2014/main" id="{FC1FD171-E510-FE42-8FDC-7484A39F4C8B}"/>
                  </a:ext>
                </a:extLst>
              </p:cNvPr>
              <p:cNvGrpSpPr>
                <a:grpSpLocks/>
              </p:cNvGrpSpPr>
              <p:nvPr/>
            </p:nvGrpSpPr>
            <p:grpSpPr bwMode="auto">
              <a:xfrm>
                <a:off x="2016" y="2928"/>
                <a:ext cx="192" cy="192"/>
                <a:chOff x="2016" y="2544"/>
                <a:chExt cx="192" cy="192"/>
              </a:xfrm>
            </p:grpSpPr>
            <p:sp>
              <p:nvSpPr>
                <p:cNvPr id="67892" name="Rectangle 314">
                  <a:extLst>
                    <a:ext uri="{FF2B5EF4-FFF2-40B4-BE49-F238E27FC236}">
                      <a16:creationId xmlns:a16="http://schemas.microsoft.com/office/drawing/2014/main" id="{81824630-C1C4-2C40-8DD4-01D26E7D4DCA}"/>
                    </a:ext>
                  </a:extLst>
                </p:cNvPr>
                <p:cNvSpPr>
                  <a:spLocks noChangeArrowheads="1"/>
                </p:cNvSpPr>
                <p:nvPr/>
              </p:nvSpPr>
              <p:spPr bwMode="auto">
                <a:xfrm>
                  <a:off x="2016" y="2544"/>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893" name="Freeform 315">
                  <a:extLst>
                    <a:ext uri="{FF2B5EF4-FFF2-40B4-BE49-F238E27FC236}">
                      <a16:creationId xmlns:a16="http://schemas.microsoft.com/office/drawing/2014/main" id="{D0D1E15E-C51D-6340-A2C9-9BA0FE94C7DC}"/>
                    </a:ext>
                  </a:extLst>
                </p:cNvPr>
                <p:cNvSpPr>
                  <a:spLocks/>
                </p:cNvSpPr>
                <p:nvPr/>
              </p:nvSpPr>
              <p:spPr bwMode="auto">
                <a:xfrm>
                  <a:off x="2064" y="2592"/>
                  <a:ext cx="96" cy="96"/>
                </a:xfrm>
                <a:custGeom>
                  <a:avLst/>
                  <a:gdLst>
                    <a:gd name="T0" fmla="*/ 0 w 96"/>
                    <a:gd name="T1" fmla="*/ 96 h 96"/>
                    <a:gd name="T2" fmla="*/ 96 w 96"/>
                    <a:gd name="T3" fmla="*/ 96 h 96"/>
                    <a:gd name="T4" fmla="*/ 48 w 96"/>
                    <a:gd name="T5" fmla="*/ 0 h 96"/>
                    <a:gd name="T6" fmla="*/ 0 w 96"/>
                    <a:gd name="T7" fmla="*/ 96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0" y="96"/>
                      </a:moveTo>
                      <a:lnTo>
                        <a:pt x="96" y="96"/>
                      </a:lnTo>
                      <a:lnTo>
                        <a:pt x="48" y="0"/>
                      </a:lnTo>
                      <a:lnTo>
                        <a:pt x="0" y="96"/>
                      </a:lnTo>
                      <a:close/>
                    </a:path>
                  </a:pathLst>
                </a:custGeom>
                <a:solidFill>
                  <a:srgbClr val="9966FF"/>
                </a:solidFill>
                <a:ln w="3175">
                  <a:solidFill>
                    <a:schemeClr val="tx1"/>
                  </a:solidFill>
                  <a:round/>
                  <a:headEnd/>
                  <a:tailEnd/>
                </a:ln>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805" name="Group 316">
                <a:extLst>
                  <a:ext uri="{FF2B5EF4-FFF2-40B4-BE49-F238E27FC236}">
                    <a16:creationId xmlns:a16="http://schemas.microsoft.com/office/drawing/2014/main" id="{1DA2C50F-1C7E-AE43-95FE-6BC98B1707FE}"/>
                  </a:ext>
                </a:extLst>
              </p:cNvPr>
              <p:cNvGrpSpPr>
                <a:grpSpLocks/>
              </p:cNvGrpSpPr>
              <p:nvPr/>
            </p:nvGrpSpPr>
            <p:grpSpPr bwMode="auto">
              <a:xfrm>
                <a:off x="2016" y="3120"/>
                <a:ext cx="192" cy="192"/>
                <a:chOff x="2016" y="2544"/>
                <a:chExt cx="192" cy="192"/>
              </a:xfrm>
            </p:grpSpPr>
            <p:sp>
              <p:nvSpPr>
                <p:cNvPr id="67890" name="Rectangle 317">
                  <a:extLst>
                    <a:ext uri="{FF2B5EF4-FFF2-40B4-BE49-F238E27FC236}">
                      <a16:creationId xmlns:a16="http://schemas.microsoft.com/office/drawing/2014/main" id="{2F38C94F-44BB-DB46-9D65-211745B65A29}"/>
                    </a:ext>
                  </a:extLst>
                </p:cNvPr>
                <p:cNvSpPr>
                  <a:spLocks noChangeArrowheads="1"/>
                </p:cNvSpPr>
                <p:nvPr/>
              </p:nvSpPr>
              <p:spPr bwMode="auto">
                <a:xfrm>
                  <a:off x="2016" y="2544"/>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891" name="Freeform 318">
                  <a:extLst>
                    <a:ext uri="{FF2B5EF4-FFF2-40B4-BE49-F238E27FC236}">
                      <a16:creationId xmlns:a16="http://schemas.microsoft.com/office/drawing/2014/main" id="{5B7E90F4-51CB-AA46-865C-082AAAA338D2}"/>
                    </a:ext>
                  </a:extLst>
                </p:cNvPr>
                <p:cNvSpPr>
                  <a:spLocks/>
                </p:cNvSpPr>
                <p:nvPr/>
              </p:nvSpPr>
              <p:spPr bwMode="auto">
                <a:xfrm>
                  <a:off x="2064" y="2592"/>
                  <a:ext cx="96" cy="96"/>
                </a:xfrm>
                <a:custGeom>
                  <a:avLst/>
                  <a:gdLst>
                    <a:gd name="T0" fmla="*/ 0 w 96"/>
                    <a:gd name="T1" fmla="*/ 96 h 96"/>
                    <a:gd name="T2" fmla="*/ 96 w 96"/>
                    <a:gd name="T3" fmla="*/ 96 h 96"/>
                    <a:gd name="T4" fmla="*/ 48 w 96"/>
                    <a:gd name="T5" fmla="*/ 0 h 96"/>
                    <a:gd name="T6" fmla="*/ 0 w 96"/>
                    <a:gd name="T7" fmla="*/ 96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0" y="96"/>
                      </a:moveTo>
                      <a:lnTo>
                        <a:pt x="96" y="96"/>
                      </a:lnTo>
                      <a:lnTo>
                        <a:pt x="48" y="0"/>
                      </a:lnTo>
                      <a:lnTo>
                        <a:pt x="0" y="96"/>
                      </a:lnTo>
                      <a:close/>
                    </a:path>
                  </a:pathLst>
                </a:custGeom>
                <a:solidFill>
                  <a:srgbClr val="9966FF"/>
                </a:solidFill>
                <a:ln w="3175">
                  <a:solidFill>
                    <a:schemeClr val="tx1"/>
                  </a:solidFill>
                  <a:round/>
                  <a:headEnd/>
                  <a:tailEnd/>
                </a:ln>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806" name="Group 319">
                <a:extLst>
                  <a:ext uri="{FF2B5EF4-FFF2-40B4-BE49-F238E27FC236}">
                    <a16:creationId xmlns:a16="http://schemas.microsoft.com/office/drawing/2014/main" id="{9F573C05-BAA0-3B41-A7D4-A22372E3BC56}"/>
                  </a:ext>
                </a:extLst>
              </p:cNvPr>
              <p:cNvGrpSpPr>
                <a:grpSpLocks/>
              </p:cNvGrpSpPr>
              <p:nvPr/>
            </p:nvGrpSpPr>
            <p:grpSpPr bwMode="auto">
              <a:xfrm>
                <a:off x="2208" y="2544"/>
                <a:ext cx="192" cy="192"/>
                <a:chOff x="2016" y="2544"/>
                <a:chExt cx="192" cy="192"/>
              </a:xfrm>
            </p:grpSpPr>
            <p:sp>
              <p:nvSpPr>
                <p:cNvPr id="67888" name="Rectangle 320">
                  <a:extLst>
                    <a:ext uri="{FF2B5EF4-FFF2-40B4-BE49-F238E27FC236}">
                      <a16:creationId xmlns:a16="http://schemas.microsoft.com/office/drawing/2014/main" id="{66FCAE52-DB1A-074E-BBFC-D5CAE00BEB9B}"/>
                    </a:ext>
                  </a:extLst>
                </p:cNvPr>
                <p:cNvSpPr>
                  <a:spLocks noChangeArrowheads="1"/>
                </p:cNvSpPr>
                <p:nvPr/>
              </p:nvSpPr>
              <p:spPr bwMode="auto">
                <a:xfrm>
                  <a:off x="2016" y="2544"/>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889" name="Freeform 321">
                  <a:extLst>
                    <a:ext uri="{FF2B5EF4-FFF2-40B4-BE49-F238E27FC236}">
                      <a16:creationId xmlns:a16="http://schemas.microsoft.com/office/drawing/2014/main" id="{CD5F5CB8-B2DB-8C42-989F-03CFB1C92349}"/>
                    </a:ext>
                  </a:extLst>
                </p:cNvPr>
                <p:cNvSpPr>
                  <a:spLocks/>
                </p:cNvSpPr>
                <p:nvPr/>
              </p:nvSpPr>
              <p:spPr bwMode="auto">
                <a:xfrm>
                  <a:off x="2064" y="2592"/>
                  <a:ext cx="96" cy="96"/>
                </a:xfrm>
                <a:custGeom>
                  <a:avLst/>
                  <a:gdLst>
                    <a:gd name="T0" fmla="*/ 0 w 96"/>
                    <a:gd name="T1" fmla="*/ 96 h 96"/>
                    <a:gd name="T2" fmla="*/ 96 w 96"/>
                    <a:gd name="T3" fmla="*/ 96 h 96"/>
                    <a:gd name="T4" fmla="*/ 48 w 96"/>
                    <a:gd name="T5" fmla="*/ 0 h 96"/>
                    <a:gd name="T6" fmla="*/ 0 w 96"/>
                    <a:gd name="T7" fmla="*/ 96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0" y="96"/>
                      </a:moveTo>
                      <a:lnTo>
                        <a:pt x="96" y="96"/>
                      </a:lnTo>
                      <a:lnTo>
                        <a:pt x="48" y="0"/>
                      </a:lnTo>
                      <a:lnTo>
                        <a:pt x="0" y="96"/>
                      </a:lnTo>
                      <a:close/>
                    </a:path>
                  </a:pathLst>
                </a:custGeom>
                <a:solidFill>
                  <a:srgbClr val="9966FF"/>
                </a:solidFill>
                <a:ln w="3175">
                  <a:solidFill>
                    <a:schemeClr val="tx1"/>
                  </a:solidFill>
                  <a:round/>
                  <a:headEnd/>
                  <a:tailEnd/>
                </a:ln>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807" name="Group 322">
                <a:extLst>
                  <a:ext uri="{FF2B5EF4-FFF2-40B4-BE49-F238E27FC236}">
                    <a16:creationId xmlns:a16="http://schemas.microsoft.com/office/drawing/2014/main" id="{346F2F04-7F5C-2D45-A574-06CEA10B17C7}"/>
                  </a:ext>
                </a:extLst>
              </p:cNvPr>
              <p:cNvGrpSpPr>
                <a:grpSpLocks/>
              </p:cNvGrpSpPr>
              <p:nvPr/>
            </p:nvGrpSpPr>
            <p:grpSpPr bwMode="auto">
              <a:xfrm>
                <a:off x="2208" y="2736"/>
                <a:ext cx="192" cy="192"/>
                <a:chOff x="2016" y="2544"/>
                <a:chExt cx="192" cy="192"/>
              </a:xfrm>
            </p:grpSpPr>
            <p:sp>
              <p:nvSpPr>
                <p:cNvPr id="67886" name="Rectangle 323">
                  <a:extLst>
                    <a:ext uri="{FF2B5EF4-FFF2-40B4-BE49-F238E27FC236}">
                      <a16:creationId xmlns:a16="http://schemas.microsoft.com/office/drawing/2014/main" id="{43A6EAA4-4484-404E-88FC-434F2E226ED5}"/>
                    </a:ext>
                  </a:extLst>
                </p:cNvPr>
                <p:cNvSpPr>
                  <a:spLocks noChangeArrowheads="1"/>
                </p:cNvSpPr>
                <p:nvPr/>
              </p:nvSpPr>
              <p:spPr bwMode="auto">
                <a:xfrm>
                  <a:off x="2016" y="2544"/>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887" name="Freeform 324">
                  <a:extLst>
                    <a:ext uri="{FF2B5EF4-FFF2-40B4-BE49-F238E27FC236}">
                      <a16:creationId xmlns:a16="http://schemas.microsoft.com/office/drawing/2014/main" id="{D0305A60-7A17-B14D-9A61-92D41BA3FF14}"/>
                    </a:ext>
                  </a:extLst>
                </p:cNvPr>
                <p:cNvSpPr>
                  <a:spLocks/>
                </p:cNvSpPr>
                <p:nvPr/>
              </p:nvSpPr>
              <p:spPr bwMode="auto">
                <a:xfrm>
                  <a:off x="2064" y="2592"/>
                  <a:ext cx="96" cy="96"/>
                </a:xfrm>
                <a:custGeom>
                  <a:avLst/>
                  <a:gdLst>
                    <a:gd name="T0" fmla="*/ 0 w 96"/>
                    <a:gd name="T1" fmla="*/ 96 h 96"/>
                    <a:gd name="T2" fmla="*/ 96 w 96"/>
                    <a:gd name="T3" fmla="*/ 96 h 96"/>
                    <a:gd name="T4" fmla="*/ 48 w 96"/>
                    <a:gd name="T5" fmla="*/ 0 h 96"/>
                    <a:gd name="T6" fmla="*/ 0 w 96"/>
                    <a:gd name="T7" fmla="*/ 96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0" y="96"/>
                      </a:moveTo>
                      <a:lnTo>
                        <a:pt x="96" y="96"/>
                      </a:lnTo>
                      <a:lnTo>
                        <a:pt x="48" y="0"/>
                      </a:lnTo>
                      <a:lnTo>
                        <a:pt x="0" y="96"/>
                      </a:lnTo>
                      <a:close/>
                    </a:path>
                  </a:pathLst>
                </a:custGeom>
                <a:solidFill>
                  <a:srgbClr val="9966FF"/>
                </a:solidFill>
                <a:ln w="3175">
                  <a:solidFill>
                    <a:schemeClr val="tx1"/>
                  </a:solidFill>
                  <a:round/>
                  <a:headEnd/>
                  <a:tailEnd/>
                </a:ln>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808" name="Group 325">
                <a:extLst>
                  <a:ext uri="{FF2B5EF4-FFF2-40B4-BE49-F238E27FC236}">
                    <a16:creationId xmlns:a16="http://schemas.microsoft.com/office/drawing/2014/main" id="{5B3CB7F0-D9AD-A24E-9341-D4AEB0B70393}"/>
                  </a:ext>
                </a:extLst>
              </p:cNvPr>
              <p:cNvGrpSpPr>
                <a:grpSpLocks/>
              </p:cNvGrpSpPr>
              <p:nvPr/>
            </p:nvGrpSpPr>
            <p:grpSpPr bwMode="auto">
              <a:xfrm>
                <a:off x="2208" y="2928"/>
                <a:ext cx="192" cy="192"/>
                <a:chOff x="2016" y="2544"/>
                <a:chExt cx="192" cy="192"/>
              </a:xfrm>
            </p:grpSpPr>
            <p:sp>
              <p:nvSpPr>
                <p:cNvPr id="67884" name="Rectangle 326">
                  <a:extLst>
                    <a:ext uri="{FF2B5EF4-FFF2-40B4-BE49-F238E27FC236}">
                      <a16:creationId xmlns:a16="http://schemas.microsoft.com/office/drawing/2014/main" id="{EBA23549-FE2B-5E40-93DF-18B6EBB34FF2}"/>
                    </a:ext>
                  </a:extLst>
                </p:cNvPr>
                <p:cNvSpPr>
                  <a:spLocks noChangeArrowheads="1"/>
                </p:cNvSpPr>
                <p:nvPr/>
              </p:nvSpPr>
              <p:spPr bwMode="auto">
                <a:xfrm>
                  <a:off x="2016" y="2544"/>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885" name="Freeform 327">
                  <a:extLst>
                    <a:ext uri="{FF2B5EF4-FFF2-40B4-BE49-F238E27FC236}">
                      <a16:creationId xmlns:a16="http://schemas.microsoft.com/office/drawing/2014/main" id="{BE552033-7070-734C-888C-D3AB30E555CF}"/>
                    </a:ext>
                  </a:extLst>
                </p:cNvPr>
                <p:cNvSpPr>
                  <a:spLocks/>
                </p:cNvSpPr>
                <p:nvPr/>
              </p:nvSpPr>
              <p:spPr bwMode="auto">
                <a:xfrm>
                  <a:off x="2064" y="2592"/>
                  <a:ext cx="96" cy="96"/>
                </a:xfrm>
                <a:custGeom>
                  <a:avLst/>
                  <a:gdLst>
                    <a:gd name="T0" fmla="*/ 0 w 96"/>
                    <a:gd name="T1" fmla="*/ 96 h 96"/>
                    <a:gd name="T2" fmla="*/ 96 w 96"/>
                    <a:gd name="T3" fmla="*/ 96 h 96"/>
                    <a:gd name="T4" fmla="*/ 48 w 96"/>
                    <a:gd name="T5" fmla="*/ 0 h 96"/>
                    <a:gd name="T6" fmla="*/ 0 w 96"/>
                    <a:gd name="T7" fmla="*/ 96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0" y="96"/>
                      </a:moveTo>
                      <a:lnTo>
                        <a:pt x="96" y="96"/>
                      </a:lnTo>
                      <a:lnTo>
                        <a:pt x="48" y="0"/>
                      </a:lnTo>
                      <a:lnTo>
                        <a:pt x="0" y="96"/>
                      </a:lnTo>
                      <a:close/>
                    </a:path>
                  </a:pathLst>
                </a:custGeom>
                <a:solidFill>
                  <a:srgbClr val="9966FF"/>
                </a:solidFill>
                <a:ln w="3175">
                  <a:solidFill>
                    <a:schemeClr val="tx1"/>
                  </a:solidFill>
                  <a:round/>
                  <a:headEnd/>
                  <a:tailEnd/>
                </a:ln>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809" name="Group 328">
                <a:extLst>
                  <a:ext uri="{FF2B5EF4-FFF2-40B4-BE49-F238E27FC236}">
                    <a16:creationId xmlns:a16="http://schemas.microsoft.com/office/drawing/2014/main" id="{82D48174-B5D9-904B-9CF0-7C7F20D0F73C}"/>
                  </a:ext>
                </a:extLst>
              </p:cNvPr>
              <p:cNvGrpSpPr>
                <a:grpSpLocks/>
              </p:cNvGrpSpPr>
              <p:nvPr/>
            </p:nvGrpSpPr>
            <p:grpSpPr bwMode="auto">
              <a:xfrm>
                <a:off x="2208" y="3120"/>
                <a:ext cx="192" cy="192"/>
                <a:chOff x="2016" y="2544"/>
                <a:chExt cx="192" cy="192"/>
              </a:xfrm>
            </p:grpSpPr>
            <p:sp>
              <p:nvSpPr>
                <p:cNvPr id="67882" name="Rectangle 329">
                  <a:extLst>
                    <a:ext uri="{FF2B5EF4-FFF2-40B4-BE49-F238E27FC236}">
                      <a16:creationId xmlns:a16="http://schemas.microsoft.com/office/drawing/2014/main" id="{EAF7D384-6713-1A42-9C97-43BDC3F56873}"/>
                    </a:ext>
                  </a:extLst>
                </p:cNvPr>
                <p:cNvSpPr>
                  <a:spLocks noChangeArrowheads="1"/>
                </p:cNvSpPr>
                <p:nvPr/>
              </p:nvSpPr>
              <p:spPr bwMode="auto">
                <a:xfrm>
                  <a:off x="2016" y="2544"/>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883" name="Freeform 330">
                  <a:extLst>
                    <a:ext uri="{FF2B5EF4-FFF2-40B4-BE49-F238E27FC236}">
                      <a16:creationId xmlns:a16="http://schemas.microsoft.com/office/drawing/2014/main" id="{DB96D962-DD35-F049-9B52-FDE91433F4E5}"/>
                    </a:ext>
                  </a:extLst>
                </p:cNvPr>
                <p:cNvSpPr>
                  <a:spLocks/>
                </p:cNvSpPr>
                <p:nvPr/>
              </p:nvSpPr>
              <p:spPr bwMode="auto">
                <a:xfrm>
                  <a:off x="2064" y="2592"/>
                  <a:ext cx="96" cy="96"/>
                </a:xfrm>
                <a:custGeom>
                  <a:avLst/>
                  <a:gdLst>
                    <a:gd name="T0" fmla="*/ 0 w 96"/>
                    <a:gd name="T1" fmla="*/ 96 h 96"/>
                    <a:gd name="T2" fmla="*/ 96 w 96"/>
                    <a:gd name="T3" fmla="*/ 96 h 96"/>
                    <a:gd name="T4" fmla="*/ 48 w 96"/>
                    <a:gd name="T5" fmla="*/ 0 h 96"/>
                    <a:gd name="T6" fmla="*/ 0 w 96"/>
                    <a:gd name="T7" fmla="*/ 96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0" y="96"/>
                      </a:moveTo>
                      <a:lnTo>
                        <a:pt x="96" y="96"/>
                      </a:lnTo>
                      <a:lnTo>
                        <a:pt x="48" y="0"/>
                      </a:lnTo>
                      <a:lnTo>
                        <a:pt x="0" y="96"/>
                      </a:lnTo>
                      <a:close/>
                    </a:path>
                  </a:pathLst>
                </a:custGeom>
                <a:solidFill>
                  <a:srgbClr val="9966FF"/>
                </a:solidFill>
                <a:ln w="3175">
                  <a:solidFill>
                    <a:schemeClr val="tx1"/>
                  </a:solidFill>
                  <a:round/>
                  <a:headEnd/>
                  <a:tailEnd/>
                </a:ln>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810" name="Group 331">
                <a:extLst>
                  <a:ext uri="{FF2B5EF4-FFF2-40B4-BE49-F238E27FC236}">
                    <a16:creationId xmlns:a16="http://schemas.microsoft.com/office/drawing/2014/main" id="{00B7CF90-D1B9-6D4A-9BB0-B304F758FB53}"/>
                  </a:ext>
                </a:extLst>
              </p:cNvPr>
              <p:cNvGrpSpPr>
                <a:grpSpLocks/>
              </p:cNvGrpSpPr>
              <p:nvPr/>
            </p:nvGrpSpPr>
            <p:grpSpPr bwMode="auto">
              <a:xfrm>
                <a:off x="2400" y="2544"/>
                <a:ext cx="192" cy="192"/>
                <a:chOff x="2016" y="2544"/>
                <a:chExt cx="192" cy="192"/>
              </a:xfrm>
            </p:grpSpPr>
            <p:sp>
              <p:nvSpPr>
                <p:cNvPr id="67880" name="Rectangle 332">
                  <a:extLst>
                    <a:ext uri="{FF2B5EF4-FFF2-40B4-BE49-F238E27FC236}">
                      <a16:creationId xmlns:a16="http://schemas.microsoft.com/office/drawing/2014/main" id="{A87B4F16-161D-D541-992C-5D5603A10D0A}"/>
                    </a:ext>
                  </a:extLst>
                </p:cNvPr>
                <p:cNvSpPr>
                  <a:spLocks noChangeArrowheads="1"/>
                </p:cNvSpPr>
                <p:nvPr/>
              </p:nvSpPr>
              <p:spPr bwMode="auto">
                <a:xfrm>
                  <a:off x="2016" y="2544"/>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881" name="Freeform 333">
                  <a:extLst>
                    <a:ext uri="{FF2B5EF4-FFF2-40B4-BE49-F238E27FC236}">
                      <a16:creationId xmlns:a16="http://schemas.microsoft.com/office/drawing/2014/main" id="{ACFD6D7B-ACF9-1E4A-B916-0AE73F1D423F}"/>
                    </a:ext>
                  </a:extLst>
                </p:cNvPr>
                <p:cNvSpPr>
                  <a:spLocks/>
                </p:cNvSpPr>
                <p:nvPr/>
              </p:nvSpPr>
              <p:spPr bwMode="auto">
                <a:xfrm>
                  <a:off x="2064" y="2592"/>
                  <a:ext cx="96" cy="96"/>
                </a:xfrm>
                <a:custGeom>
                  <a:avLst/>
                  <a:gdLst>
                    <a:gd name="T0" fmla="*/ 0 w 96"/>
                    <a:gd name="T1" fmla="*/ 96 h 96"/>
                    <a:gd name="T2" fmla="*/ 96 w 96"/>
                    <a:gd name="T3" fmla="*/ 96 h 96"/>
                    <a:gd name="T4" fmla="*/ 48 w 96"/>
                    <a:gd name="T5" fmla="*/ 0 h 96"/>
                    <a:gd name="T6" fmla="*/ 0 w 96"/>
                    <a:gd name="T7" fmla="*/ 96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0" y="96"/>
                      </a:moveTo>
                      <a:lnTo>
                        <a:pt x="96" y="96"/>
                      </a:lnTo>
                      <a:lnTo>
                        <a:pt x="48" y="0"/>
                      </a:lnTo>
                      <a:lnTo>
                        <a:pt x="0" y="96"/>
                      </a:lnTo>
                      <a:close/>
                    </a:path>
                  </a:pathLst>
                </a:custGeom>
                <a:solidFill>
                  <a:srgbClr val="9966FF"/>
                </a:solidFill>
                <a:ln w="3175">
                  <a:solidFill>
                    <a:schemeClr val="tx1"/>
                  </a:solidFill>
                  <a:round/>
                  <a:headEnd/>
                  <a:tailEnd/>
                </a:ln>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811" name="Group 334">
                <a:extLst>
                  <a:ext uri="{FF2B5EF4-FFF2-40B4-BE49-F238E27FC236}">
                    <a16:creationId xmlns:a16="http://schemas.microsoft.com/office/drawing/2014/main" id="{F49F6C11-9D82-E746-99F4-E43B8303A60F}"/>
                  </a:ext>
                </a:extLst>
              </p:cNvPr>
              <p:cNvGrpSpPr>
                <a:grpSpLocks/>
              </p:cNvGrpSpPr>
              <p:nvPr/>
            </p:nvGrpSpPr>
            <p:grpSpPr bwMode="auto">
              <a:xfrm>
                <a:off x="2400" y="2736"/>
                <a:ext cx="192" cy="192"/>
                <a:chOff x="2016" y="2544"/>
                <a:chExt cx="192" cy="192"/>
              </a:xfrm>
            </p:grpSpPr>
            <p:sp>
              <p:nvSpPr>
                <p:cNvPr id="67878" name="Rectangle 335">
                  <a:extLst>
                    <a:ext uri="{FF2B5EF4-FFF2-40B4-BE49-F238E27FC236}">
                      <a16:creationId xmlns:a16="http://schemas.microsoft.com/office/drawing/2014/main" id="{A00ACF73-0F7B-4543-A322-F6836236DCED}"/>
                    </a:ext>
                  </a:extLst>
                </p:cNvPr>
                <p:cNvSpPr>
                  <a:spLocks noChangeArrowheads="1"/>
                </p:cNvSpPr>
                <p:nvPr/>
              </p:nvSpPr>
              <p:spPr bwMode="auto">
                <a:xfrm>
                  <a:off x="2016" y="2544"/>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879" name="Freeform 336">
                  <a:extLst>
                    <a:ext uri="{FF2B5EF4-FFF2-40B4-BE49-F238E27FC236}">
                      <a16:creationId xmlns:a16="http://schemas.microsoft.com/office/drawing/2014/main" id="{78CCCEF5-F18F-1841-BF69-0227CAB29A60}"/>
                    </a:ext>
                  </a:extLst>
                </p:cNvPr>
                <p:cNvSpPr>
                  <a:spLocks/>
                </p:cNvSpPr>
                <p:nvPr/>
              </p:nvSpPr>
              <p:spPr bwMode="auto">
                <a:xfrm>
                  <a:off x="2064" y="2592"/>
                  <a:ext cx="96" cy="96"/>
                </a:xfrm>
                <a:custGeom>
                  <a:avLst/>
                  <a:gdLst>
                    <a:gd name="T0" fmla="*/ 0 w 96"/>
                    <a:gd name="T1" fmla="*/ 96 h 96"/>
                    <a:gd name="T2" fmla="*/ 96 w 96"/>
                    <a:gd name="T3" fmla="*/ 96 h 96"/>
                    <a:gd name="T4" fmla="*/ 48 w 96"/>
                    <a:gd name="T5" fmla="*/ 0 h 96"/>
                    <a:gd name="T6" fmla="*/ 0 w 96"/>
                    <a:gd name="T7" fmla="*/ 96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0" y="96"/>
                      </a:moveTo>
                      <a:lnTo>
                        <a:pt x="96" y="96"/>
                      </a:lnTo>
                      <a:lnTo>
                        <a:pt x="48" y="0"/>
                      </a:lnTo>
                      <a:lnTo>
                        <a:pt x="0" y="96"/>
                      </a:lnTo>
                      <a:close/>
                    </a:path>
                  </a:pathLst>
                </a:custGeom>
                <a:solidFill>
                  <a:srgbClr val="9966FF"/>
                </a:solidFill>
                <a:ln w="3175">
                  <a:solidFill>
                    <a:schemeClr val="tx1"/>
                  </a:solidFill>
                  <a:round/>
                  <a:headEnd/>
                  <a:tailEnd/>
                </a:ln>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812" name="Group 337">
                <a:extLst>
                  <a:ext uri="{FF2B5EF4-FFF2-40B4-BE49-F238E27FC236}">
                    <a16:creationId xmlns:a16="http://schemas.microsoft.com/office/drawing/2014/main" id="{A1EC8CAB-C903-6C48-A97F-50CCE1AC3EF8}"/>
                  </a:ext>
                </a:extLst>
              </p:cNvPr>
              <p:cNvGrpSpPr>
                <a:grpSpLocks/>
              </p:cNvGrpSpPr>
              <p:nvPr/>
            </p:nvGrpSpPr>
            <p:grpSpPr bwMode="auto">
              <a:xfrm>
                <a:off x="2400" y="2928"/>
                <a:ext cx="192" cy="192"/>
                <a:chOff x="2016" y="2544"/>
                <a:chExt cx="192" cy="192"/>
              </a:xfrm>
            </p:grpSpPr>
            <p:sp>
              <p:nvSpPr>
                <p:cNvPr id="67876" name="Rectangle 338">
                  <a:extLst>
                    <a:ext uri="{FF2B5EF4-FFF2-40B4-BE49-F238E27FC236}">
                      <a16:creationId xmlns:a16="http://schemas.microsoft.com/office/drawing/2014/main" id="{E808B3B2-42A6-3148-A38A-7D5FF4DE4F70}"/>
                    </a:ext>
                  </a:extLst>
                </p:cNvPr>
                <p:cNvSpPr>
                  <a:spLocks noChangeArrowheads="1"/>
                </p:cNvSpPr>
                <p:nvPr/>
              </p:nvSpPr>
              <p:spPr bwMode="auto">
                <a:xfrm>
                  <a:off x="2016" y="2544"/>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877" name="Freeform 339">
                  <a:extLst>
                    <a:ext uri="{FF2B5EF4-FFF2-40B4-BE49-F238E27FC236}">
                      <a16:creationId xmlns:a16="http://schemas.microsoft.com/office/drawing/2014/main" id="{3AB59AE9-021D-1E4C-9A9C-F3148CE9F24E}"/>
                    </a:ext>
                  </a:extLst>
                </p:cNvPr>
                <p:cNvSpPr>
                  <a:spLocks/>
                </p:cNvSpPr>
                <p:nvPr/>
              </p:nvSpPr>
              <p:spPr bwMode="auto">
                <a:xfrm>
                  <a:off x="2064" y="2592"/>
                  <a:ext cx="96" cy="96"/>
                </a:xfrm>
                <a:custGeom>
                  <a:avLst/>
                  <a:gdLst>
                    <a:gd name="T0" fmla="*/ 0 w 96"/>
                    <a:gd name="T1" fmla="*/ 96 h 96"/>
                    <a:gd name="T2" fmla="*/ 96 w 96"/>
                    <a:gd name="T3" fmla="*/ 96 h 96"/>
                    <a:gd name="T4" fmla="*/ 48 w 96"/>
                    <a:gd name="T5" fmla="*/ 0 h 96"/>
                    <a:gd name="T6" fmla="*/ 0 w 96"/>
                    <a:gd name="T7" fmla="*/ 96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0" y="96"/>
                      </a:moveTo>
                      <a:lnTo>
                        <a:pt x="96" y="96"/>
                      </a:lnTo>
                      <a:lnTo>
                        <a:pt x="48" y="0"/>
                      </a:lnTo>
                      <a:lnTo>
                        <a:pt x="0" y="96"/>
                      </a:lnTo>
                      <a:close/>
                    </a:path>
                  </a:pathLst>
                </a:custGeom>
                <a:solidFill>
                  <a:srgbClr val="9966FF"/>
                </a:solidFill>
                <a:ln w="3175">
                  <a:solidFill>
                    <a:schemeClr val="tx1"/>
                  </a:solidFill>
                  <a:round/>
                  <a:headEnd/>
                  <a:tailEnd/>
                </a:ln>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813" name="Group 340">
                <a:extLst>
                  <a:ext uri="{FF2B5EF4-FFF2-40B4-BE49-F238E27FC236}">
                    <a16:creationId xmlns:a16="http://schemas.microsoft.com/office/drawing/2014/main" id="{202FCA25-BF67-2E40-9F49-74C9D34E3453}"/>
                  </a:ext>
                </a:extLst>
              </p:cNvPr>
              <p:cNvGrpSpPr>
                <a:grpSpLocks/>
              </p:cNvGrpSpPr>
              <p:nvPr/>
            </p:nvGrpSpPr>
            <p:grpSpPr bwMode="auto">
              <a:xfrm>
                <a:off x="2400" y="3120"/>
                <a:ext cx="192" cy="192"/>
                <a:chOff x="2016" y="2544"/>
                <a:chExt cx="192" cy="192"/>
              </a:xfrm>
            </p:grpSpPr>
            <p:sp>
              <p:nvSpPr>
                <p:cNvPr id="67874" name="Rectangle 341">
                  <a:extLst>
                    <a:ext uri="{FF2B5EF4-FFF2-40B4-BE49-F238E27FC236}">
                      <a16:creationId xmlns:a16="http://schemas.microsoft.com/office/drawing/2014/main" id="{8D9DF084-E7BD-7C42-841F-36A653667EA7}"/>
                    </a:ext>
                  </a:extLst>
                </p:cNvPr>
                <p:cNvSpPr>
                  <a:spLocks noChangeArrowheads="1"/>
                </p:cNvSpPr>
                <p:nvPr/>
              </p:nvSpPr>
              <p:spPr bwMode="auto">
                <a:xfrm>
                  <a:off x="2016" y="2544"/>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875" name="Freeform 342">
                  <a:extLst>
                    <a:ext uri="{FF2B5EF4-FFF2-40B4-BE49-F238E27FC236}">
                      <a16:creationId xmlns:a16="http://schemas.microsoft.com/office/drawing/2014/main" id="{97DA1E7B-CDD2-4C42-A97C-631CDF4973EB}"/>
                    </a:ext>
                  </a:extLst>
                </p:cNvPr>
                <p:cNvSpPr>
                  <a:spLocks/>
                </p:cNvSpPr>
                <p:nvPr/>
              </p:nvSpPr>
              <p:spPr bwMode="auto">
                <a:xfrm>
                  <a:off x="2064" y="2592"/>
                  <a:ext cx="96" cy="96"/>
                </a:xfrm>
                <a:custGeom>
                  <a:avLst/>
                  <a:gdLst>
                    <a:gd name="T0" fmla="*/ 0 w 96"/>
                    <a:gd name="T1" fmla="*/ 96 h 96"/>
                    <a:gd name="T2" fmla="*/ 96 w 96"/>
                    <a:gd name="T3" fmla="*/ 96 h 96"/>
                    <a:gd name="T4" fmla="*/ 48 w 96"/>
                    <a:gd name="T5" fmla="*/ 0 h 96"/>
                    <a:gd name="T6" fmla="*/ 0 w 96"/>
                    <a:gd name="T7" fmla="*/ 96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0" y="96"/>
                      </a:moveTo>
                      <a:lnTo>
                        <a:pt x="96" y="96"/>
                      </a:lnTo>
                      <a:lnTo>
                        <a:pt x="48" y="0"/>
                      </a:lnTo>
                      <a:lnTo>
                        <a:pt x="0" y="96"/>
                      </a:lnTo>
                      <a:close/>
                    </a:path>
                  </a:pathLst>
                </a:custGeom>
                <a:solidFill>
                  <a:srgbClr val="9966FF"/>
                </a:solidFill>
                <a:ln w="3175">
                  <a:solidFill>
                    <a:schemeClr val="tx1"/>
                  </a:solidFill>
                  <a:round/>
                  <a:headEnd/>
                  <a:tailEnd/>
                </a:ln>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814" name="Group 343">
                <a:extLst>
                  <a:ext uri="{FF2B5EF4-FFF2-40B4-BE49-F238E27FC236}">
                    <a16:creationId xmlns:a16="http://schemas.microsoft.com/office/drawing/2014/main" id="{F95DCA17-F813-2149-8535-453A19794A52}"/>
                  </a:ext>
                </a:extLst>
              </p:cNvPr>
              <p:cNvGrpSpPr>
                <a:grpSpLocks/>
              </p:cNvGrpSpPr>
              <p:nvPr/>
            </p:nvGrpSpPr>
            <p:grpSpPr bwMode="auto">
              <a:xfrm>
                <a:off x="2592" y="2544"/>
                <a:ext cx="192" cy="192"/>
                <a:chOff x="2016" y="2544"/>
                <a:chExt cx="192" cy="192"/>
              </a:xfrm>
            </p:grpSpPr>
            <p:sp>
              <p:nvSpPr>
                <p:cNvPr id="67872" name="Rectangle 344">
                  <a:extLst>
                    <a:ext uri="{FF2B5EF4-FFF2-40B4-BE49-F238E27FC236}">
                      <a16:creationId xmlns:a16="http://schemas.microsoft.com/office/drawing/2014/main" id="{6F29F3D8-9BA3-B842-933F-483EB032CEE0}"/>
                    </a:ext>
                  </a:extLst>
                </p:cNvPr>
                <p:cNvSpPr>
                  <a:spLocks noChangeArrowheads="1"/>
                </p:cNvSpPr>
                <p:nvPr/>
              </p:nvSpPr>
              <p:spPr bwMode="auto">
                <a:xfrm>
                  <a:off x="2016" y="2544"/>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873" name="Freeform 345">
                  <a:extLst>
                    <a:ext uri="{FF2B5EF4-FFF2-40B4-BE49-F238E27FC236}">
                      <a16:creationId xmlns:a16="http://schemas.microsoft.com/office/drawing/2014/main" id="{449882E6-793C-EB45-B821-4DD9849DDA15}"/>
                    </a:ext>
                  </a:extLst>
                </p:cNvPr>
                <p:cNvSpPr>
                  <a:spLocks/>
                </p:cNvSpPr>
                <p:nvPr/>
              </p:nvSpPr>
              <p:spPr bwMode="auto">
                <a:xfrm>
                  <a:off x="2064" y="2592"/>
                  <a:ext cx="96" cy="96"/>
                </a:xfrm>
                <a:custGeom>
                  <a:avLst/>
                  <a:gdLst>
                    <a:gd name="T0" fmla="*/ 0 w 96"/>
                    <a:gd name="T1" fmla="*/ 96 h 96"/>
                    <a:gd name="T2" fmla="*/ 96 w 96"/>
                    <a:gd name="T3" fmla="*/ 96 h 96"/>
                    <a:gd name="T4" fmla="*/ 48 w 96"/>
                    <a:gd name="T5" fmla="*/ 0 h 96"/>
                    <a:gd name="T6" fmla="*/ 0 w 96"/>
                    <a:gd name="T7" fmla="*/ 96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0" y="96"/>
                      </a:moveTo>
                      <a:lnTo>
                        <a:pt x="96" y="96"/>
                      </a:lnTo>
                      <a:lnTo>
                        <a:pt x="48" y="0"/>
                      </a:lnTo>
                      <a:lnTo>
                        <a:pt x="0" y="96"/>
                      </a:lnTo>
                      <a:close/>
                    </a:path>
                  </a:pathLst>
                </a:custGeom>
                <a:solidFill>
                  <a:srgbClr val="9966FF"/>
                </a:solidFill>
                <a:ln w="3175">
                  <a:solidFill>
                    <a:schemeClr val="tx1"/>
                  </a:solidFill>
                  <a:round/>
                  <a:headEnd/>
                  <a:tailEnd/>
                </a:ln>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815" name="Group 346">
                <a:extLst>
                  <a:ext uri="{FF2B5EF4-FFF2-40B4-BE49-F238E27FC236}">
                    <a16:creationId xmlns:a16="http://schemas.microsoft.com/office/drawing/2014/main" id="{58040DF0-81F7-8A4D-8AF0-40D279823365}"/>
                  </a:ext>
                </a:extLst>
              </p:cNvPr>
              <p:cNvGrpSpPr>
                <a:grpSpLocks/>
              </p:cNvGrpSpPr>
              <p:nvPr/>
            </p:nvGrpSpPr>
            <p:grpSpPr bwMode="auto">
              <a:xfrm>
                <a:off x="2592" y="2736"/>
                <a:ext cx="192" cy="192"/>
                <a:chOff x="2016" y="2544"/>
                <a:chExt cx="192" cy="192"/>
              </a:xfrm>
            </p:grpSpPr>
            <p:sp>
              <p:nvSpPr>
                <p:cNvPr id="67870" name="Rectangle 347">
                  <a:extLst>
                    <a:ext uri="{FF2B5EF4-FFF2-40B4-BE49-F238E27FC236}">
                      <a16:creationId xmlns:a16="http://schemas.microsoft.com/office/drawing/2014/main" id="{94BAB288-26EB-2741-A77A-EB7FE0BF577E}"/>
                    </a:ext>
                  </a:extLst>
                </p:cNvPr>
                <p:cNvSpPr>
                  <a:spLocks noChangeArrowheads="1"/>
                </p:cNvSpPr>
                <p:nvPr/>
              </p:nvSpPr>
              <p:spPr bwMode="auto">
                <a:xfrm>
                  <a:off x="2016" y="2544"/>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871" name="Freeform 348">
                  <a:extLst>
                    <a:ext uri="{FF2B5EF4-FFF2-40B4-BE49-F238E27FC236}">
                      <a16:creationId xmlns:a16="http://schemas.microsoft.com/office/drawing/2014/main" id="{B6E73DBD-6919-364D-9667-2321A67879F8}"/>
                    </a:ext>
                  </a:extLst>
                </p:cNvPr>
                <p:cNvSpPr>
                  <a:spLocks/>
                </p:cNvSpPr>
                <p:nvPr/>
              </p:nvSpPr>
              <p:spPr bwMode="auto">
                <a:xfrm>
                  <a:off x="2064" y="2592"/>
                  <a:ext cx="96" cy="96"/>
                </a:xfrm>
                <a:custGeom>
                  <a:avLst/>
                  <a:gdLst>
                    <a:gd name="T0" fmla="*/ 0 w 96"/>
                    <a:gd name="T1" fmla="*/ 96 h 96"/>
                    <a:gd name="T2" fmla="*/ 96 w 96"/>
                    <a:gd name="T3" fmla="*/ 96 h 96"/>
                    <a:gd name="T4" fmla="*/ 48 w 96"/>
                    <a:gd name="T5" fmla="*/ 0 h 96"/>
                    <a:gd name="T6" fmla="*/ 0 w 96"/>
                    <a:gd name="T7" fmla="*/ 96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0" y="96"/>
                      </a:moveTo>
                      <a:lnTo>
                        <a:pt x="96" y="96"/>
                      </a:lnTo>
                      <a:lnTo>
                        <a:pt x="48" y="0"/>
                      </a:lnTo>
                      <a:lnTo>
                        <a:pt x="0" y="96"/>
                      </a:lnTo>
                      <a:close/>
                    </a:path>
                  </a:pathLst>
                </a:custGeom>
                <a:solidFill>
                  <a:srgbClr val="9966FF"/>
                </a:solidFill>
                <a:ln w="3175">
                  <a:solidFill>
                    <a:schemeClr val="tx1"/>
                  </a:solidFill>
                  <a:round/>
                  <a:headEnd/>
                  <a:tailEnd/>
                </a:ln>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816" name="Group 349">
                <a:extLst>
                  <a:ext uri="{FF2B5EF4-FFF2-40B4-BE49-F238E27FC236}">
                    <a16:creationId xmlns:a16="http://schemas.microsoft.com/office/drawing/2014/main" id="{6BD5F651-7C52-BD4D-AD5A-4068E442DCFE}"/>
                  </a:ext>
                </a:extLst>
              </p:cNvPr>
              <p:cNvGrpSpPr>
                <a:grpSpLocks/>
              </p:cNvGrpSpPr>
              <p:nvPr/>
            </p:nvGrpSpPr>
            <p:grpSpPr bwMode="auto">
              <a:xfrm>
                <a:off x="2592" y="2928"/>
                <a:ext cx="192" cy="192"/>
                <a:chOff x="2016" y="2544"/>
                <a:chExt cx="192" cy="192"/>
              </a:xfrm>
            </p:grpSpPr>
            <p:sp>
              <p:nvSpPr>
                <p:cNvPr id="67868" name="Rectangle 350">
                  <a:extLst>
                    <a:ext uri="{FF2B5EF4-FFF2-40B4-BE49-F238E27FC236}">
                      <a16:creationId xmlns:a16="http://schemas.microsoft.com/office/drawing/2014/main" id="{CA0B2176-9DED-9B4B-A2E2-63EE2E7D470B}"/>
                    </a:ext>
                  </a:extLst>
                </p:cNvPr>
                <p:cNvSpPr>
                  <a:spLocks noChangeArrowheads="1"/>
                </p:cNvSpPr>
                <p:nvPr/>
              </p:nvSpPr>
              <p:spPr bwMode="auto">
                <a:xfrm>
                  <a:off x="2016" y="2544"/>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869" name="Freeform 351">
                  <a:extLst>
                    <a:ext uri="{FF2B5EF4-FFF2-40B4-BE49-F238E27FC236}">
                      <a16:creationId xmlns:a16="http://schemas.microsoft.com/office/drawing/2014/main" id="{A0C5C73F-AFBC-FD49-80E5-D7418E92E6A5}"/>
                    </a:ext>
                  </a:extLst>
                </p:cNvPr>
                <p:cNvSpPr>
                  <a:spLocks/>
                </p:cNvSpPr>
                <p:nvPr/>
              </p:nvSpPr>
              <p:spPr bwMode="auto">
                <a:xfrm>
                  <a:off x="2064" y="2592"/>
                  <a:ext cx="96" cy="96"/>
                </a:xfrm>
                <a:custGeom>
                  <a:avLst/>
                  <a:gdLst>
                    <a:gd name="T0" fmla="*/ 0 w 96"/>
                    <a:gd name="T1" fmla="*/ 96 h 96"/>
                    <a:gd name="T2" fmla="*/ 96 w 96"/>
                    <a:gd name="T3" fmla="*/ 96 h 96"/>
                    <a:gd name="T4" fmla="*/ 48 w 96"/>
                    <a:gd name="T5" fmla="*/ 0 h 96"/>
                    <a:gd name="T6" fmla="*/ 0 w 96"/>
                    <a:gd name="T7" fmla="*/ 96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0" y="96"/>
                      </a:moveTo>
                      <a:lnTo>
                        <a:pt x="96" y="96"/>
                      </a:lnTo>
                      <a:lnTo>
                        <a:pt x="48" y="0"/>
                      </a:lnTo>
                      <a:lnTo>
                        <a:pt x="0" y="96"/>
                      </a:lnTo>
                      <a:close/>
                    </a:path>
                  </a:pathLst>
                </a:custGeom>
                <a:solidFill>
                  <a:srgbClr val="9966FF"/>
                </a:solidFill>
                <a:ln w="3175">
                  <a:solidFill>
                    <a:schemeClr val="tx1"/>
                  </a:solidFill>
                  <a:round/>
                  <a:headEnd/>
                  <a:tailEnd/>
                </a:ln>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817" name="Group 352">
                <a:extLst>
                  <a:ext uri="{FF2B5EF4-FFF2-40B4-BE49-F238E27FC236}">
                    <a16:creationId xmlns:a16="http://schemas.microsoft.com/office/drawing/2014/main" id="{EB725B0E-53B5-4749-93DD-966B89CF2FE5}"/>
                  </a:ext>
                </a:extLst>
              </p:cNvPr>
              <p:cNvGrpSpPr>
                <a:grpSpLocks/>
              </p:cNvGrpSpPr>
              <p:nvPr/>
            </p:nvGrpSpPr>
            <p:grpSpPr bwMode="auto">
              <a:xfrm>
                <a:off x="2592" y="3120"/>
                <a:ext cx="192" cy="192"/>
                <a:chOff x="2016" y="2544"/>
                <a:chExt cx="192" cy="192"/>
              </a:xfrm>
            </p:grpSpPr>
            <p:sp>
              <p:nvSpPr>
                <p:cNvPr id="67866" name="Rectangle 353">
                  <a:extLst>
                    <a:ext uri="{FF2B5EF4-FFF2-40B4-BE49-F238E27FC236}">
                      <a16:creationId xmlns:a16="http://schemas.microsoft.com/office/drawing/2014/main" id="{6357CBD5-1920-E84F-8D9A-467A941657AC}"/>
                    </a:ext>
                  </a:extLst>
                </p:cNvPr>
                <p:cNvSpPr>
                  <a:spLocks noChangeArrowheads="1"/>
                </p:cNvSpPr>
                <p:nvPr/>
              </p:nvSpPr>
              <p:spPr bwMode="auto">
                <a:xfrm>
                  <a:off x="2016" y="2544"/>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867" name="Freeform 354">
                  <a:extLst>
                    <a:ext uri="{FF2B5EF4-FFF2-40B4-BE49-F238E27FC236}">
                      <a16:creationId xmlns:a16="http://schemas.microsoft.com/office/drawing/2014/main" id="{1675687C-860C-9540-92BB-E998A2A5546B}"/>
                    </a:ext>
                  </a:extLst>
                </p:cNvPr>
                <p:cNvSpPr>
                  <a:spLocks/>
                </p:cNvSpPr>
                <p:nvPr/>
              </p:nvSpPr>
              <p:spPr bwMode="auto">
                <a:xfrm>
                  <a:off x="2064" y="2592"/>
                  <a:ext cx="96" cy="96"/>
                </a:xfrm>
                <a:custGeom>
                  <a:avLst/>
                  <a:gdLst>
                    <a:gd name="T0" fmla="*/ 0 w 96"/>
                    <a:gd name="T1" fmla="*/ 96 h 96"/>
                    <a:gd name="T2" fmla="*/ 96 w 96"/>
                    <a:gd name="T3" fmla="*/ 96 h 96"/>
                    <a:gd name="T4" fmla="*/ 48 w 96"/>
                    <a:gd name="T5" fmla="*/ 0 h 96"/>
                    <a:gd name="T6" fmla="*/ 0 w 96"/>
                    <a:gd name="T7" fmla="*/ 96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0" y="96"/>
                      </a:moveTo>
                      <a:lnTo>
                        <a:pt x="96" y="96"/>
                      </a:lnTo>
                      <a:lnTo>
                        <a:pt x="48" y="0"/>
                      </a:lnTo>
                      <a:lnTo>
                        <a:pt x="0" y="96"/>
                      </a:lnTo>
                      <a:close/>
                    </a:path>
                  </a:pathLst>
                </a:custGeom>
                <a:solidFill>
                  <a:srgbClr val="9966FF"/>
                </a:solidFill>
                <a:ln w="3175">
                  <a:solidFill>
                    <a:schemeClr val="tx1"/>
                  </a:solidFill>
                  <a:round/>
                  <a:headEnd/>
                  <a:tailEnd/>
                </a:ln>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818" name="Group 355">
                <a:extLst>
                  <a:ext uri="{FF2B5EF4-FFF2-40B4-BE49-F238E27FC236}">
                    <a16:creationId xmlns:a16="http://schemas.microsoft.com/office/drawing/2014/main" id="{8D36AE07-D115-964C-8CAA-22696F51D7F3}"/>
                  </a:ext>
                </a:extLst>
              </p:cNvPr>
              <p:cNvGrpSpPr>
                <a:grpSpLocks/>
              </p:cNvGrpSpPr>
              <p:nvPr/>
            </p:nvGrpSpPr>
            <p:grpSpPr bwMode="auto">
              <a:xfrm>
                <a:off x="2784" y="2544"/>
                <a:ext cx="192" cy="192"/>
                <a:chOff x="2016" y="2544"/>
                <a:chExt cx="192" cy="192"/>
              </a:xfrm>
            </p:grpSpPr>
            <p:sp>
              <p:nvSpPr>
                <p:cNvPr id="67864" name="Rectangle 356">
                  <a:extLst>
                    <a:ext uri="{FF2B5EF4-FFF2-40B4-BE49-F238E27FC236}">
                      <a16:creationId xmlns:a16="http://schemas.microsoft.com/office/drawing/2014/main" id="{1D8DAE5C-56F0-F241-9781-C9340B886639}"/>
                    </a:ext>
                  </a:extLst>
                </p:cNvPr>
                <p:cNvSpPr>
                  <a:spLocks noChangeArrowheads="1"/>
                </p:cNvSpPr>
                <p:nvPr/>
              </p:nvSpPr>
              <p:spPr bwMode="auto">
                <a:xfrm>
                  <a:off x="2016" y="2544"/>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865" name="Freeform 357">
                  <a:extLst>
                    <a:ext uri="{FF2B5EF4-FFF2-40B4-BE49-F238E27FC236}">
                      <a16:creationId xmlns:a16="http://schemas.microsoft.com/office/drawing/2014/main" id="{989BC3F7-2F41-F546-A9EB-735F9D821864}"/>
                    </a:ext>
                  </a:extLst>
                </p:cNvPr>
                <p:cNvSpPr>
                  <a:spLocks/>
                </p:cNvSpPr>
                <p:nvPr/>
              </p:nvSpPr>
              <p:spPr bwMode="auto">
                <a:xfrm>
                  <a:off x="2064" y="2592"/>
                  <a:ext cx="96" cy="96"/>
                </a:xfrm>
                <a:custGeom>
                  <a:avLst/>
                  <a:gdLst>
                    <a:gd name="T0" fmla="*/ 0 w 96"/>
                    <a:gd name="T1" fmla="*/ 96 h 96"/>
                    <a:gd name="T2" fmla="*/ 96 w 96"/>
                    <a:gd name="T3" fmla="*/ 96 h 96"/>
                    <a:gd name="T4" fmla="*/ 48 w 96"/>
                    <a:gd name="T5" fmla="*/ 0 h 96"/>
                    <a:gd name="T6" fmla="*/ 0 w 96"/>
                    <a:gd name="T7" fmla="*/ 96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0" y="96"/>
                      </a:moveTo>
                      <a:lnTo>
                        <a:pt x="96" y="96"/>
                      </a:lnTo>
                      <a:lnTo>
                        <a:pt x="48" y="0"/>
                      </a:lnTo>
                      <a:lnTo>
                        <a:pt x="0" y="96"/>
                      </a:lnTo>
                      <a:close/>
                    </a:path>
                  </a:pathLst>
                </a:custGeom>
                <a:solidFill>
                  <a:srgbClr val="9966FF"/>
                </a:solidFill>
                <a:ln w="3175">
                  <a:solidFill>
                    <a:schemeClr val="tx1"/>
                  </a:solidFill>
                  <a:round/>
                  <a:headEnd/>
                  <a:tailEnd/>
                </a:ln>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819" name="Group 358">
                <a:extLst>
                  <a:ext uri="{FF2B5EF4-FFF2-40B4-BE49-F238E27FC236}">
                    <a16:creationId xmlns:a16="http://schemas.microsoft.com/office/drawing/2014/main" id="{478F14FC-7B58-D947-9E8A-AA848A27763F}"/>
                  </a:ext>
                </a:extLst>
              </p:cNvPr>
              <p:cNvGrpSpPr>
                <a:grpSpLocks/>
              </p:cNvGrpSpPr>
              <p:nvPr/>
            </p:nvGrpSpPr>
            <p:grpSpPr bwMode="auto">
              <a:xfrm>
                <a:off x="2784" y="2736"/>
                <a:ext cx="192" cy="192"/>
                <a:chOff x="2016" y="2544"/>
                <a:chExt cx="192" cy="192"/>
              </a:xfrm>
            </p:grpSpPr>
            <p:sp>
              <p:nvSpPr>
                <p:cNvPr id="67862" name="Rectangle 359">
                  <a:extLst>
                    <a:ext uri="{FF2B5EF4-FFF2-40B4-BE49-F238E27FC236}">
                      <a16:creationId xmlns:a16="http://schemas.microsoft.com/office/drawing/2014/main" id="{93307F7C-6192-A746-985B-9196F83C81DB}"/>
                    </a:ext>
                  </a:extLst>
                </p:cNvPr>
                <p:cNvSpPr>
                  <a:spLocks noChangeArrowheads="1"/>
                </p:cNvSpPr>
                <p:nvPr/>
              </p:nvSpPr>
              <p:spPr bwMode="auto">
                <a:xfrm>
                  <a:off x="2016" y="2544"/>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863" name="Freeform 360">
                  <a:extLst>
                    <a:ext uri="{FF2B5EF4-FFF2-40B4-BE49-F238E27FC236}">
                      <a16:creationId xmlns:a16="http://schemas.microsoft.com/office/drawing/2014/main" id="{BA82A256-B591-1B48-BF5C-F7C48257EA39}"/>
                    </a:ext>
                  </a:extLst>
                </p:cNvPr>
                <p:cNvSpPr>
                  <a:spLocks/>
                </p:cNvSpPr>
                <p:nvPr/>
              </p:nvSpPr>
              <p:spPr bwMode="auto">
                <a:xfrm>
                  <a:off x="2064" y="2592"/>
                  <a:ext cx="96" cy="96"/>
                </a:xfrm>
                <a:custGeom>
                  <a:avLst/>
                  <a:gdLst>
                    <a:gd name="T0" fmla="*/ 0 w 96"/>
                    <a:gd name="T1" fmla="*/ 96 h 96"/>
                    <a:gd name="T2" fmla="*/ 96 w 96"/>
                    <a:gd name="T3" fmla="*/ 96 h 96"/>
                    <a:gd name="T4" fmla="*/ 48 w 96"/>
                    <a:gd name="T5" fmla="*/ 0 h 96"/>
                    <a:gd name="T6" fmla="*/ 0 w 96"/>
                    <a:gd name="T7" fmla="*/ 96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0" y="96"/>
                      </a:moveTo>
                      <a:lnTo>
                        <a:pt x="96" y="96"/>
                      </a:lnTo>
                      <a:lnTo>
                        <a:pt x="48" y="0"/>
                      </a:lnTo>
                      <a:lnTo>
                        <a:pt x="0" y="96"/>
                      </a:lnTo>
                      <a:close/>
                    </a:path>
                  </a:pathLst>
                </a:custGeom>
                <a:solidFill>
                  <a:srgbClr val="9966FF"/>
                </a:solidFill>
                <a:ln w="3175">
                  <a:solidFill>
                    <a:schemeClr val="tx1"/>
                  </a:solidFill>
                  <a:round/>
                  <a:headEnd/>
                  <a:tailEnd/>
                </a:ln>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820" name="Group 361">
                <a:extLst>
                  <a:ext uri="{FF2B5EF4-FFF2-40B4-BE49-F238E27FC236}">
                    <a16:creationId xmlns:a16="http://schemas.microsoft.com/office/drawing/2014/main" id="{A461AE52-D3BD-A144-A1CC-0AE9846224A6}"/>
                  </a:ext>
                </a:extLst>
              </p:cNvPr>
              <p:cNvGrpSpPr>
                <a:grpSpLocks/>
              </p:cNvGrpSpPr>
              <p:nvPr/>
            </p:nvGrpSpPr>
            <p:grpSpPr bwMode="auto">
              <a:xfrm>
                <a:off x="2784" y="2928"/>
                <a:ext cx="192" cy="192"/>
                <a:chOff x="2016" y="2544"/>
                <a:chExt cx="192" cy="192"/>
              </a:xfrm>
            </p:grpSpPr>
            <p:sp>
              <p:nvSpPr>
                <p:cNvPr id="67860" name="Rectangle 362">
                  <a:extLst>
                    <a:ext uri="{FF2B5EF4-FFF2-40B4-BE49-F238E27FC236}">
                      <a16:creationId xmlns:a16="http://schemas.microsoft.com/office/drawing/2014/main" id="{CFE5C2EC-78CA-F241-BA22-B69FDAC96F77}"/>
                    </a:ext>
                  </a:extLst>
                </p:cNvPr>
                <p:cNvSpPr>
                  <a:spLocks noChangeArrowheads="1"/>
                </p:cNvSpPr>
                <p:nvPr/>
              </p:nvSpPr>
              <p:spPr bwMode="auto">
                <a:xfrm>
                  <a:off x="2016" y="2544"/>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861" name="Freeform 363">
                  <a:extLst>
                    <a:ext uri="{FF2B5EF4-FFF2-40B4-BE49-F238E27FC236}">
                      <a16:creationId xmlns:a16="http://schemas.microsoft.com/office/drawing/2014/main" id="{87853260-B15E-FE48-8133-53F6F3DEF3AB}"/>
                    </a:ext>
                  </a:extLst>
                </p:cNvPr>
                <p:cNvSpPr>
                  <a:spLocks/>
                </p:cNvSpPr>
                <p:nvPr/>
              </p:nvSpPr>
              <p:spPr bwMode="auto">
                <a:xfrm>
                  <a:off x="2064" y="2592"/>
                  <a:ext cx="96" cy="96"/>
                </a:xfrm>
                <a:custGeom>
                  <a:avLst/>
                  <a:gdLst>
                    <a:gd name="T0" fmla="*/ 0 w 96"/>
                    <a:gd name="T1" fmla="*/ 96 h 96"/>
                    <a:gd name="T2" fmla="*/ 96 w 96"/>
                    <a:gd name="T3" fmla="*/ 96 h 96"/>
                    <a:gd name="T4" fmla="*/ 48 w 96"/>
                    <a:gd name="T5" fmla="*/ 0 h 96"/>
                    <a:gd name="T6" fmla="*/ 0 w 96"/>
                    <a:gd name="T7" fmla="*/ 96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0" y="96"/>
                      </a:moveTo>
                      <a:lnTo>
                        <a:pt x="96" y="96"/>
                      </a:lnTo>
                      <a:lnTo>
                        <a:pt x="48" y="0"/>
                      </a:lnTo>
                      <a:lnTo>
                        <a:pt x="0" y="96"/>
                      </a:lnTo>
                      <a:close/>
                    </a:path>
                  </a:pathLst>
                </a:custGeom>
                <a:solidFill>
                  <a:srgbClr val="9966FF"/>
                </a:solidFill>
                <a:ln w="3175">
                  <a:solidFill>
                    <a:schemeClr val="tx1"/>
                  </a:solidFill>
                  <a:round/>
                  <a:headEnd/>
                  <a:tailEnd/>
                </a:ln>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821" name="Group 364">
                <a:extLst>
                  <a:ext uri="{FF2B5EF4-FFF2-40B4-BE49-F238E27FC236}">
                    <a16:creationId xmlns:a16="http://schemas.microsoft.com/office/drawing/2014/main" id="{9AA51F8B-7EB0-FA4A-9C6A-29138507D96F}"/>
                  </a:ext>
                </a:extLst>
              </p:cNvPr>
              <p:cNvGrpSpPr>
                <a:grpSpLocks/>
              </p:cNvGrpSpPr>
              <p:nvPr/>
            </p:nvGrpSpPr>
            <p:grpSpPr bwMode="auto">
              <a:xfrm>
                <a:off x="2784" y="3120"/>
                <a:ext cx="192" cy="192"/>
                <a:chOff x="2016" y="2544"/>
                <a:chExt cx="192" cy="192"/>
              </a:xfrm>
            </p:grpSpPr>
            <p:sp>
              <p:nvSpPr>
                <p:cNvPr id="67858" name="Rectangle 365">
                  <a:extLst>
                    <a:ext uri="{FF2B5EF4-FFF2-40B4-BE49-F238E27FC236}">
                      <a16:creationId xmlns:a16="http://schemas.microsoft.com/office/drawing/2014/main" id="{82D1383E-4958-5149-ABD1-4F1350B8AEB4}"/>
                    </a:ext>
                  </a:extLst>
                </p:cNvPr>
                <p:cNvSpPr>
                  <a:spLocks noChangeArrowheads="1"/>
                </p:cNvSpPr>
                <p:nvPr/>
              </p:nvSpPr>
              <p:spPr bwMode="auto">
                <a:xfrm>
                  <a:off x="2016" y="2544"/>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859" name="Freeform 366">
                  <a:extLst>
                    <a:ext uri="{FF2B5EF4-FFF2-40B4-BE49-F238E27FC236}">
                      <a16:creationId xmlns:a16="http://schemas.microsoft.com/office/drawing/2014/main" id="{B67EB8D2-8245-6E4A-B2C3-E7F091EC3B04}"/>
                    </a:ext>
                  </a:extLst>
                </p:cNvPr>
                <p:cNvSpPr>
                  <a:spLocks/>
                </p:cNvSpPr>
                <p:nvPr/>
              </p:nvSpPr>
              <p:spPr bwMode="auto">
                <a:xfrm>
                  <a:off x="2064" y="2592"/>
                  <a:ext cx="96" cy="96"/>
                </a:xfrm>
                <a:custGeom>
                  <a:avLst/>
                  <a:gdLst>
                    <a:gd name="T0" fmla="*/ 0 w 96"/>
                    <a:gd name="T1" fmla="*/ 96 h 96"/>
                    <a:gd name="T2" fmla="*/ 96 w 96"/>
                    <a:gd name="T3" fmla="*/ 96 h 96"/>
                    <a:gd name="T4" fmla="*/ 48 w 96"/>
                    <a:gd name="T5" fmla="*/ 0 h 96"/>
                    <a:gd name="T6" fmla="*/ 0 w 96"/>
                    <a:gd name="T7" fmla="*/ 96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0" y="96"/>
                      </a:moveTo>
                      <a:lnTo>
                        <a:pt x="96" y="96"/>
                      </a:lnTo>
                      <a:lnTo>
                        <a:pt x="48" y="0"/>
                      </a:lnTo>
                      <a:lnTo>
                        <a:pt x="0" y="96"/>
                      </a:lnTo>
                      <a:close/>
                    </a:path>
                  </a:pathLst>
                </a:custGeom>
                <a:solidFill>
                  <a:srgbClr val="9966FF"/>
                </a:solidFill>
                <a:ln w="3175">
                  <a:solidFill>
                    <a:schemeClr val="tx1"/>
                  </a:solidFill>
                  <a:round/>
                  <a:headEnd/>
                  <a:tailEnd/>
                </a:ln>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822" name="Group 367">
                <a:extLst>
                  <a:ext uri="{FF2B5EF4-FFF2-40B4-BE49-F238E27FC236}">
                    <a16:creationId xmlns:a16="http://schemas.microsoft.com/office/drawing/2014/main" id="{D76B8453-B33E-8742-A6C9-F9B8195AE02D}"/>
                  </a:ext>
                </a:extLst>
              </p:cNvPr>
              <p:cNvGrpSpPr>
                <a:grpSpLocks/>
              </p:cNvGrpSpPr>
              <p:nvPr/>
            </p:nvGrpSpPr>
            <p:grpSpPr bwMode="auto">
              <a:xfrm>
                <a:off x="2976" y="2544"/>
                <a:ext cx="192" cy="192"/>
                <a:chOff x="2016" y="2544"/>
                <a:chExt cx="192" cy="192"/>
              </a:xfrm>
            </p:grpSpPr>
            <p:sp>
              <p:nvSpPr>
                <p:cNvPr id="67856" name="Rectangle 368">
                  <a:extLst>
                    <a:ext uri="{FF2B5EF4-FFF2-40B4-BE49-F238E27FC236}">
                      <a16:creationId xmlns:a16="http://schemas.microsoft.com/office/drawing/2014/main" id="{C411EAB9-8FAA-DF4B-A70B-E2E63F03C813}"/>
                    </a:ext>
                  </a:extLst>
                </p:cNvPr>
                <p:cNvSpPr>
                  <a:spLocks noChangeArrowheads="1"/>
                </p:cNvSpPr>
                <p:nvPr/>
              </p:nvSpPr>
              <p:spPr bwMode="auto">
                <a:xfrm>
                  <a:off x="2016" y="2544"/>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857" name="Freeform 369">
                  <a:extLst>
                    <a:ext uri="{FF2B5EF4-FFF2-40B4-BE49-F238E27FC236}">
                      <a16:creationId xmlns:a16="http://schemas.microsoft.com/office/drawing/2014/main" id="{2012FBFA-48EE-5648-899F-DC5E68F886F6}"/>
                    </a:ext>
                  </a:extLst>
                </p:cNvPr>
                <p:cNvSpPr>
                  <a:spLocks/>
                </p:cNvSpPr>
                <p:nvPr/>
              </p:nvSpPr>
              <p:spPr bwMode="auto">
                <a:xfrm>
                  <a:off x="2064" y="2592"/>
                  <a:ext cx="96" cy="96"/>
                </a:xfrm>
                <a:custGeom>
                  <a:avLst/>
                  <a:gdLst>
                    <a:gd name="T0" fmla="*/ 0 w 96"/>
                    <a:gd name="T1" fmla="*/ 96 h 96"/>
                    <a:gd name="T2" fmla="*/ 96 w 96"/>
                    <a:gd name="T3" fmla="*/ 96 h 96"/>
                    <a:gd name="T4" fmla="*/ 48 w 96"/>
                    <a:gd name="T5" fmla="*/ 0 h 96"/>
                    <a:gd name="T6" fmla="*/ 0 w 96"/>
                    <a:gd name="T7" fmla="*/ 96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0" y="96"/>
                      </a:moveTo>
                      <a:lnTo>
                        <a:pt x="96" y="96"/>
                      </a:lnTo>
                      <a:lnTo>
                        <a:pt x="48" y="0"/>
                      </a:lnTo>
                      <a:lnTo>
                        <a:pt x="0" y="96"/>
                      </a:lnTo>
                      <a:close/>
                    </a:path>
                  </a:pathLst>
                </a:custGeom>
                <a:solidFill>
                  <a:srgbClr val="9966FF"/>
                </a:solidFill>
                <a:ln w="3175">
                  <a:solidFill>
                    <a:schemeClr val="tx1"/>
                  </a:solidFill>
                  <a:round/>
                  <a:headEnd/>
                  <a:tailEnd/>
                </a:ln>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823" name="Group 370">
                <a:extLst>
                  <a:ext uri="{FF2B5EF4-FFF2-40B4-BE49-F238E27FC236}">
                    <a16:creationId xmlns:a16="http://schemas.microsoft.com/office/drawing/2014/main" id="{D16AB5DA-30A7-4D4E-8FDC-F19850EC64D0}"/>
                  </a:ext>
                </a:extLst>
              </p:cNvPr>
              <p:cNvGrpSpPr>
                <a:grpSpLocks/>
              </p:cNvGrpSpPr>
              <p:nvPr/>
            </p:nvGrpSpPr>
            <p:grpSpPr bwMode="auto">
              <a:xfrm>
                <a:off x="2976" y="2736"/>
                <a:ext cx="192" cy="192"/>
                <a:chOff x="2016" y="2544"/>
                <a:chExt cx="192" cy="192"/>
              </a:xfrm>
            </p:grpSpPr>
            <p:sp>
              <p:nvSpPr>
                <p:cNvPr id="67854" name="Rectangle 371">
                  <a:extLst>
                    <a:ext uri="{FF2B5EF4-FFF2-40B4-BE49-F238E27FC236}">
                      <a16:creationId xmlns:a16="http://schemas.microsoft.com/office/drawing/2014/main" id="{AF58DCAC-73BA-DC4E-B479-FFECB244DEF3}"/>
                    </a:ext>
                  </a:extLst>
                </p:cNvPr>
                <p:cNvSpPr>
                  <a:spLocks noChangeArrowheads="1"/>
                </p:cNvSpPr>
                <p:nvPr/>
              </p:nvSpPr>
              <p:spPr bwMode="auto">
                <a:xfrm>
                  <a:off x="2016" y="2544"/>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855" name="Freeform 372">
                  <a:extLst>
                    <a:ext uri="{FF2B5EF4-FFF2-40B4-BE49-F238E27FC236}">
                      <a16:creationId xmlns:a16="http://schemas.microsoft.com/office/drawing/2014/main" id="{982BE369-CB41-3E4E-804D-857BF004BC8B}"/>
                    </a:ext>
                  </a:extLst>
                </p:cNvPr>
                <p:cNvSpPr>
                  <a:spLocks/>
                </p:cNvSpPr>
                <p:nvPr/>
              </p:nvSpPr>
              <p:spPr bwMode="auto">
                <a:xfrm>
                  <a:off x="2064" y="2592"/>
                  <a:ext cx="96" cy="96"/>
                </a:xfrm>
                <a:custGeom>
                  <a:avLst/>
                  <a:gdLst>
                    <a:gd name="T0" fmla="*/ 0 w 96"/>
                    <a:gd name="T1" fmla="*/ 96 h 96"/>
                    <a:gd name="T2" fmla="*/ 96 w 96"/>
                    <a:gd name="T3" fmla="*/ 96 h 96"/>
                    <a:gd name="T4" fmla="*/ 48 w 96"/>
                    <a:gd name="T5" fmla="*/ 0 h 96"/>
                    <a:gd name="T6" fmla="*/ 0 w 96"/>
                    <a:gd name="T7" fmla="*/ 96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0" y="96"/>
                      </a:moveTo>
                      <a:lnTo>
                        <a:pt x="96" y="96"/>
                      </a:lnTo>
                      <a:lnTo>
                        <a:pt x="48" y="0"/>
                      </a:lnTo>
                      <a:lnTo>
                        <a:pt x="0" y="96"/>
                      </a:lnTo>
                      <a:close/>
                    </a:path>
                  </a:pathLst>
                </a:custGeom>
                <a:solidFill>
                  <a:srgbClr val="9966FF"/>
                </a:solidFill>
                <a:ln w="3175">
                  <a:solidFill>
                    <a:schemeClr val="tx1"/>
                  </a:solidFill>
                  <a:round/>
                  <a:headEnd/>
                  <a:tailEnd/>
                </a:ln>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824" name="Group 373">
                <a:extLst>
                  <a:ext uri="{FF2B5EF4-FFF2-40B4-BE49-F238E27FC236}">
                    <a16:creationId xmlns:a16="http://schemas.microsoft.com/office/drawing/2014/main" id="{1E5741C4-BD8F-2943-89D1-D22A921914C5}"/>
                  </a:ext>
                </a:extLst>
              </p:cNvPr>
              <p:cNvGrpSpPr>
                <a:grpSpLocks/>
              </p:cNvGrpSpPr>
              <p:nvPr/>
            </p:nvGrpSpPr>
            <p:grpSpPr bwMode="auto">
              <a:xfrm>
                <a:off x="2976" y="2928"/>
                <a:ext cx="192" cy="192"/>
                <a:chOff x="2016" y="2544"/>
                <a:chExt cx="192" cy="192"/>
              </a:xfrm>
            </p:grpSpPr>
            <p:sp>
              <p:nvSpPr>
                <p:cNvPr id="67852" name="Rectangle 374">
                  <a:extLst>
                    <a:ext uri="{FF2B5EF4-FFF2-40B4-BE49-F238E27FC236}">
                      <a16:creationId xmlns:a16="http://schemas.microsoft.com/office/drawing/2014/main" id="{0C6D1FC8-887F-C847-8320-FBAF7B69E19D}"/>
                    </a:ext>
                  </a:extLst>
                </p:cNvPr>
                <p:cNvSpPr>
                  <a:spLocks noChangeArrowheads="1"/>
                </p:cNvSpPr>
                <p:nvPr/>
              </p:nvSpPr>
              <p:spPr bwMode="auto">
                <a:xfrm>
                  <a:off x="2016" y="2544"/>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853" name="Freeform 375">
                  <a:extLst>
                    <a:ext uri="{FF2B5EF4-FFF2-40B4-BE49-F238E27FC236}">
                      <a16:creationId xmlns:a16="http://schemas.microsoft.com/office/drawing/2014/main" id="{005C0C7F-5C7D-DA41-AA8D-5F419087A476}"/>
                    </a:ext>
                  </a:extLst>
                </p:cNvPr>
                <p:cNvSpPr>
                  <a:spLocks/>
                </p:cNvSpPr>
                <p:nvPr/>
              </p:nvSpPr>
              <p:spPr bwMode="auto">
                <a:xfrm>
                  <a:off x="2064" y="2592"/>
                  <a:ext cx="96" cy="96"/>
                </a:xfrm>
                <a:custGeom>
                  <a:avLst/>
                  <a:gdLst>
                    <a:gd name="T0" fmla="*/ 0 w 96"/>
                    <a:gd name="T1" fmla="*/ 96 h 96"/>
                    <a:gd name="T2" fmla="*/ 96 w 96"/>
                    <a:gd name="T3" fmla="*/ 96 h 96"/>
                    <a:gd name="T4" fmla="*/ 48 w 96"/>
                    <a:gd name="T5" fmla="*/ 0 h 96"/>
                    <a:gd name="T6" fmla="*/ 0 w 96"/>
                    <a:gd name="T7" fmla="*/ 96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0" y="96"/>
                      </a:moveTo>
                      <a:lnTo>
                        <a:pt x="96" y="96"/>
                      </a:lnTo>
                      <a:lnTo>
                        <a:pt x="48" y="0"/>
                      </a:lnTo>
                      <a:lnTo>
                        <a:pt x="0" y="96"/>
                      </a:lnTo>
                      <a:close/>
                    </a:path>
                  </a:pathLst>
                </a:custGeom>
                <a:solidFill>
                  <a:srgbClr val="9966FF"/>
                </a:solidFill>
                <a:ln w="3175">
                  <a:solidFill>
                    <a:schemeClr val="tx1"/>
                  </a:solidFill>
                  <a:round/>
                  <a:headEnd/>
                  <a:tailEnd/>
                </a:ln>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825" name="Group 376">
                <a:extLst>
                  <a:ext uri="{FF2B5EF4-FFF2-40B4-BE49-F238E27FC236}">
                    <a16:creationId xmlns:a16="http://schemas.microsoft.com/office/drawing/2014/main" id="{276055C3-3AAE-124E-96EB-639C282961CF}"/>
                  </a:ext>
                </a:extLst>
              </p:cNvPr>
              <p:cNvGrpSpPr>
                <a:grpSpLocks/>
              </p:cNvGrpSpPr>
              <p:nvPr/>
            </p:nvGrpSpPr>
            <p:grpSpPr bwMode="auto">
              <a:xfrm>
                <a:off x="2976" y="3120"/>
                <a:ext cx="192" cy="192"/>
                <a:chOff x="2016" y="2544"/>
                <a:chExt cx="192" cy="192"/>
              </a:xfrm>
            </p:grpSpPr>
            <p:sp>
              <p:nvSpPr>
                <p:cNvPr id="67850" name="Rectangle 377">
                  <a:extLst>
                    <a:ext uri="{FF2B5EF4-FFF2-40B4-BE49-F238E27FC236}">
                      <a16:creationId xmlns:a16="http://schemas.microsoft.com/office/drawing/2014/main" id="{A1525C99-968B-374E-9EAD-62668EFC08FA}"/>
                    </a:ext>
                  </a:extLst>
                </p:cNvPr>
                <p:cNvSpPr>
                  <a:spLocks noChangeArrowheads="1"/>
                </p:cNvSpPr>
                <p:nvPr/>
              </p:nvSpPr>
              <p:spPr bwMode="auto">
                <a:xfrm>
                  <a:off x="2016" y="2544"/>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851" name="Freeform 378">
                  <a:extLst>
                    <a:ext uri="{FF2B5EF4-FFF2-40B4-BE49-F238E27FC236}">
                      <a16:creationId xmlns:a16="http://schemas.microsoft.com/office/drawing/2014/main" id="{3A4BD911-5EE9-984B-A893-1E69B09BAE07}"/>
                    </a:ext>
                  </a:extLst>
                </p:cNvPr>
                <p:cNvSpPr>
                  <a:spLocks/>
                </p:cNvSpPr>
                <p:nvPr/>
              </p:nvSpPr>
              <p:spPr bwMode="auto">
                <a:xfrm>
                  <a:off x="2064" y="2592"/>
                  <a:ext cx="96" cy="96"/>
                </a:xfrm>
                <a:custGeom>
                  <a:avLst/>
                  <a:gdLst>
                    <a:gd name="T0" fmla="*/ 0 w 96"/>
                    <a:gd name="T1" fmla="*/ 96 h 96"/>
                    <a:gd name="T2" fmla="*/ 96 w 96"/>
                    <a:gd name="T3" fmla="*/ 96 h 96"/>
                    <a:gd name="T4" fmla="*/ 48 w 96"/>
                    <a:gd name="T5" fmla="*/ 0 h 96"/>
                    <a:gd name="T6" fmla="*/ 0 w 96"/>
                    <a:gd name="T7" fmla="*/ 96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0" y="96"/>
                      </a:moveTo>
                      <a:lnTo>
                        <a:pt x="96" y="96"/>
                      </a:lnTo>
                      <a:lnTo>
                        <a:pt x="48" y="0"/>
                      </a:lnTo>
                      <a:lnTo>
                        <a:pt x="0" y="96"/>
                      </a:lnTo>
                      <a:close/>
                    </a:path>
                  </a:pathLst>
                </a:custGeom>
                <a:solidFill>
                  <a:srgbClr val="9966FF"/>
                </a:solidFill>
                <a:ln w="3175">
                  <a:solidFill>
                    <a:schemeClr val="tx1"/>
                  </a:solidFill>
                  <a:round/>
                  <a:headEnd/>
                  <a:tailEnd/>
                </a:ln>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826" name="Group 379">
                <a:extLst>
                  <a:ext uri="{FF2B5EF4-FFF2-40B4-BE49-F238E27FC236}">
                    <a16:creationId xmlns:a16="http://schemas.microsoft.com/office/drawing/2014/main" id="{2E68354A-991C-9E42-8156-3F6AA53087FF}"/>
                  </a:ext>
                </a:extLst>
              </p:cNvPr>
              <p:cNvGrpSpPr>
                <a:grpSpLocks/>
              </p:cNvGrpSpPr>
              <p:nvPr/>
            </p:nvGrpSpPr>
            <p:grpSpPr bwMode="auto">
              <a:xfrm>
                <a:off x="3168" y="2544"/>
                <a:ext cx="192" cy="192"/>
                <a:chOff x="2016" y="2544"/>
                <a:chExt cx="192" cy="192"/>
              </a:xfrm>
            </p:grpSpPr>
            <p:sp>
              <p:nvSpPr>
                <p:cNvPr id="67848" name="Rectangle 380">
                  <a:extLst>
                    <a:ext uri="{FF2B5EF4-FFF2-40B4-BE49-F238E27FC236}">
                      <a16:creationId xmlns:a16="http://schemas.microsoft.com/office/drawing/2014/main" id="{1A5D4AAF-7C23-F047-9AAF-FD32D64BA2CF}"/>
                    </a:ext>
                  </a:extLst>
                </p:cNvPr>
                <p:cNvSpPr>
                  <a:spLocks noChangeArrowheads="1"/>
                </p:cNvSpPr>
                <p:nvPr/>
              </p:nvSpPr>
              <p:spPr bwMode="auto">
                <a:xfrm>
                  <a:off x="2016" y="2544"/>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849" name="Freeform 381">
                  <a:extLst>
                    <a:ext uri="{FF2B5EF4-FFF2-40B4-BE49-F238E27FC236}">
                      <a16:creationId xmlns:a16="http://schemas.microsoft.com/office/drawing/2014/main" id="{06CAE4DC-9387-FA4A-A507-B4EB55A54660}"/>
                    </a:ext>
                  </a:extLst>
                </p:cNvPr>
                <p:cNvSpPr>
                  <a:spLocks/>
                </p:cNvSpPr>
                <p:nvPr/>
              </p:nvSpPr>
              <p:spPr bwMode="auto">
                <a:xfrm>
                  <a:off x="2064" y="2592"/>
                  <a:ext cx="96" cy="96"/>
                </a:xfrm>
                <a:custGeom>
                  <a:avLst/>
                  <a:gdLst>
                    <a:gd name="T0" fmla="*/ 0 w 96"/>
                    <a:gd name="T1" fmla="*/ 96 h 96"/>
                    <a:gd name="T2" fmla="*/ 96 w 96"/>
                    <a:gd name="T3" fmla="*/ 96 h 96"/>
                    <a:gd name="T4" fmla="*/ 48 w 96"/>
                    <a:gd name="T5" fmla="*/ 0 h 96"/>
                    <a:gd name="T6" fmla="*/ 0 w 96"/>
                    <a:gd name="T7" fmla="*/ 96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0" y="96"/>
                      </a:moveTo>
                      <a:lnTo>
                        <a:pt x="96" y="96"/>
                      </a:lnTo>
                      <a:lnTo>
                        <a:pt x="48" y="0"/>
                      </a:lnTo>
                      <a:lnTo>
                        <a:pt x="0" y="96"/>
                      </a:lnTo>
                      <a:close/>
                    </a:path>
                  </a:pathLst>
                </a:custGeom>
                <a:solidFill>
                  <a:srgbClr val="9966FF"/>
                </a:solidFill>
                <a:ln w="3175">
                  <a:solidFill>
                    <a:schemeClr val="tx1"/>
                  </a:solidFill>
                  <a:round/>
                  <a:headEnd/>
                  <a:tailEnd/>
                </a:ln>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827" name="Group 382">
                <a:extLst>
                  <a:ext uri="{FF2B5EF4-FFF2-40B4-BE49-F238E27FC236}">
                    <a16:creationId xmlns:a16="http://schemas.microsoft.com/office/drawing/2014/main" id="{1DEF7E8A-B3D1-2843-A26B-09F83A6D75D0}"/>
                  </a:ext>
                </a:extLst>
              </p:cNvPr>
              <p:cNvGrpSpPr>
                <a:grpSpLocks/>
              </p:cNvGrpSpPr>
              <p:nvPr/>
            </p:nvGrpSpPr>
            <p:grpSpPr bwMode="auto">
              <a:xfrm>
                <a:off x="3168" y="2736"/>
                <a:ext cx="192" cy="192"/>
                <a:chOff x="2016" y="2544"/>
                <a:chExt cx="192" cy="192"/>
              </a:xfrm>
            </p:grpSpPr>
            <p:sp>
              <p:nvSpPr>
                <p:cNvPr id="67846" name="Rectangle 383">
                  <a:extLst>
                    <a:ext uri="{FF2B5EF4-FFF2-40B4-BE49-F238E27FC236}">
                      <a16:creationId xmlns:a16="http://schemas.microsoft.com/office/drawing/2014/main" id="{803AB0EF-7E50-2143-9015-1DC0C70233FC}"/>
                    </a:ext>
                  </a:extLst>
                </p:cNvPr>
                <p:cNvSpPr>
                  <a:spLocks noChangeArrowheads="1"/>
                </p:cNvSpPr>
                <p:nvPr/>
              </p:nvSpPr>
              <p:spPr bwMode="auto">
                <a:xfrm>
                  <a:off x="2016" y="2544"/>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847" name="Freeform 384">
                  <a:extLst>
                    <a:ext uri="{FF2B5EF4-FFF2-40B4-BE49-F238E27FC236}">
                      <a16:creationId xmlns:a16="http://schemas.microsoft.com/office/drawing/2014/main" id="{4A3F6C27-4500-C444-8119-7876015A851B}"/>
                    </a:ext>
                  </a:extLst>
                </p:cNvPr>
                <p:cNvSpPr>
                  <a:spLocks/>
                </p:cNvSpPr>
                <p:nvPr/>
              </p:nvSpPr>
              <p:spPr bwMode="auto">
                <a:xfrm>
                  <a:off x="2064" y="2592"/>
                  <a:ext cx="96" cy="96"/>
                </a:xfrm>
                <a:custGeom>
                  <a:avLst/>
                  <a:gdLst>
                    <a:gd name="T0" fmla="*/ 0 w 96"/>
                    <a:gd name="T1" fmla="*/ 96 h 96"/>
                    <a:gd name="T2" fmla="*/ 96 w 96"/>
                    <a:gd name="T3" fmla="*/ 96 h 96"/>
                    <a:gd name="T4" fmla="*/ 48 w 96"/>
                    <a:gd name="T5" fmla="*/ 0 h 96"/>
                    <a:gd name="T6" fmla="*/ 0 w 96"/>
                    <a:gd name="T7" fmla="*/ 96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0" y="96"/>
                      </a:moveTo>
                      <a:lnTo>
                        <a:pt x="96" y="96"/>
                      </a:lnTo>
                      <a:lnTo>
                        <a:pt x="48" y="0"/>
                      </a:lnTo>
                      <a:lnTo>
                        <a:pt x="0" y="96"/>
                      </a:lnTo>
                      <a:close/>
                    </a:path>
                  </a:pathLst>
                </a:custGeom>
                <a:solidFill>
                  <a:srgbClr val="9966FF"/>
                </a:solidFill>
                <a:ln w="3175">
                  <a:solidFill>
                    <a:schemeClr val="tx1"/>
                  </a:solidFill>
                  <a:round/>
                  <a:headEnd/>
                  <a:tailEnd/>
                </a:ln>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828" name="Group 385">
                <a:extLst>
                  <a:ext uri="{FF2B5EF4-FFF2-40B4-BE49-F238E27FC236}">
                    <a16:creationId xmlns:a16="http://schemas.microsoft.com/office/drawing/2014/main" id="{A053F602-AFEC-1245-B9A1-E77C9CBD06CF}"/>
                  </a:ext>
                </a:extLst>
              </p:cNvPr>
              <p:cNvGrpSpPr>
                <a:grpSpLocks/>
              </p:cNvGrpSpPr>
              <p:nvPr/>
            </p:nvGrpSpPr>
            <p:grpSpPr bwMode="auto">
              <a:xfrm>
                <a:off x="3168" y="2928"/>
                <a:ext cx="192" cy="192"/>
                <a:chOff x="2016" y="2544"/>
                <a:chExt cx="192" cy="192"/>
              </a:xfrm>
            </p:grpSpPr>
            <p:sp>
              <p:nvSpPr>
                <p:cNvPr id="67844" name="Rectangle 386">
                  <a:extLst>
                    <a:ext uri="{FF2B5EF4-FFF2-40B4-BE49-F238E27FC236}">
                      <a16:creationId xmlns:a16="http://schemas.microsoft.com/office/drawing/2014/main" id="{EB6A5ACE-58EA-524F-B48A-02B1A507678F}"/>
                    </a:ext>
                  </a:extLst>
                </p:cNvPr>
                <p:cNvSpPr>
                  <a:spLocks noChangeArrowheads="1"/>
                </p:cNvSpPr>
                <p:nvPr/>
              </p:nvSpPr>
              <p:spPr bwMode="auto">
                <a:xfrm>
                  <a:off x="2016" y="2544"/>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845" name="Freeform 387">
                  <a:extLst>
                    <a:ext uri="{FF2B5EF4-FFF2-40B4-BE49-F238E27FC236}">
                      <a16:creationId xmlns:a16="http://schemas.microsoft.com/office/drawing/2014/main" id="{B921DDDC-D7BC-674F-BAAA-632D7B358D29}"/>
                    </a:ext>
                  </a:extLst>
                </p:cNvPr>
                <p:cNvSpPr>
                  <a:spLocks/>
                </p:cNvSpPr>
                <p:nvPr/>
              </p:nvSpPr>
              <p:spPr bwMode="auto">
                <a:xfrm>
                  <a:off x="2064" y="2592"/>
                  <a:ext cx="96" cy="96"/>
                </a:xfrm>
                <a:custGeom>
                  <a:avLst/>
                  <a:gdLst>
                    <a:gd name="T0" fmla="*/ 0 w 96"/>
                    <a:gd name="T1" fmla="*/ 96 h 96"/>
                    <a:gd name="T2" fmla="*/ 96 w 96"/>
                    <a:gd name="T3" fmla="*/ 96 h 96"/>
                    <a:gd name="T4" fmla="*/ 48 w 96"/>
                    <a:gd name="T5" fmla="*/ 0 h 96"/>
                    <a:gd name="T6" fmla="*/ 0 w 96"/>
                    <a:gd name="T7" fmla="*/ 96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0" y="96"/>
                      </a:moveTo>
                      <a:lnTo>
                        <a:pt x="96" y="96"/>
                      </a:lnTo>
                      <a:lnTo>
                        <a:pt x="48" y="0"/>
                      </a:lnTo>
                      <a:lnTo>
                        <a:pt x="0" y="96"/>
                      </a:lnTo>
                      <a:close/>
                    </a:path>
                  </a:pathLst>
                </a:custGeom>
                <a:solidFill>
                  <a:srgbClr val="9966FF"/>
                </a:solidFill>
                <a:ln w="3175">
                  <a:solidFill>
                    <a:schemeClr val="tx1"/>
                  </a:solidFill>
                  <a:round/>
                  <a:headEnd/>
                  <a:tailEnd/>
                </a:ln>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829" name="Group 388">
                <a:extLst>
                  <a:ext uri="{FF2B5EF4-FFF2-40B4-BE49-F238E27FC236}">
                    <a16:creationId xmlns:a16="http://schemas.microsoft.com/office/drawing/2014/main" id="{0BE273C9-2C05-D248-BEF1-5A20C0DCEBEF}"/>
                  </a:ext>
                </a:extLst>
              </p:cNvPr>
              <p:cNvGrpSpPr>
                <a:grpSpLocks/>
              </p:cNvGrpSpPr>
              <p:nvPr/>
            </p:nvGrpSpPr>
            <p:grpSpPr bwMode="auto">
              <a:xfrm>
                <a:off x="3168" y="3120"/>
                <a:ext cx="192" cy="192"/>
                <a:chOff x="2016" y="2544"/>
                <a:chExt cx="192" cy="192"/>
              </a:xfrm>
            </p:grpSpPr>
            <p:sp>
              <p:nvSpPr>
                <p:cNvPr id="67842" name="Rectangle 389">
                  <a:extLst>
                    <a:ext uri="{FF2B5EF4-FFF2-40B4-BE49-F238E27FC236}">
                      <a16:creationId xmlns:a16="http://schemas.microsoft.com/office/drawing/2014/main" id="{0D3F7B39-CDFA-7F4B-8BEB-04EDD1C71C9F}"/>
                    </a:ext>
                  </a:extLst>
                </p:cNvPr>
                <p:cNvSpPr>
                  <a:spLocks noChangeArrowheads="1"/>
                </p:cNvSpPr>
                <p:nvPr/>
              </p:nvSpPr>
              <p:spPr bwMode="auto">
                <a:xfrm>
                  <a:off x="2016" y="2544"/>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843" name="Freeform 390">
                  <a:extLst>
                    <a:ext uri="{FF2B5EF4-FFF2-40B4-BE49-F238E27FC236}">
                      <a16:creationId xmlns:a16="http://schemas.microsoft.com/office/drawing/2014/main" id="{7C9839CB-A576-D948-BE0C-D67F7F58E398}"/>
                    </a:ext>
                  </a:extLst>
                </p:cNvPr>
                <p:cNvSpPr>
                  <a:spLocks/>
                </p:cNvSpPr>
                <p:nvPr/>
              </p:nvSpPr>
              <p:spPr bwMode="auto">
                <a:xfrm>
                  <a:off x="2064" y="2592"/>
                  <a:ext cx="96" cy="96"/>
                </a:xfrm>
                <a:custGeom>
                  <a:avLst/>
                  <a:gdLst>
                    <a:gd name="T0" fmla="*/ 0 w 96"/>
                    <a:gd name="T1" fmla="*/ 96 h 96"/>
                    <a:gd name="T2" fmla="*/ 96 w 96"/>
                    <a:gd name="T3" fmla="*/ 96 h 96"/>
                    <a:gd name="T4" fmla="*/ 48 w 96"/>
                    <a:gd name="T5" fmla="*/ 0 h 96"/>
                    <a:gd name="T6" fmla="*/ 0 w 96"/>
                    <a:gd name="T7" fmla="*/ 96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0" y="96"/>
                      </a:moveTo>
                      <a:lnTo>
                        <a:pt x="96" y="96"/>
                      </a:lnTo>
                      <a:lnTo>
                        <a:pt x="48" y="0"/>
                      </a:lnTo>
                      <a:lnTo>
                        <a:pt x="0" y="96"/>
                      </a:lnTo>
                      <a:close/>
                    </a:path>
                  </a:pathLst>
                </a:custGeom>
                <a:solidFill>
                  <a:srgbClr val="9966FF"/>
                </a:solidFill>
                <a:ln w="3175">
                  <a:solidFill>
                    <a:schemeClr val="tx1"/>
                  </a:solidFill>
                  <a:round/>
                  <a:headEnd/>
                  <a:tailEnd/>
                </a:ln>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830" name="Group 391">
                <a:extLst>
                  <a:ext uri="{FF2B5EF4-FFF2-40B4-BE49-F238E27FC236}">
                    <a16:creationId xmlns:a16="http://schemas.microsoft.com/office/drawing/2014/main" id="{6E93F78D-C966-314A-88A4-EBDE40ADC674}"/>
                  </a:ext>
                </a:extLst>
              </p:cNvPr>
              <p:cNvGrpSpPr>
                <a:grpSpLocks/>
              </p:cNvGrpSpPr>
              <p:nvPr/>
            </p:nvGrpSpPr>
            <p:grpSpPr bwMode="auto">
              <a:xfrm>
                <a:off x="3360" y="2544"/>
                <a:ext cx="192" cy="192"/>
                <a:chOff x="2016" y="2544"/>
                <a:chExt cx="192" cy="192"/>
              </a:xfrm>
            </p:grpSpPr>
            <p:sp>
              <p:nvSpPr>
                <p:cNvPr id="67840" name="Rectangle 392">
                  <a:extLst>
                    <a:ext uri="{FF2B5EF4-FFF2-40B4-BE49-F238E27FC236}">
                      <a16:creationId xmlns:a16="http://schemas.microsoft.com/office/drawing/2014/main" id="{961893C3-591B-0F45-B799-7BB274841EAA}"/>
                    </a:ext>
                  </a:extLst>
                </p:cNvPr>
                <p:cNvSpPr>
                  <a:spLocks noChangeArrowheads="1"/>
                </p:cNvSpPr>
                <p:nvPr/>
              </p:nvSpPr>
              <p:spPr bwMode="auto">
                <a:xfrm>
                  <a:off x="2016" y="2544"/>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841" name="Freeform 393">
                  <a:extLst>
                    <a:ext uri="{FF2B5EF4-FFF2-40B4-BE49-F238E27FC236}">
                      <a16:creationId xmlns:a16="http://schemas.microsoft.com/office/drawing/2014/main" id="{F1F8EA88-69F3-A64D-9D61-DBB2B6BD288C}"/>
                    </a:ext>
                  </a:extLst>
                </p:cNvPr>
                <p:cNvSpPr>
                  <a:spLocks/>
                </p:cNvSpPr>
                <p:nvPr/>
              </p:nvSpPr>
              <p:spPr bwMode="auto">
                <a:xfrm>
                  <a:off x="2064" y="2592"/>
                  <a:ext cx="96" cy="96"/>
                </a:xfrm>
                <a:custGeom>
                  <a:avLst/>
                  <a:gdLst>
                    <a:gd name="T0" fmla="*/ 0 w 96"/>
                    <a:gd name="T1" fmla="*/ 96 h 96"/>
                    <a:gd name="T2" fmla="*/ 96 w 96"/>
                    <a:gd name="T3" fmla="*/ 96 h 96"/>
                    <a:gd name="T4" fmla="*/ 48 w 96"/>
                    <a:gd name="T5" fmla="*/ 0 h 96"/>
                    <a:gd name="T6" fmla="*/ 0 w 96"/>
                    <a:gd name="T7" fmla="*/ 96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0" y="96"/>
                      </a:moveTo>
                      <a:lnTo>
                        <a:pt x="96" y="96"/>
                      </a:lnTo>
                      <a:lnTo>
                        <a:pt x="48" y="0"/>
                      </a:lnTo>
                      <a:lnTo>
                        <a:pt x="0" y="96"/>
                      </a:lnTo>
                      <a:close/>
                    </a:path>
                  </a:pathLst>
                </a:custGeom>
                <a:solidFill>
                  <a:srgbClr val="9966FF"/>
                </a:solidFill>
                <a:ln w="3175">
                  <a:solidFill>
                    <a:schemeClr val="tx1"/>
                  </a:solidFill>
                  <a:round/>
                  <a:headEnd/>
                  <a:tailEnd/>
                </a:ln>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831" name="Group 394">
                <a:extLst>
                  <a:ext uri="{FF2B5EF4-FFF2-40B4-BE49-F238E27FC236}">
                    <a16:creationId xmlns:a16="http://schemas.microsoft.com/office/drawing/2014/main" id="{1E3FA957-C44F-B140-9CF4-AA2E17853858}"/>
                  </a:ext>
                </a:extLst>
              </p:cNvPr>
              <p:cNvGrpSpPr>
                <a:grpSpLocks/>
              </p:cNvGrpSpPr>
              <p:nvPr/>
            </p:nvGrpSpPr>
            <p:grpSpPr bwMode="auto">
              <a:xfrm>
                <a:off x="3360" y="2736"/>
                <a:ext cx="192" cy="192"/>
                <a:chOff x="2016" y="2544"/>
                <a:chExt cx="192" cy="192"/>
              </a:xfrm>
            </p:grpSpPr>
            <p:sp>
              <p:nvSpPr>
                <p:cNvPr id="67838" name="Rectangle 395">
                  <a:extLst>
                    <a:ext uri="{FF2B5EF4-FFF2-40B4-BE49-F238E27FC236}">
                      <a16:creationId xmlns:a16="http://schemas.microsoft.com/office/drawing/2014/main" id="{431467D3-FBF0-A54A-BE7D-FE3D67009824}"/>
                    </a:ext>
                  </a:extLst>
                </p:cNvPr>
                <p:cNvSpPr>
                  <a:spLocks noChangeArrowheads="1"/>
                </p:cNvSpPr>
                <p:nvPr/>
              </p:nvSpPr>
              <p:spPr bwMode="auto">
                <a:xfrm>
                  <a:off x="2016" y="2544"/>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839" name="Freeform 396">
                  <a:extLst>
                    <a:ext uri="{FF2B5EF4-FFF2-40B4-BE49-F238E27FC236}">
                      <a16:creationId xmlns:a16="http://schemas.microsoft.com/office/drawing/2014/main" id="{057E75BB-744D-E14E-95B6-938CB6B3B5D0}"/>
                    </a:ext>
                  </a:extLst>
                </p:cNvPr>
                <p:cNvSpPr>
                  <a:spLocks/>
                </p:cNvSpPr>
                <p:nvPr/>
              </p:nvSpPr>
              <p:spPr bwMode="auto">
                <a:xfrm>
                  <a:off x="2064" y="2592"/>
                  <a:ext cx="96" cy="96"/>
                </a:xfrm>
                <a:custGeom>
                  <a:avLst/>
                  <a:gdLst>
                    <a:gd name="T0" fmla="*/ 0 w 96"/>
                    <a:gd name="T1" fmla="*/ 96 h 96"/>
                    <a:gd name="T2" fmla="*/ 96 w 96"/>
                    <a:gd name="T3" fmla="*/ 96 h 96"/>
                    <a:gd name="T4" fmla="*/ 48 w 96"/>
                    <a:gd name="T5" fmla="*/ 0 h 96"/>
                    <a:gd name="T6" fmla="*/ 0 w 96"/>
                    <a:gd name="T7" fmla="*/ 96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0" y="96"/>
                      </a:moveTo>
                      <a:lnTo>
                        <a:pt x="96" y="96"/>
                      </a:lnTo>
                      <a:lnTo>
                        <a:pt x="48" y="0"/>
                      </a:lnTo>
                      <a:lnTo>
                        <a:pt x="0" y="96"/>
                      </a:lnTo>
                      <a:close/>
                    </a:path>
                  </a:pathLst>
                </a:custGeom>
                <a:solidFill>
                  <a:srgbClr val="9966FF"/>
                </a:solidFill>
                <a:ln w="3175">
                  <a:solidFill>
                    <a:schemeClr val="tx1"/>
                  </a:solidFill>
                  <a:round/>
                  <a:headEnd/>
                  <a:tailEnd/>
                </a:ln>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832" name="Group 397">
                <a:extLst>
                  <a:ext uri="{FF2B5EF4-FFF2-40B4-BE49-F238E27FC236}">
                    <a16:creationId xmlns:a16="http://schemas.microsoft.com/office/drawing/2014/main" id="{B642078E-C8F1-5045-BC40-7A0E2980CC24}"/>
                  </a:ext>
                </a:extLst>
              </p:cNvPr>
              <p:cNvGrpSpPr>
                <a:grpSpLocks/>
              </p:cNvGrpSpPr>
              <p:nvPr/>
            </p:nvGrpSpPr>
            <p:grpSpPr bwMode="auto">
              <a:xfrm>
                <a:off x="3360" y="2928"/>
                <a:ext cx="192" cy="192"/>
                <a:chOff x="2016" y="2544"/>
                <a:chExt cx="192" cy="192"/>
              </a:xfrm>
            </p:grpSpPr>
            <p:sp>
              <p:nvSpPr>
                <p:cNvPr id="67836" name="Rectangle 398">
                  <a:extLst>
                    <a:ext uri="{FF2B5EF4-FFF2-40B4-BE49-F238E27FC236}">
                      <a16:creationId xmlns:a16="http://schemas.microsoft.com/office/drawing/2014/main" id="{28932A53-286E-B24A-8BC7-8DF04A504115}"/>
                    </a:ext>
                  </a:extLst>
                </p:cNvPr>
                <p:cNvSpPr>
                  <a:spLocks noChangeArrowheads="1"/>
                </p:cNvSpPr>
                <p:nvPr/>
              </p:nvSpPr>
              <p:spPr bwMode="auto">
                <a:xfrm>
                  <a:off x="2016" y="2544"/>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837" name="Freeform 399">
                  <a:extLst>
                    <a:ext uri="{FF2B5EF4-FFF2-40B4-BE49-F238E27FC236}">
                      <a16:creationId xmlns:a16="http://schemas.microsoft.com/office/drawing/2014/main" id="{CB10817A-9193-A749-BF9E-6B5954DCD01B}"/>
                    </a:ext>
                  </a:extLst>
                </p:cNvPr>
                <p:cNvSpPr>
                  <a:spLocks/>
                </p:cNvSpPr>
                <p:nvPr/>
              </p:nvSpPr>
              <p:spPr bwMode="auto">
                <a:xfrm>
                  <a:off x="2064" y="2592"/>
                  <a:ext cx="96" cy="96"/>
                </a:xfrm>
                <a:custGeom>
                  <a:avLst/>
                  <a:gdLst>
                    <a:gd name="T0" fmla="*/ 0 w 96"/>
                    <a:gd name="T1" fmla="*/ 96 h 96"/>
                    <a:gd name="T2" fmla="*/ 96 w 96"/>
                    <a:gd name="T3" fmla="*/ 96 h 96"/>
                    <a:gd name="T4" fmla="*/ 48 w 96"/>
                    <a:gd name="T5" fmla="*/ 0 h 96"/>
                    <a:gd name="T6" fmla="*/ 0 w 96"/>
                    <a:gd name="T7" fmla="*/ 96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0" y="96"/>
                      </a:moveTo>
                      <a:lnTo>
                        <a:pt x="96" y="96"/>
                      </a:lnTo>
                      <a:lnTo>
                        <a:pt x="48" y="0"/>
                      </a:lnTo>
                      <a:lnTo>
                        <a:pt x="0" y="96"/>
                      </a:lnTo>
                      <a:close/>
                    </a:path>
                  </a:pathLst>
                </a:custGeom>
                <a:solidFill>
                  <a:srgbClr val="9966FF"/>
                </a:solidFill>
                <a:ln w="3175">
                  <a:solidFill>
                    <a:schemeClr val="tx1"/>
                  </a:solidFill>
                  <a:round/>
                  <a:headEnd/>
                  <a:tailEnd/>
                </a:ln>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833" name="Group 400">
                <a:extLst>
                  <a:ext uri="{FF2B5EF4-FFF2-40B4-BE49-F238E27FC236}">
                    <a16:creationId xmlns:a16="http://schemas.microsoft.com/office/drawing/2014/main" id="{C78E47E7-B519-A042-9799-646ED159E12E}"/>
                  </a:ext>
                </a:extLst>
              </p:cNvPr>
              <p:cNvGrpSpPr>
                <a:grpSpLocks/>
              </p:cNvGrpSpPr>
              <p:nvPr/>
            </p:nvGrpSpPr>
            <p:grpSpPr bwMode="auto">
              <a:xfrm>
                <a:off x="3360" y="3120"/>
                <a:ext cx="192" cy="192"/>
                <a:chOff x="2016" y="2544"/>
                <a:chExt cx="192" cy="192"/>
              </a:xfrm>
            </p:grpSpPr>
            <p:sp>
              <p:nvSpPr>
                <p:cNvPr id="67834" name="Rectangle 401">
                  <a:extLst>
                    <a:ext uri="{FF2B5EF4-FFF2-40B4-BE49-F238E27FC236}">
                      <a16:creationId xmlns:a16="http://schemas.microsoft.com/office/drawing/2014/main" id="{3DF6BC1E-BDEA-8445-A652-4A3192B0F3FB}"/>
                    </a:ext>
                  </a:extLst>
                </p:cNvPr>
                <p:cNvSpPr>
                  <a:spLocks noChangeArrowheads="1"/>
                </p:cNvSpPr>
                <p:nvPr/>
              </p:nvSpPr>
              <p:spPr bwMode="auto">
                <a:xfrm>
                  <a:off x="2016" y="2544"/>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835" name="Freeform 402">
                  <a:extLst>
                    <a:ext uri="{FF2B5EF4-FFF2-40B4-BE49-F238E27FC236}">
                      <a16:creationId xmlns:a16="http://schemas.microsoft.com/office/drawing/2014/main" id="{1F6C39AB-B13E-2D44-8308-D014744A4856}"/>
                    </a:ext>
                  </a:extLst>
                </p:cNvPr>
                <p:cNvSpPr>
                  <a:spLocks/>
                </p:cNvSpPr>
                <p:nvPr/>
              </p:nvSpPr>
              <p:spPr bwMode="auto">
                <a:xfrm>
                  <a:off x="2064" y="2592"/>
                  <a:ext cx="96" cy="96"/>
                </a:xfrm>
                <a:custGeom>
                  <a:avLst/>
                  <a:gdLst>
                    <a:gd name="T0" fmla="*/ 0 w 96"/>
                    <a:gd name="T1" fmla="*/ 96 h 96"/>
                    <a:gd name="T2" fmla="*/ 96 w 96"/>
                    <a:gd name="T3" fmla="*/ 96 h 96"/>
                    <a:gd name="T4" fmla="*/ 48 w 96"/>
                    <a:gd name="T5" fmla="*/ 0 h 96"/>
                    <a:gd name="T6" fmla="*/ 0 w 96"/>
                    <a:gd name="T7" fmla="*/ 96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0" y="96"/>
                      </a:moveTo>
                      <a:lnTo>
                        <a:pt x="96" y="96"/>
                      </a:lnTo>
                      <a:lnTo>
                        <a:pt x="48" y="0"/>
                      </a:lnTo>
                      <a:lnTo>
                        <a:pt x="0" y="96"/>
                      </a:lnTo>
                      <a:close/>
                    </a:path>
                  </a:pathLst>
                </a:custGeom>
                <a:solidFill>
                  <a:srgbClr val="9966FF"/>
                </a:solidFill>
                <a:ln w="3175">
                  <a:solidFill>
                    <a:schemeClr val="tx1"/>
                  </a:solidFill>
                  <a:round/>
                  <a:headEnd/>
                  <a:tailEnd/>
                </a:ln>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sp>
          <p:nvSpPr>
            <p:cNvPr id="67800" name="AutoShape 403">
              <a:extLst>
                <a:ext uri="{FF2B5EF4-FFF2-40B4-BE49-F238E27FC236}">
                  <a16:creationId xmlns:a16="http://schemas.microsoft.com/office/drawing/2014/main" id="{952544C6-2C27-2746-A220-840C280BC2E4}"/>
                </a:ext>
              </a:extLst>
            </p:cNvPr>
            <p:cNvSpPr>
              <a:spLocks noChangeArrowheads="1"/>
            </p:cNvSpPr>
            <p:nvPr/>
          </p:nvSpPr>
          <p:spPr bwMode="auto">
            <a:xfrm>
              <a:off x="2016" y="2305"/>
              <a:ext cx="481" cy="462"/>
            </a:xfrm>
            <a:prstGeom prst="rightArrow">
              <a:avLst>
                <a:gd name="adj1" fmla="val 50000"/>
                <a:gd name="adj2" fmla="val 28028"/>
              </a:avLst>
            </a:prstGeom>
            <a:solidFill>
              <a:schemeClr val="bg1"/>
            </a:solidFill>
            <a:ln w="38100">
              <a:solidFill>
                <a:schemeClr val="tx1"/>
              </a:solidFill>
              <a:miter lim="800000"/>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800" b="0" i="0" u="none" strike="noStrike" kern="1200" cap="none" spc="0" normalizeH="0" baseline="0" noProof="0">
                  <a:ln>
                    <a:noFill/>
                  </a:ln>
                  <a:solidFill>
                    <a:srgbClr val="000000"/>
                  </a:solidFill>
                  <a:effectLst/>
                  <a:uLnTx/>
                  <a:uFillTx/>
                  <a:latin typeface="Verdana" panose="020B0604030504040204" pitchFamily="34" charset="0"/>
                  <a:ea typeface="굴림" panose="020B0600000101010101" pitchFamily="34" charset="-127"/>
                  <a:cs typeface="+mn-cs"/>
                </a:rPr>
                <a:t>W4</a:t>
              </a:r>
            </a:p>
          </p:txBody>
        </p:sp>
      </p:grpSp>
      <p:grpSp>
        <p:nvGrpSpPr>
          <p:cNvPr id="43033" name="Group 404">
            <a:extLst>
              <a:ext uri="{FF2B5EF4-FFF2-40B4-BE49-F238E27FC236}">
                <a16:creationId xmlns:a16="http://schemas.microsoft.com/office/drawing/2014/main" id="{6ACBABA6-D405-384E-94EA-0B31516EBAB4}"/>
              </a:ext>
            </a:extLst>
          </p:cNvPr>
          <p:cNvGrpSpPr>
            <a:grpSpLocks/>
          </p:cNvGrpSpPr>
          <p:nvPr/>
        </p:nvGrpSpPr>
        <p:grpSpPr bwMode="auto">
          <a:xfrm>
            <a:off x="5638800" y="3055938"/>
            <a:ext cx="3200400" cy="1522412"/>
            <a:chOff x="3552" y="1777"/>
            <a:chExt cx="2016" cy="959"/>
          </a:xfrm>
        </p:grpSpPr>
        <p:grpSp>
          <p:nvGrpSpPr>
            <p:cNvPr id="67700" name="Group 405">
              <a:extLst>
                <a:ext uri="{FF2B5EF4-FFF2-40B4-BE49-F238E27FC236}">
                  <a16:creationId xmlns:a16="http://schemas.microsoft.com/office/drawing/2014/main" id="{B674D804-19A7-7646-BB22-625F985141DB}"/>
                </a:ext>
              </a:extLst>
            </p:cNvPr>
            <p:cNvGrpSpPr>
              <a:grpSpLocks/>
            </p:cNvGrpSpPr>
            <p:nvPr/>
          </p:nvGrpSpPr>
          <p:grpSpPr bwMode="auto">
            <a:xfrm>
              <a:off x="4032" y="1968"/>
              <a:ext cx="1536" cy="768"/>
              <a:chOff x="3552" y="1968"/>
              <a:chExt cx="1536" cy="768"/>
            </a:xfrm>
          </p:grpSpPr>
          <p:sp>
            <p:nvSpPr>
              <p:cNvPr id="67702" name="Rectangle 406">
                <a:extLst>
                  <a:ext uri="{FF2B5EF4-FFF2-40B4-BE49-F238E27FC236}">
                    <a16:creationId xmlns:a16="http://schemas.microsoft.com/office/drawing/2014/main" id="{67A60743-282E-8C47-AD87-8BBB2FF8B657}"/>
                  </a:ext>
                </a:extLst>
              </p:cNvPr>
              <p:cNvSpPr>
                <a:spLocks noChangeArrowheads="1"/>
              </p:cNvSpPr>
              <p:nvPr/>
            </p:nvSpPr>
            <p:spPr bwMode="auto">
              <a:xfrm>
                <a:off x="3552" y="1968"/>
                <a:ext cx="1536" cy="768"/>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nvGrpSpPr>
              <p:cNvPr id="67703" name="Group 407">
                <a:extLst>
                  <a:ext uri="{FF2B5EF4-FFF2-40B4-BE49-F238E27FC236}">
                    <a16:creationId xmlns:a16="http://schemas.microsoft.com/office/drawing/2014/main" id="{FB1EAFEB-5447-9141-87D3-DC6045ED1416}"/>
                  </a:ext>
                </a:extLst>
              </p:cNvPr>
              <p:cNvGrpSpPr>
                <a:grpSpLocks/>
              </p:cNvGrpSpPr>
              <p:nvPr/>
            </p:nvGrpSpPr>
            <p:grpSpPr bwMode="auto">
              <a:xfrm>
                <a:off x="3552" y="1968"/>
                <a:ext cx="192" cy="192"/>
                <a:chOff x="3552" y="1968"/>
                <a:chExt cx="192" cy="192"/>
              </a:xfrm>
            </p:grpSpPr>
            <p:sp>
              <p:nvSpPr>
                <p:cNvPr id="67797" name="Rectangle 408">
                  <a:extLst>
                    <a:ext uri="{FF2B5EF4-FFF2-40B4-BE49-F238E27FC236}">
                      <a16:creationId xmlns:a16="http://schemas.microsoft.com/office/drawing/2014/main" id="{35BC8D6A-98D4-754D-916F-6F1FC323C9F8}"/>
                    </a:ext>
                  </a:extLst>
                </p:cNvPr>
                <p:cNvSpPr>
                  <a:spLocks noChangeArrowheads="1"/>
                </p:cNvSpPr>
                <p:nvPr/>
              </p:nvSpPr>
              <p:spPr bwMode="auto">
                <a:xfrm>
                  <a:off x="3552" y="1968"/>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798" name="Rectangle 409">
                  <a:extLst>
                    <a:ext uri="{FF2B5EF4-FFF2-40B4-BE49-F238E27FC236}">
                      <a16:creationId xmlns:a16="http://schemas.microsoft.com/office/drawing/2014/main" id="{D6FF09C5-DED8-3B45-93E1-BBF11D40F763}"/>
                    </a:ext>
                  </a:extLst>
                </p:cNvPr>
                <p:cNvSpPr>
                  <a:spLocks noChangeArrowheads="1"/>
                </p:cNvSpPr>
                <p:nvPr/>
              </p:nvSpPr>
              <p:spPr bwMode="auto">
                <a:xfrm>
                  <a:off x="3600" y="2016"/>
                  <a:ext cx="96" cy="96"/>
                </a:xfrm>
                <a:prstGeom prst="rect">
                  <a:avLst/>
                </a:prstGeom>
                <a:solidFill>
                  <a:schemeClr val="accent2"/>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704" name="Group 410">
                <a:extLst>
                  <a:ext uri="{FF2B5EF4-FFF2-40B4-BE49-F238E27FC236}">
                    <a16:creationId xmlns:a16="http://schemas.microsoft.com/office/drawing/2014/main" id="{681D04EE-D15B-B543-AB94-8821F9418983}"/>
                  </a:ext>
                </a:extLst>
              </p:cNvPr>
              <p:cNvGrpSpPr>
                <a:grpSpLocks/>
              </p:cNvGrpSpPr>
              <p:nvPr/>
            </p:nvGrpSpPr>
            <p:grpSpPr bwMode="auto">
              <a:xfrm>
                <a:off x="3552" y="2160"/>
                <a:ext cx="192" cy="192"/>
                <a:chOff x="3552" y="1968"/>
                <a:chExt cx="192" cy="192"/>
              </a:xfrm>
            </p:grpSpPr>
            <p:sp>
              <p:nvSpPr>
                <p:cNvPr id="67795" name="Rectangle 411">
                  <a:extLst>
                    <a:ext uri="{FF2B5EF4-FFF2-40B4-BE49-F238E27FC236}">
                      <a16:creationId xmlns:a16="http://schemas.microsoft.com/office/drawing/2014/main" id="{BDBFCBAB-98F1-8E45-9333-E5D84472E616}"/>
                    </a:ext>
                  </a:extLst>
                </p:cNvPr>
                <p:cNvSpPr>
                  <a:spLocks noChangeArrowheads="1"/>
                </p:cNvSpPr>
                <p:nvPr/>
              </p:nvSpPr>
              <p:spPr bwMode="auto">
                <a:xfrm>
                  <a:off x="3552" y="1968"/>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796" name="Rectangle 412">
                  <a:extLst>
                    <a:ext uri="{FF2B5EF4-FFF2-40B4-BE49-F238E27FC236}">
                      <a16:creationId xmlns:a16="http://schemas.microsoft.com/office/drawing/2014/main" id="{17E42A41-EBB6-2945-A23A-53676257D49E}"/>
                    </a:ext>
                  </a:extLst>
                </p:cNvPr>
                <p:cNvSpPr>
                  <a:spLocks noChangeArrowheads="1"/>
                </p:cNvSpPr>
                <p:nvPr/>
              </p:nvSpPr>
              <p:spPr bwMode="auto">
                <a:xfrm>
                  <a:off x="3600" y="2016"/>
                  <a:ext cx="96" cy="96"/>
                </a:xfrm>
                <a:prstGeom prst="rect">
                  <a:avLst/>
                </a:prstGeom>
                <a:solidFill>
                  <a:schemeClr val="accent2"/>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705" name="Group 413">
                <a:extLst>
                  <a:ext uri="{FF2B5EF4-FFF2-40B4-BE49-F238E27FC236}">
                    <a16:creationId xmlns:a16="http://schemas.microsoft.com/office/drawing/2014/main" id="{6692EEED-205D-214C-A84A-C9613F13FD4D}"/>
                  </a:ext>
                </a:extLst>
              </p:cNvPr>
              <p:cNvGrpSpPr>
                <a:grpSpLocks/>
              </p:cNvGrpSpPr>
              <p:nvPr/>
            </p:nvGrpSpPr>
            <p:grpSpPr bwMode="auto">
              <a:xfrm>
                <a:off x="3552" y="2352"/>
                <a:ext cx="192" cy="192"/>
                <a:chOff x="3552" y="1968"/>
                <a:chExt cx="192" cy="192"/>
              </a:xfrm>
            </p:grpSpPr>
            <p:sp>
              <p:nvSpPr>
                <p:cNvPr id="67793" name="Rectangle 414">
                  <a:extLst>
                    <a:ext uri="{FF2B5EF4-FFF2-40B4-BE49-F238E27FC236}">
                      <a16:creationId xmlns:a16="http://schemas.microsoft.com/office/drawing/2014/main" id="{83A5315D-5374-0A41-9DD7-E2A1DC5E4ADD}"/>
                    </a:ext>
                  </a:extLst>
                </p:cNvPr>
                <p:cNvSpPr>
                  <a:spLocks noChangeArrowheads="1"/>
                </p:cNvSpPr>
                <p:nvPr/>
              </p:nvSpPr>
              <p:spPr bwMode="auto">
                <a:xfrm>
                  <a:off x="3552" y="1968"/>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794" name="Rectangle 415">
                  <a:extLst>
                    <a:ext uri="{FF2B5EF4-FFF2-40B4-BE49-F238E27FC236}">
                      <a16:creationId xmlns:a16="http://schemas.microsoft.com/office/drawing/2014/main" id="{CD83E610-B15E-834C-9942-B2779D177E9D}"/>
                    </a:ext>
                  </a:extLst>
                </p:cNvPr>
                <p:cNvSpPr>
                  <a:spLocks noChangeArrowheads="1"/>
                </p:cNvSpPr>
                <p:nvPr/>
              </p:nvSpPr>
              <p:spPr bwMode="auto">
                <a:xfrm>
                  <a:off x="3600" y="2016"/>
                  <a:ext cx="96" cy="96"/>
                </a:xfrm>
                <a:prstGeom prst="rect">
                  <a:avLst/>
                </a:prstGeom>
                <a:solidFill>
                  <a:schemeClr val="accent2"/>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706" name="Group 416">
                <a:extLst>
                  <a:ext uri="{FF2B5EF4-FFF2-40B4-BE49-F238E27FC236}">
                    <a16:creationId xmlns:a16="http://schemas.microsoft.com/office/drawing/2014/main" id="{D460B2D5-9053-444C-BFE1-B7485270C454}"/>
                  </a:ext>
                </a:extLst>
              </p:cNvPr>
              <p:cNvGrpSpPr>
                <a:grpSpLocks/>
              </p:cNvGrpSpPr>
              <p:nvPr/>
            </p:nvGrpSpPr>
            <p:grpSpPr bwMode="auto">
              <a:xfrm>
                <a:off x="3552" y="2544"/>
                <a:ext cx="192" cy="192"/>
                <a:chOff x="3552" y="1968"/>
                <a:chExt cx="192" cy="192"/>
              </a:xfrm>
            </p:grpSpPr>
            <p:sp>
              <p:nvSpPr>
                <p:cNvPr id="67791" name="Rectangle 417">
                  <a:extLst>
                    <a:ext uri="{FF2B5EF4-FFF2-40B4-BE49-F238E27FC236}">
                      <a16:creationId xmlns:a16="http://schemas.microsoft.com/office/drawing/2014/main" id="{D48C3CF4-78F0-B846-9744-E12D8A01B95A}"/>
                    </a:ext>
                  </a:extLst>
                </p:cNvPr>
                <p:cNvSpPr>
                  <a:spLocks noChangeArrowheads="1"/>
                </p:cNvSpPr>
                <p:nvPr/>
              </p:nvSpPr>
              <p:spPr bwMode="auto">
                <a:xfrm>
                  <a:off x="3552" y="1968"/>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792" name="Rectangle 418">
                  <a:extLst>
                    <a:ext uri="{FF2B5EF4-FFF2-40B4-BE49-F238E27FC236}">
                      <a16:creationId xmlns:a16="http://schemas.microsoft.com/office/drawing/2014/main" id="{74E61C8A-6512-D849-8437-E3FFEB66523F}"/>
                    </a:ext>
                  </a:extLst>
                </p:cNvPr>
                <p:cNvSpPr>
                  <a:spLocks noChangeArrowheads="1"/>
                </p:cNvSpPr>
                <p:nvPr/>
              </p:nvSpPr>
              <p:spPr bwMode="auto">
                <a:xfrm>
                  <a:off x="3600" y="2016"/>
                  <a:ext cx="96" cy="96"/>
                </a:xfrm>
                <a:prstGeom prst="rect">
                  <a:avLst/>
                </a:prstGeom>
                <a:solidFill>
                  <a:schemeClr val="accent2"/>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707" name="Group 419">
                <a:extLst>
                  <a:ext uri="{FF2B5EF4-FFF2-40B4-BE49-F238E27FC236}">
                    <a16:creationId xmlns:a16="http://schemas.microsoft.com/office/drawing/2014/main" id="{44D9A8DB-849A-BE4A-9B17-98B71B8367EB}"/>
                  </a:ext>
                </a:extLst>
              </p:cNvPr>
              <p:cNvGrpSpPr>
                <a:grpSpLocks/>
              </p:cNvGrpSpPr>
              <p:nvPr/>
            </p:nvGrpSpPr>
            <p:grpSpPr bwMode="auto">
              <a:xfrm>
                <a:off x="3744" y="1968"/>
                <a:ext cx="192" cy="192"/>
                <a:chOff x="3552" y="1968"/>
                <a:chExt cx="192" cy="192"/>
              </a:xfrm>
            </p:grpSpPr>
            <p:sp>
              <p:nvSpPr>
                <p:cNvPr id="67789" name="Rectangle 420">
                  <a:extLst>
                    <a:ext uri="{FF2B5EF4-FFF2-40B4-BE49-F238E27FC236}">
                      <a16:creationId xmlns:a16="http://schemas.microsoft.com/office/drawing/2014/main" id="{8160F591-F894-9A4C-B6C7-94A95F7D3866}"/>
                    </a:ext>
                  </a:extLst>
                </p:cNvPr>
                <p:cNvSpPr>
                  <a:spLocks noChangeArrowheads="1"/>
                </p:cNvSpPr>
                <p:nvPr/>
              </p:nvSpPr>
              <p:spPr bwMode="auto">
                <a:xfrm>
                  <a:off x="3552" y="1968"/>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790" name="Rectangle 421">
                  <a:extLst>
                    <a:ext uri="{FF2B5EF4-FFF2-40B4-BE49-F238E27FC236}">
                      <a16:creationId xmlns:a16="http://schemas.microsoft.com/office/drawing/2014/main" id="{56D733E1-CAD9-5F4C-8A11-5D4B71F21B8C}"/>
                    </a:ext>
                  </a:extLst>
                </p:cNvPr>
                <p:cNvSpPr>
                  <a:spLocks noChangeArrowheads="1"/>
                </p:cNvSpPr>
                <p:nvPr/>
              </p:nvSpPr>
              <p:spPr bwMode="auto">
                <a:xfrm>
                  <a:off x="3600" y="2016"/>
                  <a:ext cx="96" cy="96"/>
                </a:xfrm>
                <a:prstGeom prst="rect">
                  <a:avLst/>
                </a:prstGeom>
                <a:solidFill>
                  <a:schemeClr val="accent2"/>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708" name="Group 422">
                <a:extLst>
                  <a:ext uri="{FF2B5EF4-FFF2-40B4-BE49-F238E27FC236}">
                    <a16:creationId xmlns:a16="http://schemas.microsoft.com/office/drawing/2014/main" id="{7EF95525-2838-7343-A329-407DE360ECB2}"/>
                  </a:ext>
                </a:extLst>
              </p:cNvPr>
              <p:cNvGrpSpPr>
                <a:grpSpLocks/>
              </p:cNvGrpSpPr>
              <p:nvPr/>
            </p:nvGrpSpPr>
            <p:grpSpPr bwMode="auto">
              <a:xfrm>
                <a:off x="3744" y="2160"/>
                <a:ext cx="192" cy="192"/>
                <a:chOff x="3552" y="1968"/>
                <a:chExt cx="192" cy="192"/>
              </a:xfrm>
            </p:grpSpPr>
            <p:sp>
              <p:nvSpPr>
                <p:cNvPr id="67787" name="Rectangle 423">
                  <a:extLst>
                    <a:ext uri="{FF2B5EF4-FFF2-40B4-BE49-F238E27FC236}">
                      <a16:creationId xmlns:a16="http://schemas.microsoft.com/office/drawing/2014/main" id="{F9470DE1-6D76-6B41-957C-38DCEA633FA2}"/>
                    </a:ext>
                  </a:extLst>
                </p:cNvPr>
                <p:cNvSpPr>
                  <a:spLocks noChangeArrowheads="1"/>
                </p:cNvSpPr>
                <p:nvPr/>
              </p:nvSpPr>
              <p:spPr bwMode="auto">
                <a:xfrm>
                  <a:off x="3552" y="1968"/>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788" name="Rectangle 424">
                  <a:extLst>
                    <a:ext uri="{FF2B5EF4-FFF2-40B4-BE49-F238E27FC236}">
                      <a16:creationId xmlns:a16="http://schemas.microsoft.com/office/drawing/2014/main" id="{EA928087-783F-6943-A9B8-D685CB245710}"/>
                    </a:ext>
                  </a:extLst>
                </p:cNvPr>
                <p:cNvSpPr>
                  <a:spLocks noChangeArrowheads="1"/>
                </p:cNvSpPr>
                <p:nvPr/>
              </p:nvSpPr>
              <p:spPr bwMode="auto">
                <a:xfrm>
                  <a:off x="3600" y="2016"/>
                  <a:ext cx="96" cy="96"/>
                </a:xfrm>
                <a:prstGeom prst="rect">
                  <a:avLst/>
                </a:prstGeom>
                <a:solidFill>
                  <a:schemeClr val="accent2"/>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709" name="Group 425">
                <a:extLst>
                  <a:ext uri="{FF2B5EF4-FFF2-40B4-BE49-F238E27FC236}">
                    <a16:creationId xmlns:a16="http://schemas.microsoft.com/office/drawing/2014/main" id="{4B8BD033-187A-8349-BD6A-D00302031946}"/>
                  </a:ext>
                </a:extLst>
              </p:cNvPr>
              <p:cNvGrpSpPr>
                <a:grpSpLocks/>
              </p:cNvGrpSpPr>
              <p:nvPr/>
            </p:nvGrpSpPr>
            <p:grpSpPr bwMode="auto">
              <a:xfrm>
                <a:off x="3744" y="2352"/>
                <a:ext cx="192" cy="192"/>
                <a:chOff x="3552" y="1968"/>
                <a:chExt cx="192" cy="192"/>
              </a:xfrm>
            </p:grpSpPr>
            <p:sp>
              <p:nvSpPr>
                <p:cNvPr id="67785" name="Rectangle 426">
                  <a:extLst>
                    <a:ext uri="{FF2B5EF4-FFF2-40B4-BE49-F238E27FC236}">
                      <a16:creationId xmlns:a16="http://schemas.microsoft.com/office/drawing/2014/main" id="{231D0FBD-D7C1-8948-A367-23EB008A524B}"/>
                    </a:ext>
                  </a:extLst>
                </p:cNvPr>
                <p:cNvSpPr>
                  <a:spLocks noChangeArrowheads="1"/>
                </p:cNvSpPr>
                <p:nvPr/>
              </p:nvSpPr>
              <p:spPr bwMode="auto">
                <a:xfrm>
                  <a:off x="3552" y="1968"/>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786" name="Rectangle 427">
                  <a:extLst>
                    <a:ext uri="{FF2B5EF4-FFF2-40B4-BE49-F238E27FC236}">
                      <a16:creationId xmlns:a16="http://schemas.microsoft.com/office/drawing/2014/main" id="{F6520622-58F8-EE4B-A8B3-73DE8906D203}"/>
                    </a:ext>
                  </a:extLst>
                </p:cNvPr>
                <p:cNvSpPr>
                  <a:spLocks noChangeArrowheads="1"/>
                </p:cNvSpPr>
                <p:nvPr/>
              </p:nvSpPr>
              <p:spPr bwMode="auto">
                <a:xfrm>
                  <a:off x="3600" y="2016"/>
                  <a:ext cx="96" cy="96"/>
                </a:xfrm>
                <a:prstGeom prst="rect">
                  <a:avLst/>
                </a:prstGeom>
                <a:solidFill>
                  <a:schemeClr val="accent2"/>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710" name="Group 428">
                <a:extLst>
                  <a:ext uri="{FF2B5EF4-FFF2-40B4-BE49-F238E27FC236}">
                    <a16:creationId xmlns:a16="http://schemas.microsoft.com/office/drawing/2014/main" id="{75BB0EB2-F52D-4E42-B826-065496639918}"/>
                  </a:ext>
                </a:extLst>
              </p:cNvPr>
              <p:cNvGrpSpPr>
                <a:grpSpLocks/>
              </p:cNvGrpSpPr>
              <p:nvPr/>
            </p:nvGrpSpPr>
            <p:grpSpPr bwMode="auto">
              <a:xfrm>
                <a:off x="3744" y="2544"/>
                <a:ext cx="192" cy="192"/>
                <a:chOff x="3552" y="1968"/>
                <a:chExt cx="192" cy="192"/>
              </a:xfrm>
            </p:grpSpPr>
            <p:sp>
              <p:nvSpPr>
                <p:cNvPr id="67783" name="Rectangle 429">
                  <a:extLst>
                    <a:ext uri="{FF2B5EF4-FFF2-40B4-BE49-F238E27FC236}">
                      <a16:creationId xmlns:a16="http://schemas.microsoft.com/office/drawing/2014/main" id="{805303CE-C837-7C4E-8316-95A18DC1EEBB}"/>
                    </a:ext>
                  </a:extLst>
                </p:cNvPr>
                <p:cNvSpPr>
                  <a:spLocks noChangeArrowheads="1"/>
                </p:cNvSpPr>
                <p:nvPr/>
              </p:nvSpPr>
              <p:spPr bwMode="auto">
                <a:xfrm>
                  <a:off x="3552" y="1968"/>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784" name="Rectangle 430">
                  <a:extLst>
                    <a:ext uri="{FF2B5EF4-FFF2-40B4-BE49-F238E27FC236}">
                      <a16:creationId xmlns:a16="http://schemas.microsoft.com/office/drawing/2014/main" id="{E542ECE5-15D3-1D40-A04C-7F64D4D79BE0}"/>
                    </a:ext>
                  </a:extLst>
                </p:cNvPr>
                <p:cNvSpPr>
                  <a:spLocks noChangeArrowheads="1"/>
                </p:cNvSpPr>
                <p:nvPr/>
              </p:nvSpPr>
              <p:spPr bwMode="auto">
                <a:xfrm>
                  <a:off x="3600" y="2016"/>
                  <a:ext cx="96" cy="96"/>
                </a:xfrm>
                <a:prstGeom prst="rect">
                  <a:avLst/>
                </a:prstGeom>
                <a:solidFill>
                  <a:schemeClr val="accent2"/>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711" name="Group 431">
                <a:extLst>
                  <a:ext uri="{FF2B5EF4-FFF2-40B4-BE49-F238E27FC236}">
                    <a16:creationId xmlns:a16="http://schemas.microsoft.com/office/drawing/2014/main" id="{2A935E08-3393-8946-9492-A4CC3772C66F}"/>
                  </a:ext>
                </a:extLst>
              </p:cNvPr>
              <p:cNvGrpSpPr>
                <a:grpSpLocks/>
              </p:cNvGrpSpPr>
              <p:nvPr/>
            </p:nvGrpSpPr>
            <p:grpSpPr bwMode="auto">
              <a:xfrm>
                <a:off x="3936" y="1968"/>
                <a:ext cx="192" cy="192"/>
                <a:chOff x="3552" y="1968"/>
                <a:chExt cx="192" cy="192"/>
              </a:xfrm>
            </p:grpSpPr>
            <p:sp>
              <p:nvSpPr>
                <p:cNvPr id="67781" name="Rectangle 432">
                  <a:extLst>
                    <a:ext uri="{FF2B5EF4-FFF2-40B4-BE49-F238E27FC236}">
                      <a16:creationId xmlns:a16="http://schemas.microsoft.com/office/drawing/2014/main" id="{64F463E8-A9D2-744A-90A9-3C1D073BD21A}"/>
                    </a:ext>
                  </a:extLst>
                </p:cNvPr>
                <p:cNvSpPr>
                  <a:spLocks noChangeArrowheads="1"/>
                </p:cNvSpPr>
                <p:nvPr/>
              </p:nvSpPr>
              <p:spPr bwMode="auto">
                <a:xfrm>
                  <a:off x="3552" y="1968"/>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782" name="Rectangle 433">
                  <a:extLst>
                    <a:ext uri="{FF2B5EF4-FFF2-40B4-BE49-F238E27FC236}">
                      <a16:creationId xmlns:a16="http://schemas.microsoft.com/office/drawing/2014/main" id="{7C09A464-FB18-174F-B1F8-8FD83FE20F7F}"/>
                    </a:ext>
                  </a:extLst>
                </p:cNvPr>
                <p:cNvSpPr>
                  <a:spLocks noChangeArrowheads="1"/>
                </p:cNvSpPr>
                <p:nvPr/>
              </p:nvSpPr>
              <p:spPr bwMode="auto">
                <a:xfrm>
                  <a:off x="3600" y="2016"/>
                  <a:ext cx="96" cy="96"/>
                </a:xfrm>
                <a:prstGeom prst="rect">
                  <a:avLst/>
                </a:prstGeom>
                <a:solidFill>
                  <a:schemeClr val="accent2"/>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712" name="Group 434">
                <a:extLst>
                  <a:ext uri="{FF2B5EF4-FFF2-40B4-BE49-F238E27FC236}">
                    <a16:creationId xmlns:a16="http://schemas.microsoft.com/office/drawing/2014/main" id="{8B899E35-76B3-F34A-A51E-AE3799EB1DD2}"/>
                  </a:ext>
                </a:extLst>
              </p:cNvPr>
              <p:cNvGrpSpPr>
                <a:grpSpLocks/>
              </p:cNvGrpSpPr>
              <p:nvPr/>
            </p:nvGrpSpPr>
            <p:grpSpPr bwMode="auto">
              <a:xfrm>
                <a:off x="3936" y="2160"/>
                <a:ext cx="192" cy="192"/>
                <a:chOff x="3552" y="1968"/>
                <a:chExt cx="192" cy="192"/>
              </a:xfrm>
            </p:grpSpPr>
            <p:sp>
              <p:nvSpPr>
                <p:cNvPr id="67779" name="Rectangle 435">
                  <a:extLst>
                    <a:ext uri="{FF2B5EF4-FFF2-40B4-BE49-F238E27FC236}">
                      <a16:creationId xmlns:a16="http://schemas.microsoft.com/office/drawing/2014/main" id="{B53F3353-9645-D54A-A3A3-463AE216C928}"/>
                    </a:ext>
                  </a:extLst>
                </p:cNvPr>
                <p:cNvSpPr>
                  <a:spLocks noChangeArrowheads="1"/>
                </p:cNvSpPr>
                <p:nvPr/>
              </p:nvSpPr>
              <p:spPr bwMode="auto">
                <a:xfrm>
                  <a:off x="3552" y="1968"/>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780" name="Rectangle 436">
                  <a:extLst>
                    <a:ext uri="{FF2B5EF4-FFF2-40B4-BE49-F238E27FC236}">
                      <a16:creationId xmlns:a16="http://schemas.microsoft.com/office/drawing/2014/main" id="{88845997-1EC3-1441-AF16-1C5E90D2B7B4}"/>
                    </a:ext>
                  </a:extLst>
                </p:cNvPr>
                <p:cNvSpPr>
                  <a:spLocks noChangeArrowheads="1"/>
                </p:cNvSpPr>
                <p:nvPr/>
              </p:nvSpPr>
              <p:spPr bwMode="auto">
                <a:xfrm>
                  <a:off x="3600" y="2016"/>
                  <a:ext cx="96" cy="96"/>
                </a:xfrm>
                <a:prstGeom prst="rect">
                  <a:avLst/>
                </a:prstGeom>
                <a:solidFill>
                  <a:schemeClr val="accent2"/>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713" name="Group 437">
                <a:extLst>
                  <a:ext uri="{FF2B5EF4-FFF2-40B4-BE49-F238E27FC236}">
                    <a16:creationId xmlns:a16="http://schemas.microsoft.com/office/drawing/2014/main" id="{373A3D25-1A1C-C744-97CC-2F37734F7C64}"/>
                  </a:ext>
                </a:extLst>
              </p:cNvPr>
              <p:cNvGrpSpPr>
                <a:grpSpLocks/>
              </p:cNvGrpSpPr>
              <p:nvPr/>
            </p:nvGrpSpPr>
            <p:grpSpPr bwMode="auto">
              <a:xfrm>
                <a:off x="3936" y="2352"/>
                <a:ext cx="192" cy="192"/>
                <a:chOff x="3552" y="1968"/>
                <a:chExt cx="192" cy="192"/>
              </a:xfrm>
            </p:grpSpPr>
            <p:sp>
              <p:nvSpPr>
                <p:cNvPr id="67777" name="Rectangle 438">
                  <a:extLst>
                    <a:ext uri="{FF2B5EF4-FFF2-40B4-BE49-F238E27FC236}">
                      <a16:creationId xmlns:a16="http://schemas.microsoft.com/office/drawing/2014/main" id="{4DDA9034-9CE7-1443-AD54-8875BF280B24}"/>
                    </a:ext>
                  </a:extLst>
                </p:cNvPr>
                <p:cNvSpPr>
                  <a:spLocks noChangeArrowheads="1"/>
                </p:cNvSpPr>
                <p:nvPr/>
              </p:nvSpPr>
              <p:spPr bwMode="auto">
                <a:xfrm>
                  <a:off x="3552" y="1968"/>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778" name="Rectangle 439">
                  <a:extLst>
                    <a:ext uri="{FF2B5EF4-FFF2-40B4-BE49-F238E27FC236}">
                      <a16:creationId xmlns:a16="http://schemas.microsoft.com/office/drawing/2014/main" id="{A4DAC3C5-6933-D94D-9012-B59BD30B41BA}"/>
                    </a:ext>
                  </a:extLst>
                </p:cNvPr>
                <p:cNvSpPr>
                  <a:spLocks noChangeArrowheads="1"/>
                </p:cNvSpPr>
                <p:nvPr/>
              </p:nvSpPr>
              <p:spPr bwMode="auto">
                <a:xfrm>
                  <a:off x="3600" y="2016"/>
                  <a:ext cx="96" cy="96"/>
                </a:xfrm>
                <a:prstGeom prst="rect">
                  <a:avLst/>
                </a:prstGeom>
                <a:solidFill>
                  <a:schemeClr val="accent2"/>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714" name="Group 440">
                <a:extLst>
                  <a:ext uri="{FF2B5EF4-FFF2-40B4-BE49-F238E27FC236}">
                    <a16:creationId xmlns:a16="http://schemas.microsoft.com/office/drawing/2014/main" id="{2C7F5EBC-5406-904F-AC1E-D0FB1ECF75FE}"/>
                  </a:ext>
                </a:extLst>
              </p:cNvPr>
              <p:cNvGrpSpPr>
                <a:grpSpLocks/>
              </p:cNvGrpSpPr>
              <p:nvPr/>
            </p:nvGrpSpPr>
            <p:grpSpPr bwMode="auto">
              <a:xfrm>
                <a:off x="3936" y="2544"/>
                <a:ext cx="192" cy="192"/>
                <a:chOff x="3552" y="1968"/>
                <a:chExt cx="192" cy="192"/>
              </a:xfrm>
            </p:grpSpPr>
            <p:sp>
              <p:nvSpPr>
                <p:cNvPr id="67775" name="Rectangle 441">
                  <a:extLst>
                    <a:ext uri="{FF2B5EF4-FFF2-40B4-BE49-F238E27FC236}">
                      <a16:creationId xmlns:a16="http://schemas.microsoft.com/office/drawing/2014/main" id="{F7236688-157E-3249-A124-BBC488147A6E}"/>
                    </a:ext>
                  </a:extLst>
                </p:cNvPr>
                <p:cNvSpPr>
                  <a:spLocks noChangeArrowheads="1"/>
                </p:cNvSpPr>
                <p:nvPr/>
              </p:nvSpPr>
              <p:spPr bwMode="auto">
                <a:xfrm>
                  <a:off x="3552" y="1968"/>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776" name="Rectangle 442">
                  <a:extLst>
                    <a:ext uri="{FF2B5EF4-FFF2-40B4-BE49-F238E27FC236}">
                      <a16:creationId xmlns:a16="http://schemas.microsoft.com/office/drawing/2014/main" id="{ADF13913-8EC9-4B45-96BD-5FDCFC226445}"/>
                    </a:ext>
                  </a:extLst>
                </p:cNvPr>
                <p:cNvSpPr>
                  <a:spLocks noChangeArrowheads="1"/>
                </p:cNvSpPr>
                <p:nvPr/>
              </p:nvSpPr>
              <p:spPr bwMode="auto">
                <a:xfrm>
                  <a:off x="3600" y="2016"/>
                  <a:ext cx="96" cy="96"/>
                </a:xfrm>
                <a:prstGeom prst="rect">
                  <a:avLst/>
                </a:prstGeom>
                <a:solidFill>
                  <a:schemeClr val="accent2"/>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715" name="Group 443">
                <a:extLst>
                  <a:ext uri="{FF2B5EF4-FFF2-40B4-BE49-F238E27FC236}">
                    <a16:creationId xmlns:a16="http://schemas.microsoft.com/office/drawing/2014/main" id="{A6AA1A3E-F679-854D-B77B-B836E78F7C7C}"/>
                  </a:ext>
                </a:extLst>
              </p:cNvPr>
              <p:cNvGrpSpPr>
                <a:grpSpLocks/>
              </p:cNvGrpSpPr>
              <p:nvPr/>
            </p:nvGrpSpPr>
            <p:grpSpPr bwMode="auto">
              <a:xfrm>
                <a:off x="4128" y="1968"/>
                <a:ext cx="192" cy="192"/>
                <a:chOff x="3552" y="1968"/>
                <a:chExt cx="192" cy="192"/>
              </a:xfrm>
            </p:grpSpPr>
            <p:sp>
              <p:nvSpPr>
                <p:cNvPr id="67773" name="Rectangle 444">
                  <a:extLst>
                    <a:ext uri="{FF2B5EF4-FFF2-40B4-BE49-F238E27FC236}">
                      <a16:creationId xmlns:a16="http://schemas.microsoft.com/office/drawing/2014/main" id="{3A22F5D9-4961-7C4A-B742-E0B79793E7F1}"/>
                    </a:ext>
                  </a:extLst>
                </p:cNvPr>
                <p:cNvSpPr>
                  <a:spLocks noChangeArrowheads="1"/>
                </p:cNvSpPr>
                <p:nvPr/>
              </p:nvSpPr>
              <p:spPr bwMode="auto">
                <a:xfrm>
                  <a:off x="3552" y="1968"/>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774" name="Rectangle 445">
                  <a:extLst>
                    <a:ext uri="{FF2B5EF4-FFF2-40B4-BE49-F238E27FC236}">
                      <a16:creationId xmlns:a16="http://schemas.microsoft.com/office/drawing/2014/main" id="{A55D25B2-A2F6-3742-9692-81005452B678}"/>
                    </a:ext>
                  </a:extLst>
                </p:cNvPr>
                <p:cNvSpPr>
                  <a:spLocks noChangeArrowheads="1"/>
                </p:cNvSpPr>
                <p:nvPr/>
              </p:nvSpPr>
              <p:spPr bwMode="auto">
                <a:xfrm>
                  <a:off x="3600" y="2016"/>
                  <a:ext cx="96" cy="96"/>
                </a:xfrm>
                <a:prstGeom prst="rect">
                  <a:avLst/>
                </a:prstGeom>
                <a:solidFill>
                  <a:schemeClr val="accent2"/>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716" name="Group 446">
                <a:extLst>
                  <a:ext uri="{FF2B5EF4-FFF2-40B4-BE49-F238E27FC236}">
                    <a16:creationId xmlns:a16="http://schemas.microsoft.com/office/drawing/2014/main" id="{95DA1D58-2E30-2343-9FD4-55E5F65E2AB2}"/>
                  </a:ext>
                </a:extLst>
              </p:cNvPr>
              <p:cNvGrpSpPr>
                <a:grpSpLocks/>
              </p:cNvGrpSpPr>
              <p:nvPr/>
            </p:nvGrpSpPr>
            <p:grpSpPr bwMode="auto">
              <a:xfrm>
                <a:off x="4128" y="2160"/>
                <a:ext cx="192" cy="192"/>
                <a:chOff x="3552" y="1968"/>
                <a:chExt cx="192" cy="192"/>
              </a:xfrm>
            </p:grpSpPr>
            <p:sp>
              <p:nvSpPr>
                <p:cNvPr id="67771" name="Rectangle 447">
                  <a:extLst>
                    <a:ext uri="{FF2B5EF4-FFF2-40B4-BE49-F238E27FC236}">
                      <a16:creationId xmlns:a16="http://schemas.microsoft.com/office/drawing/2014/main" id="{4DAF55DF-8FEC-B649-96D8-64CCD31939F8}"/>
                    </a:ext>
                  </a:extLst>
                </p:cNvPr>
                <p:cNvSpPr>
                  <a:spLocks noChangeArrowheads="1"/>
                </p:cNvSpPr>
                <p:nvPr/>
              </p:nvSpPr>
              <p:spPr bwMode="auto">
                <a:xfrm>
                  <a:off x="3552" y="1968"/>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772" name="Rectangle 448">
                  <a:extLst>
                    <a:ext uri="{FF2B5EF4-FFF2-40B4-BE49-F238E27FC236}">
                      <a16:creationId xmlns:a16="http://schemas.microsoft.com/office/drawing/2014/main" id="{DADA737D-D55A-2B4A-8A23-FC84F388E347}"/>
                    </a:ext>
                  </a:extLst>
                </p:cNvPr>
                <p:cNvSpPr>
                  <a:spLocks noChangeArrowheads="1"/>
                </p:cNvSpPr>
                <p:nvPr/>
              </p:nvSpPr>
              <p:spPr bwMode="auto">
                <a:xfrm>
                  <a:off x="3600" y="2016"/>
                  <a:ext cx="96" cy="96"/>
                </a:xfrm>
                <a:prstGeom prst="rect">
                  <a:avLst/>
                </a:prstGeom>
                <a:solidFill>
                  <a:schemeClr val="accent2"/>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717" name="Group 449">
                <a:extLst>
                  <a:ext uri="{FF2B5EF4-FFF2-40B4-BE49-F238E27FC236}">
                    <a16:creationId xmlns:a16="http://schemas.microsoft.com/office/drawing/2014/main" id="{6E130A17-A772-5C44-B398-23A5E40F7760}"/>
                  </a:ext>
                </a:extLst>
              </p:cNvPr>
              <p:cNvGrpSpPr>
                <a:grpSpLocks/>
              </p:cNvGrpSpPr>
              <p:nvPr/>
            </p:nvGrpSpPr>
            <p:grpSpPr bwMode="auto">
              <a:xfrm>
                <a:off x="4128" y="2352"/>
                <a:ext cx="192" cy="192"/>
                <a:chOff x="3552" y="1968"/>
                <a:chExt cx="192" cy="192"/>
              </a:xfrm>
            </p:grpSpPr>
            <p:sp>
              <p:nvSpPr>
                <p:cNvPr id="67769" name="Rectangle 450">
                  <a:extLst>
                    <a:ext uri="{FF2B5EF4-FFF2-40B4-BE49-F238E27FC236}">
                      <a16:creationId xmlns:a16="http://schemas.microsoft.com/office/drawing/2014/main" id="{66217333-342A-C14A-A6F0-EB795F49D3DA}"/>
                    </a:ext>
                  </a:extLst>
                </p:cNvPr>
                <p:cNvSpPr>
                  <a:spLocks noChangeArrowheads="1"/>
                </p:cNvSpPr>
                <p:nvPr/>
              </p:nvSpPr>
              <p:spPr bwMode="auto">
                <a:xfrm>
                  <a:off x="3552" y="1968"/>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770" name="Rectangle 451">
                  <a:extLst>
                    <a:ext uri="{FF2B5EF4-FFF2-40B4-BE49-F238E27FC236}">
                      <a16:creationId xmlns:a16="http://schemas.microsoft.com/office/drawing/2014/main" id="{4BBA36F1-94E1-0A41-8B53-A01828CB6EA9}"/>
                    </a:ext>
                  </a:extLst>
                </p:cNvPr>
                <p:cNvSpPr>
                  <a:spLocks noChangeArrowheads="1"/>
                </p:cNvSpPr>
                <p:nvPr/>
              </p:nvSpPr>
              <p:spPr bwMode="auto">
                <a:xfrm>
                  <a:off x="3600" y="2016"/>
                  <a:ext cx="96" cy="96"/>
                </a:xfrm>
                <a:prstGeom prst="rect">
                  <a:avLst/>
                </a:prstGeom>
                <a:solidFill>
                  <a:schemeClr val="accent2"/>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718" name="Group 452">
                <a:extLst>
                  <a:ext uri="{FF2B5EF4-FFF2-40B4-BE49-F238E27FC236}">
                    <a16:creationId xmlns:a16="http://schemas.microsoft.com/office/drawing/2014/main" id="{F0DDD692-5B36-7C47-8766-98132C6FBBBC}"/>
                  </a:ext>
                </a:extLst>
              </p:cNvPr>
              <p:cNvGrpSpPr>
                <a:grpSpLocks/>
              </p:cNvGrpSpPr>
              <p:nvPr/>
            </p:nvGrpSpPr>
            <p:grpSpPr bwMode="auto">
              <a:xfrm>
                <a:off x="4128" y="2544"/>
                <a:ext cx="192" cy="192"/>
                <a:chOff x="3552" y="1968"/>
                <a:chExt cx="192" cy="192"/>
              </a:xfrm>
            </p:grpSpPr>
            <p:sp>
              <p:nvSpPr>
                <p:cNvPr id="67767" name="Rectangle 453">
                  <a:extLst>
                    <a:ext uri="{FF2B5EF4-FFF2-40B4-BE49-F238E27FC236}">
                      <a16:creationId xmlns:a16="http://schemas.microsoft.com/office/drawing/2014/main" id="{0A9000C9-06AA-F442-88BC-19444B8D024D}"/>
                    </a:ext>
                  </a:extLst>
                </p:cNvPr>
                <p:cNvSpPr>
                  <a:spLocks noChangeArrowheads="1"/>
                </p:cNvSpPr>
                <p:nvPr/>
              </p:nvSpPr>
              <p:spPr bwMode="auto">
                <a:xfrm>
                  <a:off x="3552" y="1968"/>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768" name="Rectangle 454">
                  <a:extLst>
                    <a:ext uri="{FF2B5EF4-FFF2-40B4-BE49-F238E27FC236}">
                      <a16:creationId xmlns:a16="http://schemas.microsoft.com/office/drawing/2014/main" id="{50804F0D-5633-A442-89A4-27F34CB4E4B9}"/>
                    </a:ext>
                  </a:extLst>
                </p:cNvPr>
                <p:cNvSpPr>
                  <a:spLocks noChangeArrowheads="1"/>
                </p:cNvSpPr>
                <p:nvPr/>
              </p:nvSpPr>
              <p:spPr bwMode="auto">
                <a:xfrm>
                  <a:off x="3600" y="2016"/>
                  <a:ext cx="96" cy="96"/>
                </a:xfrm>
                <a:prstGeom prst="rect">
                  <a:avLst/>
                </a:prstGeom>
                <a:solidFill>
                  <a:schemeClr val="accent2"/>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719" name="Group 455">
                <a:extLst>
                  <a:ext uri="{FF2B5EF4-FFF2-40B4-BE49-F238E27FC236}">
                    <a16:creationId xmlns:a16="http://schemas.microsoft.com/office/drawing/2014/main" id="{82893BD5-26B5-FF43-A31C-0D393939BE60}"/>
                  </a:ext>
                </a:extLst>
              </p:cNvPr>
              <p:cNvGrpSpPr>
                <a:grpSpLocks/>
              </p:cNvGrpSpPr>
              <p:nvPr/>
            </p:nvGrpSpPr>
            <p:grpSpPr bwMode="auto">
              <a:xfrm>
                <a:off x="4320" y="1968"/>
                <a:ext cx="192" cy="192"/>
                <a:chOff x="3552" y="1968"/>
                <a:chExt cx="192" cy="192"/>
              </a:xfrm>
            </p:grpSpPr>
            <p:sp>
              <p:nvSpPr>
                <p:cNvPr id="67765" name="Rectangle 456">
                  <a:extLst>
                    <a:ext uri="{FF2B5EF4-FFF2-40B4-BE49-F238E27FC236}">
                      <a16:creationId xmlns:a16="http://schemas.microsoft.com/office/drawing/2014/main" id="{E4AF33F4-E59B-6A4B-8D68-4C02B7579E91}"/>
                    </a:ext>
                  </a:extLst>
                </p:cNvPr>
                <p:cNvSpPr>
                  <a:spLocks noChangeArrowheads="1"/>
                </p:cNvSpPr>
                <p:nvPr/>
              </p:nvSpPr>
              <p:spPr bwMode="auto">
                <a:xfrm>
                  <a:off x="3552" y="1968"/>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766" name="Rectangle 457">
                  <a:extLst>
                    <a:ext uri="{FF2B5EF4-FFF2-40B4-BE49-F238E27FC236}">
                      <a16:creationId xmlns:a16="http://schemas.microsoft.com/office/drawing/2014/main" id="{7D1070E7-317C-7342-AE67-0A166BF6257C}"/>
                    </a:ext>
                  </a:extLst>
                </p:cNvPr>
                <p:cNvSpPr>
                  <a:spLocks noChangeArrowheads="1"/>
                </p:cNvSpPr>
                <p:nvPr/>
              </p:nvSpPr>
              <p:spPr bwMode="auto">
                <a:xfrm>
                  <a:off x="3600" y="2016"/>
                  <a:ext cx="96" cy="96"/>
                </a:xfrm>
                <a:prstGeom prst="rect">
                  <a:avLst/>
                </a:prstGeom>
                <a:solidFill>
                  <a:schemeClr val="accent2"/>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720" name="Group 458">
                <a:extLst>
                  <a:ext uri="{FF2B5EF4-FFF2-40B4-BE49-F238E27FC236}">
                    <a16:creationId xmlns:a16="http://schemas.microsoft.com/office/drawing/2014/main" id="{38A7FF1E-62AD-7C48-BD59-BCDBE285E20E}"/>
                  </a:ext>
                </a:extLst>
              </p:cNvPr>
              <p:cNvGrpSpPr>
                <a:grpSpLocks/>
              </p:cNvGrpSpPr>
              <p:nvPr/>
            </p:nvGrpSpPr>
            <p:grpSpPr bwMode="auto">
              <a:xfrm>
                <a:off x="4320" y="2160"/>
                <a:ext cx="192" cy="192"/>
                <a:chOff x="3552" y="1968"/>
                <a:chExt cx="192" cy="192"/>
              </a:xfrm>
            </p:grpSpPr>
            <p:sp>
              <p:nvSpPr>
                <p:cNvPr id="67763" name="Rectangle 459">
                  <a:extLst>
                    <a:ext uri="{FF2B5EF4-FFF2-40B4-BE49-F238E27FC236}">
                      <a16:creationId xmlns:a16="http://schemas.microsoft.com/office/drawing/2014/main" id="{FABB9AD9-BF9E-DC49-AD74-B3DDFB2BF42D}"/>
                    </a:ext>
                  </a:extLst>
                </p:cNvPr>
                <p:cNvSpPr>
                  <a:spLocks noChangeArrowheads="1"/>
                </p:cNvSpPr>
                <p:nvPr/>
              </p:nvSpPr>
              <p:spPr bwMode="auto">
                <a:xfrm>
                  <a:off x="3552" y="1968"/>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764" name="Rectangle 460">
                  <a:extLst>
                    <a:ext uri="{FF2B5EF4-FFF2-40B4-BE49-F238E27FC236}">
                      <a16:creationId xmlns:a16="http://schemas.microsoft.com/office/drawing/2014/main" id="{D4F4845F-3518-BE40-866A-D68EA766E072}"/>
                    </a:ext>
                  </a:extLst>
                </p:cNvPr>
                <p:cNvSpPr>
                  <a:spLocks noChangeArrowheads="1"/>
                </p:cNvSpPr>
                <p:nvPr/>
              </p:nvSpPr>
              <p:spPr bwMode="auto">
                <a:xfrm>
                  <a:off x="3600" y="2016"/>
                  <a:ext cx="96" cy="96"/>
                </a:xfrm>
                <a:prstGeom prst="rect">
                  <a:avLst/>
                </a:prstGeom>
                <a:solidFill>
                  <a:schemeClr val="accent2"/>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721" name="Group 461">
                <a:extLst>
                  <a:ext uri="{FF2B5EF4-FFF2-40B4-BE49-F238E27FC236}">
                    <a16:creationId xmlns:a16="http://schemas.microsoft.com/office/drawing/2014/main" id="{64C4E198-497A-DE4E-8F9D-F6ECD899E6F8}"/>
                  </a:ext>
                </a:extLst>
              </p:cNvPr>
              <p:cNvGrpSpPr>
                <a:grpSpLocks/>
              </p:cNvGrpSpPr>
              <p:nvPr/>
            </p:nvGrpSpPr>
            <p:grpSpPr bwMode="auto">
              <a:xfrm>
                <a:off x="4320" y="2352"/>
                <a:ext cx="192" cy="192"/>
                <a:chOff x="3552" y="1968"/>
                <a:chExt cx="192" cy="192"/>
              </a:xfrm>
            </p:grpSpPr>
            <p:sp>
              <p:nvSpPr>
                <p:cNvPr id="67761" name="Rectangle 462">
                  <a:extLst>
                    <a:ext uri="{FF2B5EF4-FFF2-40B4-BE49-F238E27FC236}">
                      <a16:creationId xmlns:a16="http://schemas.microsoft.com/office/drawing/2014/main" id="{EDD63A9C-0ACC-A547-89DB-813DB5151A46}"/>
                    </a:ext>
                  </a:extLst>
                </p:cNvPr>
                <p:cNvSpPr>
                  <a:spLocks noChangeArrowheads="1"/>
                </p:cNvSpPr>
                <p:nvPr/>
              </p:nvSpPr>
              <p:spPr bwMode="auto">
                <a:xfrm>
                  <a:off x="3552" y="1968"/>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762" name="Rectangle 463">
                  <a:extLst>
                    <a:ext uri="{FF2B5EF4-FFF2-40B4-BE49-F238E27FC236}">
                      <a16:creationId xmlns:a16="http://schemas.microsoft.com/office/drawing/2014/main" id="{FB9DDC9F-358B-4E4C-B21D-54EEB21EEFD8}"/>
                    </a:ext>
                  </a:extLst>
                </p:cNvPr>
                <p:cNvSpPr>
                  <a:spLocks noChangeArrowheads="1"/>
                </p:cNvSpPr>
                <p:nvPr/>
              </p:nvSpPr>
              <p:spPr bwMode="auto">
                <a:xfrm>
                  <a:off x="3600" y="2016"/>
                  <a:ext cx="96" cy="96"/>
                </a:xfrm>
                <a:prstGeom prst="rect">
                  <a:avLst/>
                </a:prstGeom>
                <a:solidFill>
                  <a:schemeClr val="accent2"/>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722" name="Group 464">
                <a:extLst>
                  <a:ext uri="{FF2B5EF4-FFF2-40B4-BE49-F238E27FC236}">
                    <a16:creationId xmlns:a16="http://schemas.microsoft.com/office/drawing/2014/main" id="{BF1EB99E-D98B-E349-8A67-E605D75D2B4B}"/>
                  </a:ext>
                </a:extLst>
              </p:cNvPr>
              <p:cNvGrpSpPr>
                <a:grpSpLocks/>
              </p:cNvGrpSpPr>
              <p:nvPr/>
            </p:nvGrpSpPr>
            <p:grpSpPr bwMode="auto">
              <a:xfrm>
                <a:off x="4320" y="2544"/>
                <a:ext cx="192" cy="192"/>
                <a:chOff x="3552" y="1968"/>
                <a:chExt cx="192" cy="192"/>
              </a:xfrm>
            </p:grpSpPr>
            <p:sp>
              <p:nvSpPr>
                <p:cNvPr id="67759" name="Rectangle 465">
                  <a:extLst>
                    <a:ext uri="{FF2B5EF4-FFF2-40B4-BE49-F238E27FC236}">
                      <a16:creationId xmlns:a16="http://schemas.microsoft.com/office/drawing/2014/main" id="{DE6F1265-A429-D048-92C1-5843C6068380}"/>
                    </a:ext>
                  </a:extLst>
                </p:cNvPr>
                <p:cNvSpPr>
                  <a:spLocks noChangeArrowheads="1"/>
                </p:cNvSpPr>
                <p:nvPr/>
              </p:nvSpPr>
              <p:spPr bwMode="auto">
                <a:xfrm>
                  <a:off x="3552" y="1968"/>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760" name="Rectangle 466">
                  <a:extLst>
                    <a:ext uri="{FF2B5EF4-FFF2-40B4-BE49-F238E27FC236}">
                      <a16:creationId xmlns:a16="http://schemas.microsoft.com/office/drawing/2014/main" id="{7CC1A204-EDA4-AB45-B661-4E16BE282F6B}"/>
                    </a:ext>
                  </a:extLst>
                </p:cNvPr>
                <p:cNvSpPr>
                  <a:spLocks noChangeArrowheads="1"/>
                </p:cNvSpPr>
                <p:nvPr/>
              </p:nvSpPr>
              <p:spPr bwMode="auto">
                <a:xfrm>
                  <a:off x="3600" y="2016"/>
                  <a:ext cx="96" cy="96"/>
                </a:xfrm>
                <a:prstGeom prst="rect">
                  <a:avLst/>
                </a:prstGeom>
                <a:solidFill>
                  <a:schemeClr val="accent2"/>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723" name="Group 467">
                <a:extLst>
                  <a:ext uri="{FF2B5EF4-FFF2-40B4-BE49-F238E27FC236}">
                    <a16:creationId xmlns:a16="http://schemas.microsoft.com/office/drawing/2014/main" id="{07647B05-534C-6440-ADDD-81141A4B0C84}"/>
                  </a:ext>
                </a:extLst>
              </p:cNvPr>
              <p:cNvGrpSpPr>
                <a:grpSpLocks/>
              </p:cNvGrpSpPr>
              <p:nvPr/>
            </p:nvGrpSpPr>
            <p:grpSpPr bwMode="auto">
              <a:xfrm>
                <a:off x="4512" y="1968"/>
                <a:ext cx="192" cy="192"/>
                <a:chOff x="3552" y="1968"/>
                <a:chExt cx="192" cy="192"/>
              </a:xfrm>
            </p:grpSpPr>
            <p:sp>
              <p:nvSpPr>
                <p:cNvPr id="67757" name="Rectangle 468">
                  <a:extLst>
                    <a:ext uri="{FF2B5EF4-FFF2-40B4-BE49-F238E27FC236}">
                      <a16:creationId xmlns:a16="http://schemas.microsoft.com/office/drawing/2014/main" id="{6CE4E208-90D4-8146-BBBB-079DD9FA5070}"/>
                    </a:ext>
                  </a:extLst>
                </p:cNvPr>
                <p:cNvSpPr>
                  <a:spLocks noChangeArrowheads="1"/>
                </p:cNvSpPr>
                <p:nvPr/>
              </p:nvSpPr>
              <p:spPr bwMode="auto">
                <a:xfrm>
                  <a:off x="3552" y="1968"/>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758" name="Rectangle 469">
                  <a:extLst>
                    <a:ext uri="{FF2B5EF4-FFF2-40B4-BE49-F238E27FC236}">
                      <a16:creationId xmlns:a16="http://schemas.microsoft.com/office/drawing/2014/main" id="{AAD065C2-F0B0-6842-BD2F-CD3C9713AF44}"/>
                    </a:ext>
                  </a:extLst>
                </p:cNvPr>
                <p:cNvSpPr>
                  <a:spLocks noChangeArrowheads="1"/>
                </p:cNvSpPr>
                <p:nvPr/>
              </p:nvSpPr>
              <p:spPr bwMode="auto">
                <a:xfrm>
                  <a:off x="3600" y="2016"/>
                  <a:ext cx="96" cy="96"/>
                </a:xfrm>
                <a:prstGeom prst="rect">
                  <a:avLst/>
                </a:prstGeom>
                <a:solidFill>
                  <a:schemeClr val="accent2"/>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724" name="Group 470">
                <a:extLst>
                  <a:ext uri="{FF2B5EF4-FFF2-40B4-BE49-F238E27FC236}">
                    <a16:creationId xmlns:a16="http://schemas.microsoft.com/office/drawing/2014/main" id="{FACA9DEC-8DD5-FD4B-BA53-326C76DA290E}"/>
                  </a:ext>
                </a:extLst>
              </p:cNvPr>
              <p:cNvGrpSpPr>
                <a:grpSpLocks/>
              </p:cNvGrpSpPr>
              <p:nvPr/>
            </p:nvGrpSpPr>
            <p:grpSpPr bwMode="auto">
              <a:xfrm>
                <a:off x="4512" y="2160"/>
                <a:ext cx="192" cy="192"/>
                <a:chOff x="3552" y="1968"/>
                <a:chExt cx="192" cy="192"/>
              </a:xfrm>
            </p:grpSpPr>
            <p:sp>
              <p:nvSpPr>
                <p:cNvPr id="67755" name="Rectangle 471">
                  <a:extLst>
                    <a:ext uri="{FF2B5EF4-FFF2-40B4-BE49-F238E27FC236}">
                      <a16:creationId xmlns:a16="http://schemas.microsoft.com/office/drawing/2014/main" id="{0B26C11C-F01B-F349-B2C8-451DD1EB37F2}"/>
                    </a:ext>
                  </a:extLst>
                </p:cNvPr>
                <p:cNvSpPr>
                  <a:spLocks noChangeArrowheads="1"/>
                </p:cNvSpPr>
                <p:nvPr/>
              </p:nvSpPr>
              <p:spPr bwMode="auto">
                <a:xfrm>
                  <a:off x="3552" y="1968"/>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756" name="Rectangle 472">
                  <a:extLst>
                    <a:ext uri="{FF2B5EF4-FFF2-40B4-BE49-F238E27FC236}">
                      <a16:creationId xmlns:a16="http://schemas.microsoft.com/office/drawing/2014/main" id="{540BAD9F-9CE3-A441-BEB3-5887FD867E05}"/>
                    </a:ext>
                  </a:extLst>
                </p:cNvPr>
                <p:cNvSpPr>
                  <a:spLocks noChangeArrowheads="1"/>
                </p:cNvSpPr>
                <p:nvPr/>
              </p:nvSpPr>
              <p:spPr bwMode="auto">
                <a:xfrm>
                  <a:off x="3600" y="2016"/>
                  <a:ext cx="96" cy="96"/>
                </a:xfrm>
                <a:prstGeom prst="rect">
                  <a:avLst/>
                </a:prstGeom>
                <a:solidFill>
                  <a:schemeClr val="accent2"/>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725" name="Group 473">
                <a:extLst>
                  <a:ext uri="{FF2B5EF4-FFF2-40B4-BE49-F238E27FC236}">
                    <a16:creationId xmlns:a16="http://schemas.microsoft.com/office/drawing/2014/main" id="{3F43E2C4-50E4-8544-9064-B04B5C1A1387}"/>
                  </a:ext>
                </a:extLst>
              </p:cNvPr>
              <p:cNvGrpSpPr>
                <a:grpSpLocks/>
              </p:cNvGrpSpPr>
              <p:nvPr/>
            </p:nvGrpSpPr>
            <p:grpSpPr bwMode="auto">
              <a:xfrm>
                <a:off x="4512" y="2352"/>
                <a:ext cx="192" cy="192"/>
                <a:chOff x="3552" y="1968"/>
                <a:chExt cx="192" cy="192"/>
              </a:xfrm>
            </p:grpSpPr>
            <p:sp>
              <p:nvSpPr>
                <p:cNvPr id="67753" name="Rectangle 474">
                  <a:extLst>
                    <a:ext uri="{FF2B5EF4-FFF2-40B4-BE49-F238E27FC236}">
                      <a16:creationId xmlns:a16="http://schemas.microsoft.com/office/drawing/2014/main" id="{277E1B67-9671-DA4F-A027-212CE3A00CCA}"/>
                    </a:ext>
                  </a:extLst>
                </p:cNvPr>
                <p:cNvSpPr>
                  <a:spLocks noChangeArrowheads="1"/>
                </p:cNvSpPr>
                <p:nvPr/>
              </p:nvSpPr>
              <p:spPr bwMode="auto">
                <a:xfrm>
                  <a:off x="3552" y="1968"/>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754" name="Rectangle 475">
                  <a:extLst>
                    <a:ext uri="{FF2B5EF4-FFF2-40B4-BE49-F238E27FC236}">
                      <a16:creationId xmlns:a16="http://schemas.microsoft.com/office/drawing/2014/main" id="{599C5961-6387-1240-AA91-3CE6C2077687}"/>
                    </a:ext>
                  </a:extLst>
                </p:cNvPr>
                <p:cNvSpPr>
                  <a:spLocks noChangeArrowheads="1"/>
                </p:cNvSpPr>
                <p:nvPr/>
              </p:nvSpPr>
              <p:spPr bwMode="auto">
                <a:xfrm>
                  <a:off x="3600" y="2016"/>
                  <a:ext cx="96" cy="96"/>
                </a:xfrm>
                <a:prstGeom prst="rect">
                  <a:avLst/>
                </a:prstGeom>
                <a:solidFill>
                  <a:schemeClr val="accent2"/>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726" name="Group 476">
                <a:extLst>
                  <a:ext uri="{FF2B5EF4-FFF2-40B4-BE49-F238E27FC236}">
                    <a16:creationId xmlns:a16="http://schemas.microsoft.com/office/drawing/2014/main" id="{2B42F27B-DF47-8D4B-BB42-0BA90CA9C316}"/>
                  </a:ext>
                </a:extLst>
              </p:cNvPr>
              <p:cNvGrpSpPr>
                <a:grpSpLocks/>
              </p:cNvGrpSpPr>
              <p:nvPr/>
            </p:nvGrpSpPr>
            <p:grpSpPr bwMode="auto">
              <a:xfrm>
                <a:off x="4512" y="2544"/>
                <a:ext cx="192" cy="192"/>
                <a:chOff x="3552" y="1968"/>
                <a:chExt cx="192" cy="192"/>
              </a:xfrm>
            </p:grpSpPr>
            <p:sp>
              <p:nvSpPr>
                <p:cNvPr id="67751" name="Rectangle 477">
                  <a:extLst>
                    <a:ext uri="{FF2B5EF4-FFF2-40B4-BE49-F238E27FC236}">
                      <a16:creationId xmlns:a16="http://schemas.microsoft.com/office/drawing/2014/main" id="{1C7BF947-AD46-5E4D-BCD1-BB339EE32425}"/>
                    </a:ext>
                  </a:extLst>
                </p:cNvPr>
                <p:cNvSpPr>
                  <a:spLocks noChangeArrowheads="1"/>
                </p:cNvSpPr>
                <p:nvPr/>
              </p:nvSpPr>
              <p:spPr bwMode="auto">
                <a:xfrm>
                  <a:off x="3552" y="1968"/>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752" name="Rectangle 478">
                  <a:extLst>
                    <a:ext uri="{FF2B5EF4-FFF2-40B4-BE49-F238E27FC236}">
                      <a16:creationId xmlns:a16="http://schemas.microsoft.com/office/drawing/2014/main" id="{CB7BD65A-6FCD-1A45-85AF-179C1E75F03A}"/>
                    </a:ext>
                  </a:extLst>
                </p:cNvPr>
                <p:cNvSpPr>
                  <a:spLocks noChangeArrowheads="1"/>
                </p:cNvSpPr>
                <p:nvPr/>
              </p:nvSpPr>
              <p:spPr bwMode="auto">
                <a:xfrm>
                  <a:off x="3600" y="2016"/>
                  <a:ext cx="96" cy="96"/>
                </a:xfrm>
                <a:prstGeom prst="rect">
                  <a:avLst/>
                </a:prstGeom>
                <a:solidFill>
                  <a:schemeClr val="accent2"/>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727" name="Group 479">
                <a:extLst>
                  <a:ext uri="{FF2B5EF4-FFF2-40B4-BE49-F238E27FC236}">
                    <a16:creationId xmlns:a16="http://schemas.microsoft.com/office/drawing/2014/main" id="{1B234CE9-0A0F-FC4A-8A9F-5A50A741C076}"/>
                  </a:ext>
                </a:extLst>
              </p:cNvPr>
              <p:cNvGrpSpPr>
                <a:grpSpLocks/>
              </p:cNvGrpSpPr>
              <p:nvPr/>
            </p:nvGrpSpPr>
            <p:grpSpPr bwMode="auto">
              <a:xfrm>
                <a:off x="4704" y="1968"/>
                <a:ext cx="192" cy="192"/>
                <a:chOff x="3552" y="1968"/>
                <a:chExt cx="192" cy="192"/>
              </a:xfrm>
            </p:grpSpPr>
            <p:sp>
              <p:nvSpPr>
                <p:cNvPr id="67749" name="Rectangle 480">
                  <a:extLst>
                    <a:ext uri="{FF2B5EF4-FFF2-40B4-BE49-F238E27FC236}">
                      <a16:creationId xmlns:a16="http://schemas.microsoft.com/office/drawing/2014/main" id="{5C5AA4B8-F2CF-E047-B58F-0A42E315EB3F}"/>
                    </a:ext>
                  </a:extLst>
                </p:cNvPr>
                <p:cNvSpPr>
                  <a:spLocks noChangeArrowheads="1"/>
                </p:cNvSpPr>
                <p:nvPr/>
              </p:nvSpPr>
              <p:spPr bwMode="auto">
                <a:xfrm>
                  <a:off x="3552" y="1968"/>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750" name="Rectangle 481">
                  <a:extLst>
                    <a:ext uri="{FF2B5EF4-FFF2-40B4-BE49-F238E27FC236}">
                      <a16:creationId xmlns:a16="http://schemas.microsoft.com/office/drawing/2014/main" id="{140E2381-BC01-864E-B085-4EA5DCABF17E}"/>
                    </a:ext>
                  </a:extLst>
                </p:cNvPr>
                <p:cNvSpPr>
                  <a:spLocks noChangeArrowheads="1"/>
                </p:cNvSpPr>
                <p:nvPr/>
              </p:nvSpPr>
              <p:spPr bwMode="auto">
                <a:xfrm>
                  <a:off x="3600" y="2016"/>
                  <a:ext cx="96" cy="96"/>
                </a:xfrm>
                <a:prstGeom prst="rect">
                  <a:avLst/>
                </a:prstGeom>
                <a:solidFill>
                  <a:schemeClr val="accent2"/>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728" name="Group 482">
                <a:extLst>
                  <a:ext uri="{FF2B5EF4-FFF2-40B4-BE49-F238E27FC236}">
                    <a16:creationId xmlns:a16="http://schemas.microsoft.com/office/drawing/2014/main" id="{17E7A3AA-8A56-974A-936D-468C2B7D4857}"/>
                  </a:ext>
                </a:extLst>
              </p:cNvPr>
              <p:cNvGrpSpPr>
                <a:grpSpLocks/>
              </p:cNvGrpSpPr>
              <p:nvPr/>
            </p:nvGrpSpPr>
            <p:grpSpPr bwMode="auto">
              <a:xfrm>
                <a:off x="4704" y="2160"/>
                <a:ext cx="192" cy="192"/>
                <a:chOff x="3552" y="1968"/>
                <a:chExt cx="192" cy="192"/>
              </a:xfrm>
            </p:grpSpPr>
            <p:sp>
              <p:nvSpPr>
                <p:cNvPr id="67747" name="Rectangle 483">
                  <a:extLst>
                    <a:ext uri="{FF2B5EF4-FFF2-40B4-BE49-F238E27FC236}">
                      <a16:creationId xmlns:a16="http://schemas.microsoft.com/office/drawing/2014/main" id="{FB3006DD-9078-EF4E-A672-B775F2D37A3E}"/>
                    </a:ext>
                  </a:extLst>
                </p:cNvPr>
                <p:cNvSpPr>
                  <a:spLocks noChangeArrowheads="1"/>
                </p:cNvSpPr>
                <p:nvPr/>
              </p:nvSpPr>
              <p:spPr bwMode="auto">
                <a:xfrm>
                  <a:off x="3552" y="1968"/>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748" name="Rectangle 484">
                  <a:extLst>
                    <a:ext uri="{FF2B5EF4-FFF2-40B4-BE49-F238E27FC236}">
                      <a16:creationId xmlns:a16="http://schemas.microsoft.com/office/drawing/2014/main" id="{0EBADD18-C438-C549-9294-F4A40DE606C2}"/>
                    </a:ext>
                  </a:extLst>
                </p:cNvPr>
                <p:cNvSpPr>
                  <a:spLocks noChangeArrowheads="1"/>
                </p:cNvSpPr>
                <p:nvPr/>
              </p:nvSpPr>
              <p:spPr bwMode="auto">
                <a:xfrm>
                  <a:off x="3600" y="2016"/>
                  <a:ext cx="96" cy="96"/>
                </a:xfrm>
                <a:prstGeom prst="rect">
                  <a:avLst/>
                </a:prstGeom>
                <a:solidFill>
                  <a:schemeClr val="accent2"/>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729" name="Group 485">
                <a:extLst>
                  <a:ext uri="{FF2B5EF4-FFF2-40B4-BE49-F238E27FC236}">
                    <a16:creationId xmlns:a16="http://schemas.microsoft.com/office/drawing/2014/main" id="{A365564D-D1D0-CA4B-BE9E-6204116FE070}"/>
                  </a:ext>
                </a:extLst>
              </p:cNvPr>
              <p:cNvGrpSpPr>
                <a:grpSpLocks/>
              </p:cNvGrpSpPr>
              <p:nvPr/>
            </p:nvGrpSpPr>
            <p:grpSpPr bwMode="auto">
              <a:xfrm>
                <a:off x="4704" y="2352"/>
                <a:ext cx="192" cy="192"/>
                <a:chOff x="3552" y="1968"/>
                <a:chExt cx="192" cy="192"/>
              </a:xfrm>
            </p:grpSpPr>
            <p:sp>
              <p:nvSpPr>
                <p:cNvPr id="67745" name="Rectangle 486">
                  <a:extLst>
                    <a:ext uri="{FF2B5EF4-FFF2-40B4-BE49-F238E27FC236}">
                      <a16:creationId xmlns:a16="http://schemas.microsoft.com/office/drawing/2014/main" id="{BDB707C6-71A9-5640-9C21-50DC2CFF364C}"/>
                    </a:ext>
                  </a:extLst>
                </p:cNvPr>
                <p:cNvSpPr>
                  <a:spLocks noChangeArrowheads="1"/>
                </p:cNvSpPr>
                <p:nvPr/>
              </p:nvSpPr>
              <p:spPr bwMode="auto">
                <a:xfrm>
                  <a:off x="3552" y="1968"/>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746" name="Rectangle 487">
                  <a:extLst>
                    <a:ext uri="{FF2B5EF4-FFF2-40B4-BE49-F238E27FC236}">
                      <a16:creationId xmlns:a16="http://schemas.microsoft.com/office/drawing/2014/main" id="{38FEC91E-8F1E-B14B-8AAD-2755E100B5EF}"/>
                    </a:ext>
                  </a:extLst>
                </p:cNvPr>
                <p:cNvSpPr>
                  <a:spLocks noChangeArrowheads="1"/>
                </p:cNvSpPr>
                <p:nvPr/>
              </p:nvSpPr>
              <p:spPr bwMode="auto">
                <a:xfrm>
                  <a:off x="3600" y="2016"/>
                  <a:ext cx="96" cy="96"/>
                </a:xfrm>
                <a:prstGeom prst="rect">
                  <a:avLst/>
                </a:prstGeom>
                <a:solidFill>
                  <a:schemeClr val="accent2"/>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730" name="Group 488">
                <a:extLst>
                  <a:ext uri="{FF2B5EF4-FFF2-40B4-BE49-F238E27FC236}">
                    <a16:creationId xmlns:a16="http://schemas.microsoft.com/office/drawing/2014/main" id="{33429788-1483-784E-A9CA-CD688DCE3E9C}"/>
                  </a:ext>
                </a:extLst>
              </p:cNvPr>
              <p:cNvGrpSpPr>
                <a:grpSpLocks/>
              </p:cNvGrpSpPr>
              <p:nvPr/>
            </p:nvGrpSpPr>
            <p:grpSpPr bwMode="auto">
              <a:xfrm>
                <a:off x="4704" y="2544"/>
                <a:ext cx="192" cy="192"/>
                <a:chOff x="3552" y="1968"/>
                <a:chExt cx="192" cy="192"/>
              </a:xfrm>
            </p:grpSpPr>
            <p:sp>
              <p:nvSpPr>
                <p:cNvPr id="67743" name="Rectangle 489">
                  <a:extLst>
                    <a:ext uri="{FF2B5EF4-FFF2-40B4-BE49-F238E27FC236}">
                      <a16:creationId xmlns:a16="http://schemas.microsoft.com/office/drawing/2014/main" id="{F85D224D-4549-B94B-9AA9-137BAB1813D9}"/>
                    </a:ext>
                  </a:extLst>
                </p:cNvPr>
                <p:cNvSpPr>
                  <a:spLocks noChangeArrowheads="1"/>
                </p:cNvSpPr>
                <p:nvPr/>
              </p:nvSpPr>
              <p:spPr bwMode="auto">
                <a:xfrm>
                  <a:off x="3552" y="1968"/>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744" name="Rectangle 490">
                  <a:extLst>
                    <a:ext uri="{FF2B5EF4-FFF2-40B4-BE49-F238E27FC236}">
                      <a16:creationId xmlns:a16="http://schemas.microsoft.com/office/drawing/2014/main" id="{123626A8-BA4B-214E-8561-18CA8DBD3509}"/>
                    </a:ext>
                  </a:extLst>
                </p:cNvPr>
                <p:cNvSpPr>
                  <a:spLocks noChangeArrowheads="1"/>
                </p:cNvSpPr>
                <p:nvPr/>
              </p:nvSpPr>
              <p:spPr bwMode="auto">
                <a:xfrm>
                  <a:off x="3600" y="2016"/>
                  <a:ext cx="96" cy="96"/>
                </a:xfrm>
                <a:prstGeom prst="rect">
                  <a:avLst/>
                </a:prstGeom>
                <a:solidFill>
                  <a:schemeClr val="accent2"/>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731" name="Group 491">
                <a:extLst>
                  <a:ext uri="{FF2B5EF4-FFF2-40B4-BE49-F238E27FC236}">
                    <a16:creationId xmlns:a16="http://schemas.microsoft.com/office/drawing/2014/main" id="{7222D6A1-15B7-294C-A0BD-D5CB0542D22A}"/>
                  </a:ext>
                </a:extLst>
              </p:cNvPr>
              <p:cNvGrpSpPr>
                <a:grpSpLocks/>
              </p:cNvGrpSpPr>
              <p:nvPr/>
            </p:nvGrpSpPr>
            <p:grpSpPr bwMode="auto">
              <a:xfrm>
                <a:off x="4896" y="1968"/>
                <a:ext cx="192" cy="192"/>
                <a:chOff x="3552" y="1968"/>
                <a:chExt cx="192" cy="192"/>
              </a:xfrm>
            </p:grpSpPr>
            <p:sp>
              <p:nvSpPr>
                <p:cNvPr id="67741" name="Rectangle 492">
                  <a:extLst>
                    <a:ext uri="{FF2B5EF4-FFF2-40B4-BE49-F238E27FC236}">
                      <a16:creationId xmlns:a16="http://schemas.microsoft.com/office/drawing/2014/main" id="{29F1FA89-7048-0340-9ABF-7BDC03802EBD}"/>
                    </a:ext>
                  </a:extLst>
                </p:cNvPr>
                <p:cNvSpPr>
                  <a:spLocks noChangeArrowheads="1"/>
                </p:cNvSpPr>
                <p:nvPr/>
              </p:nvSpPr>
              <p:spPr bwMode="auto">
                <a:xfrm>
                  <a:off x="3552" y="1968"/>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742" name="Rectangle 493">
                  <a:extLst>
                    <a:ext uri="{FF2B5EF4-FFF2-40B4-BE49-F238E27FC236}">
                      <a16:creationId xmlns:a16="http://schemas.microsoft.com/office/drawing/2014/main" id="{9EA9ECF7-2046-6148-ACCB-89595DBC6910}"/>
                    </a:ext>
                  </a:extLst>
                </p:cNvPr>
                <p:cNvSpPr>
                  <a:spLocks noChangeArrowheads="1"/>
                </p:cNvSpPr>
                <p:nvPr/>
              </p:nvSpPr>
              <p:spPr bwMode="auto">
                <a:xfrm>
                  <a:off x="3600" y="2016"/>
                  <a:ext cx="96" cy="96"/>
                </a:xfrm>
                <a:prstGeom prst="rect">
                  <a:avLst/>
                </a:prstGeom>
                <a:solidFill>
                  <a:schemeClr val="accent2"/>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732" name="Group 494">
                <a:extLst>
                  <a:ext uri="{FF2B5EF4-FFF2-40B4-BE49-F238E27FC236}">
                    <a16:creationId xmlns:a16="http://schemas.microsoft.com/office/drawing/2014/main" id="{DC5491BF-04A6-9B44-B9E6-9B5DBAF293EE}"/>
                  </a:ext>
                </a:extLst>
              </p:cNvPr>
              <p:cNvGrpSpPr>
                <a:grpSpLocks/>
              </p:cNvGrpSpPr>
              <p:nvPr/>
            </p:nvGrpSpPr>
            <p:grpSpPr bwMode="auto">
              <a:xfrm>
                <a:off x="4896" y="2160"/>
                <a:ext cx="192" cy="192"/>
                <a:chOff x="3552" y="1968"/>
                <a:chExt cx="192" cy="192"/>
              </a:xfrm>
            </p:grpSpPr>
            <p:sp>
              <p:nvSpPr>
                <p:cNvPr id="67739" name="Rectangle 495">
                  <a:extLst>
                    <a:ext uri="{FF2B5EF4-FFF2-40B4-BE49-F238E27FC236}">
                      <a16:creationId xmlns:a16="http://schemas.microsoft.com/office/drawing/2014/main" id="{5EEDBC5A-12DD-6B44-B9DA-8C359D9C6778}"/>
                    </a:ext>
                  </a:extLst>
                </p:cNvPr>
                <p:cNvSpPr>
                  <a:spLocks noChangeArrowheads="1"/>
                </p:cNvSpPr>
                <p:nvPr/>
              </p:nvSpPr>
              <p:spPr bwMode="auto">
                <a:xfrm>
                  <a:off x="3552" y="1968"/>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740" name="Rectangle 496">
                  <a:extLst>
                    <a:ext uri="{FF2B5EF4-FFF2-40B4-BE49-F238E27FC236}">
                      <a16:creationId xmlns:a16="http://schemas.microsoft.com/office/drawing/2014/main" id="{4391E070-930F-8846-963B-45B2F9E03898}"/>
                    </a:ext>
                  </a:extLst>
                </p:cNvPr>
                <p:cNvSpPr>
                  <a:spLocks noChangeArrowheads="1"/>
                </p:cNvSpPr>
                <p:nvPr/>
              </p:nvSpPr>
              <p:spPr bwMode="auto">
                <a:xfrm>
                  <a:off x="3600" y="2016"/>
                  <a:ext cx="96" cy="96"/>
                </a:xfrm>
                <a:prstGeom prst="rect">
                  <a:avLst/>
                </a:prstGeom>
                <a:solidFill>
                  <a:schemeClr val="accent2"/>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733" name="Group 497">
                <a:extLst>
                  <a:ext uri="{FF2B5EF4-FFF2-40B4-BE49-F238E27FC236}">
                    <a16:creationId xmlns:a16="http://schemas.microsoft.com/office/drawing/2014/main" id="{524A0150-8A41-D74E-9752-5780B9382C29}"/>
                  </a:ext>
                </a:extLst>
              </p:cNvPr>
              <p:cNvGrpSpPr>
                <a:grpSpLocks/>
              </p:cNvGrpSpPr>
              <p:nvPr/>
            </p:nvGrpSpPr>
            <p:grpSpPr bwMode="auto">
              <a:xfrm>
                <a:off x="4896" y="2352"/>
                <a:ext cx="192" cy="192"/>
                <a:chOff x="3552" y="1968"/>
                <a:chExt cx="192" cy="192"/>
              </a:xfrm>
            </p:grpSpPr>
            <p:sp>
              <p:nvSpPr>
                <p:cNvPr id="67737" name="Rectangle 498">
                  <a:extLst>
                    <a:ext uri="{FF2B5EF4-FFF2-40B4-BE49-F238E27FC236}">
                      <a16:creationId xmlns:a16="http://schemas.microsoft.com/office/drawing/2014/main" id="{F88C7F26-26F0-A541-AE3F-6018B7C34787}"/>
                    </a:ext>
                  </a:extLst>
                </p:cNvPr>
                <p:cNvSpPr>
                  <a:spLocks noChangeArrowheads="1"/>
                </p:cNvSpPr>
                <p:nvPr/>
              </p:nvSpPr>
              <p:spPr bwMode="auto">
                <a:xfrm>
                  <a:off x="3552" y="1968"/>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738" name="Rectangle 499">
                  <a:extLst>
                    <a:ext uri="{FF2B5EF4-FFF2-40B4-BE49-F238E27FC236}">
                      <a16:creationId xmlns:a16="http://schemas.microsoft.com/office/drawing/2014/main" id="{550FE54E-5A40-9643-81FA-07A24F6A9BD9}"/>
                    </a:ext>
                  </a:extLst>
                </p:cNvPr>
                <p:cNvSpPr>
                  <a:spLocks noChangeArrowheads="1"/>
                </p:cNvSpPr>
                <p:nvPr/>
              </p:nvSpPr>
              <p:spPr bwMode="auto">
                <a:xfrm>
                  <a:off x="3600" y="2016"/>
                  <a:ext cx="96" cy="96"/>
                </a:xfrm>
                <a:prstGeom prst="rect">
                  <a:avLst/>
                </a:prstGeom>
                <a:solidFill>
                  <a:schemeClr val="accent2"/>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734" name="Group 500">
                <a:extLst>
                  <a:ext uri="{FF2B5EF4-FFF2-40B4-BE49-F238E27FC236}">
                    <a16:creationId xmlns:a16="http://schemas.microsoft.com/office/drawing/2014/main" id="{959726EA-8621-7E4F-89CA-77DBD5FB87CC}"/>
                  </a:ext>
                </a:extLst>
              </p:cNvPr>
              <p:cNvGrpSpPr>
                <a:grpSpLocks/>
              </p:cNvGrpSpPr>
              <p:nvPr/>
            </p:nvGrpSpPr>
            <p:grpSpPr bwMode="auto">
              <a:xfrm>
                <a:off x="4896" y="2544"/>
                <a:ext cx="192" cy="192"/>
                <a:chOff x="3552" y="1968"/>
                <a:chExt cx="192" cy="192"/>
              </a:xfrm>
            </p:grpSpPr>
            <p:sp>
              <p:nvSpPr>
                <p:cNvPr id="67735" name="Rectangle 501">
                  <a:extLst>
                    <a:ext uri="{FF2B5EF4-FFF2-40B4-BE49-F238E27FC236}">
                      <a16:creationId xmlns:a16="http://schemas.microsoft.com/office/drawing/2014/main" id="{E19342E9-944B-1D4F-AAE9-8B3C10330039}"/>
                    </a:ext>
                  </a:extLst>
                </p:cNvPr>
                <p:cNvSpPr>
                  <a:spLocks noChangeArrowheads="1"/>
                </p:cNvSpPr>
                <p:nvPr/>
              </p:nvSpPr>
              <p:spPr bwMode="auto">
                <a:xfrm>
                  <a:off x="3552" y="1968"/>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736" name="Rectangle 502">
                  <a:extLst>
                    <a:ext uri="{FF2B5EF4-FFF2-40B4-BE49-F238E27FC236}">
                      <a16:creationId xmlns:a16="http://schemas.microsoft.com/office/drawing/2014/main" id="{4B12D228-D646-124D-A578-85A15F750332}"/>
                    </a:ext>
                  </a:extLst>
                </p:cNvPr>
                <p:cNvSpPr>
                  <a:spLocks noChangeArrowheads="1"/>
                </p:cNvSpPr>
                <p:nvPr/>
              </p:nvSpPr>
              <p:spPr bwMode="auto">
                <a:xfrm>
                  <a:off x="3600" y="2016"/>
                  <a:ext cx="96" cy="96"/>
                </a:xfrm>
                <a:prstGeom prst="rect">
                  <a:avLst/>
                </a:prstGeom>
                <a:solidFill>
                  <a:schemeClr val="accent2"/>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sp>
          <p:nvSpPr>
            <p:cNvPr id="67701" name="AutoShape 503">
              <a:extLst>
                <a:ext uri="{FF2B5EF4-FFF2-40B4-BE49-F238E27FC236}">
                  <a16:creationId xmlns:a16="http://schemas.microsoft.com/office/drawing/2014/main" id="{955643A0-EE97-7E40-84D8-C05F083964BB}"/>
                </a:ext>
              </a:extLst>
            </p:cNvPr>
            <p:cNvSpPr>
              <a:spLocks noChangeArrowheads="1"/>
            </p:cNvSpPr>
            <p:nvPr/>
          </p:nvSpPr>
          <p:spPr bwMode="auto">
            <a:xfrm>
              <a:off x="3552" y="1777"/>
              <a:ext cx="481" cy="462"/>
            </a:xfrm>
            <a:prstGeom prst="rightArrow">
              <a:avLst>
                <a:gd name="adj1" fmla="val 50000"/>
                <a:gd name="adj2" fmla="val 28028"/>
              </a:avLst>
            </a:prstGeom>
            <a:solidFill>
              <a:schemeClr val="bg1"/>
            </a:solidFill>
            <a:ln w="38100">
              <a:solidFill>
                <a:schemeClr val="tx1"/>
              </a:solidFill>
              <a:miter lim="800000"/>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800" b="0" i="0" u="none" strike="noStrike" kern="1200" cap="none" spc="0" normalizeH="0" baseline="0" noProof="0">
                  <a:ln>
                    <a:noFill/>
                  </a:ln>
                  <a:solidFill>
                    <a:srgbClr val="000000"/>
                  </a:solidFill>
                  <a:effectLst/>
                  <a:uLnTx/>
                  <a:uFillTx/>
                  <a:latin typeface="Verdana" panose="020B0604030504040204" pitchFamily="34" charset="0"/>
                  <a:ea typeface="굴림" panose="020B0600000101010101" pitchFamily="34" charset="-127"/>
                  <a:cs typeface="+mn-cs"/>
                </a:rPr>
                <a:t>W2</a:t>
              </a:r>
            </a:p>
          </p:txBody>
        </p:sp>
      </p:grpSp>
      <p:grpSp>
        <p:nvGrpSpPr>
          <p:cNvPr id="43133" name="Group 504">
            <a:extLst>
              <a:ext uri="{FF2B5EF4-FFF2-40B4-BE49-F238E27FC236}">
                <a16:creationId xmlns:a16="http://schemas.microsoft.com/office/drawing/2014/main" id="{89026F31-9C35-2A40-85A5-E66671787863}"/>
              </a:ext>
            </a:extLst>
          </p:cNvPr>
          <p:cNvGrpSpPr>
            <a:grpSpLocks/>
          </p:cNvGrpSpPr>
          <p:nvPr/>
        </p:nvGrpSpPr>
        <p:grpSpPr bwMode="auto">
          <a:xfrm>
            <a:off x="5638800" y="4275138"/>
            <a:ext cx="3200400" cy="1522412"/>
            <a:chOff x="3552" y="2545"/>
            <a:chExt cx="2016" cy="959"/>
          </a:xfrm>
        </p:grpSpPr>
        <p:grpSp>
          <p:nvGrpSpPr>
            <p:cNvPr id="67601" name="Group 505">
              <a:extLst>
                <a:ext uri="{FF2B5EF4-FFF2-40B4-BE49-F238E27FC236}">
                  <a16:creationId xmlns:a16="http://schemas.microsoft.com/office/drawing/2014/main" id="{F5FB6D33-2F08-1B4F-85E3-3656E559FB6E}"/>
                </a:ext>
              </a:extLst>
            </p:cNvPr>
            <p:cNvGrpSpPr>
              <a:grpSpLocks/>
            </p:cNvGrpSpPr>
            <p:nvPr/>
          </p:nvGrpSpPr>
          <p:grpSpPr bwMode="auto">
            <a:xfrm>
              <a:off x="4032" y="2736"/>
              <a:ext cx="1536" cy="768"/>
              <a:chOff x="3552" y="2736"/>
              <a:chExt cx="1536" cy="768"/>
            </a:xfrm>
          </p:grpSpPr>
          <p:sp>
            <p:nvSpPr>
              <p:cNvPr id="67603" name="Rectangle 506">
                <a:extLst>
                  <a:ext uri="{FF2B5EF4-FFF2-40B4-BE49-F238E27FC236}">
                    <a16:creationId xmlns:a16="http://schemas.microsoft.com/office/drawing/2014/main" id="{BD85E3AC-9D85-DA41-84FE-1F0ACB62802F}"/>
                  </a:ext>
                </a:extLst>
              </p:cNvPr>
              <p:cNvSpPr>
                <a:spLocks noChangeArrowheads="1"/>
              </p:cNvSpPr>
              <p:nvPr/>
            </p:nvSpPr>
            <p:spPr bwMode="auto">
              <a:xfrm>
                <a:off x="3552" y="2736"/>
                <a:ext cx="1536" cy="768"/>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nvGrpSpPr>
              <p:cNvPr id="67604" name="Group 507">
                <a:extLst>
                  <a:ext uri="{FF2B5EF4-FFF2-40B4-BE49-F238E27FC236}">
                    <a16:creationId xmlns:a16="http://schemas.microsoft.com/office/drawing/2014/main" id="{59ED154A-722F-EF4D-8F9A-ED20B664471B}"/>
                  </a:ext>
                </a:extLst>
              </p:cNvPr>
              <p:cNvGrpSpPr>
                <a:grpSpLocks/>
              </p:cNvGrpSpPr>
              <p:nvPr/>
            </p:nvGrpSpPr>
            <p:grpSpPr bwMode="auto">
              <a:xfrm>
                <a:off x="3552" y="2736"/>
                <a:ext cx="192" cy="192"/>
                <a:chOff x="3552" y="2736"/>
                <a:chExt cx="192" cy="192"/>
              </a:xfrm>
            </p:grpSpPr>
            <p:sp>
              <p:nvSpPr>
                <p:cNvPr id="67698" name="Rectangle 508">
                  <a:extLst>
                    <a:ext uri="{FF2B5EF4-FFF2-40B4-BE49-F238E27FC236}">
                      <a16:creationId xmlns:a16="http://schemas.microsoft.com/office/drawing/2014/main" id="{70796019-E31C-4E4A-9DCA-B9A3B704F017}"/>
                    </a:ext>
                  </a:extLst>
                </p:cNvPr>
                <p:cNvSpPr>
                  <a:spLocks noChangeArrowheads="1"/>
                </p:cNvSpPr>
                <p:nvPr/>
              </p:nvSpPr>
              <p:spPr bwMode="auto">
                <a:xfrm>
                  <a:off x="3552" y="2736"/>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699" name="Rectangle 509">
                  <a:extLst>
                    <a:ext uri="{FF2B5EF4-FFF2-40B4-BE49-F238E27FC236}">
                      <a16:creationId xmlns:a16="http://schemas.microsoft.com/office/drawing/2014/main" id="{AEE5208D-AFBC-B348-B01E-742E76B57A3D}"/>
                    </a:ext>
                  </a:extLst>
                </p:cNvPr>
                <p:cNvSpPr>
                  <a:spLocks noChangeArrowheads="1"/>
                </p:cNvSpPr>
                <p:nvPr/>
              </p:nvSpPr>
              <p:spPr bwMode="auto">
                <a:xfrm>
                  <a:off x="3600" y="2784"/>
                  <a:ext cx="96" cy="96"/>
                </a:xfrm>
                <a:prstGeom prst="rect">
                  <a:avLst/>
                </a:prstGeom>
                <a:solidFill>
                  <a:srgbClr val="FF00FF"/>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605" name="Group 510">
                <a:extLst>
                  <a:ext uri="{FF2B5EF4-FFF2-40B4-BE49-F238E27FC236}">
                    <a16:creationId xmlns:a16="http://schemas.microsoft.com/office/drawing/2014/main" id="{3E6CF625-FD35-8444-B425-FEEF77A84928}"/>
                  </a:ext>
                </a:extLst>
              </p:cNvPr>
              <p:cNvGrpSpPr>
                <a:grpSpLocks/>
              </p:cNvGrpSpPr>
              <p:nvPr/>
            </p:nvGrpSpPr>
            <p:grpSpPr bwMode="auto">
              <a:xfrm>
                <a:off x="3552" y="2928"/>
                <a:ext cx="192" cy="192"/>
                <a:chOff x="3552" y="2736"/>
                <a:chExt cx="192" cy="192"/>
              </a:xfrm>
            </p:grpSpPr>
            <p:sp>
              <p:nvSpPr>
                <p:cNvPr id="67696" name="Rectangle 511">
                  <a:extLst>
                    <a:ext uri="{FF2B5EF4-FFF2-40B4-BE49-F238E27FC236}">
                      <a16:creationId xmlns:a16="http://schemas.microsoft.com/office/drawing/2014/main" id="{584CB2FD-276D-6A4A-AF6D-1BC8E59D36DE}"/>
                    </a:ext>
                  </a:extLst>
                </p:cNvPr>
                <p:cNvSpPr>
                  <a:spLocks noChangeArrowheads="1"/>
                </p:cNvSpPr>
                <p:nvPr/>
              </p:nvSpPr>
              <p:spPr bwMode="auto">
                <a:xfrm>
                  <a:off x="3552" y="2736"/>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697" name="Rectangle 512">
                  <a:extLst>
                    <a:ext uri="{FF2B5EF4-FFF2-40B4-BE49-F238E27FC236}">
                      <a16:creationId xmlns:a16="http://schemas.microsoft.com/office/drawing/2014/main" id="{EE22DE7D-BEBD-E946-956F-F8117E170048}"/>
                    </a:ext>
                  </a:extLst>
                </p:cNvPr>
                <p:cNvSpPr>
                  <a:spLocks noChangeArrowheads="1"/>
                </p:cNvSpPr>
                <p:nvPr/>
              </p:nvSpPr>
              <p:spPr bwMode="auto">
                <a:xfrm>
                  <a:off x="3600" y="2784"/>
                  <a:ext cx="96" cy="96"/>
                </a:xfrm>
                <a:prstGeom prst="rect">
                  <a:avLst/>
                </a:prstGeom>
                <a:solidFill>
                  <a:srgbClr val="FF00FF"/>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606" name="Group 513">
                <a:extLst>
                  <a:ext uri="{FF2B5EF4-FFF2-40B4-BE49-F238E27FC236}">
                    <a16:creationId xmlns:a16="http://schemas.microsoft.com/office/drawing/2014/main" id="{8233585C-0A9F-C143-A6E8-4B1FD5FF0056}"/>
                  </a:ext>
                </a:extLst>
              </p:cNvPr>
              <p:cNvGrpSpPr>
                <a:grpSpLocks/>
              </p:cNvGrpSpPr>
              <p:nvPr/>
            </p:nvGrpSpPr>
            <p:grpSpPr bwMode="auto">
              <a:xfrm>
                <a:off x="3552" y="3120"/>
                <a:ext cx="192" cy="192"/>
                <a:chOff x="3552" y="2736"/>
                <a:chExt cx="192" cy="192"/>
              </a:xfrm>
            </p:grpSpPr>
            <p:sp>
              <p:nvSpPr>
                <p:cNvPr id="67694" name="Rectangle 514">
                  <a:extLst>
                    <a:ext uri="{FF2B5EF4-FFF2-40B4-BE49-F238E27FC236}">
                      <a16:creationId xmlns:a16="http://schemas.microsoft.com/office/drawing/2014/main" id="{1C1F5B42-A4C5-4144-9FFC-FCCF06A5AA66}"/>
                    </a:ext>
                  </a:extLst>
                </p:cNvPr>
                <p:cNvSpPr>
                  <a:spLocks noChangeArrowheads="1"/>
                </p:cNvSpPr>
                <p:nvPr/>
              </p:nvSpPr>
              <p:spPr bwMode="auto">
                <a:xfrm>
                  <a:off x="3552" y="2736"/>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695" name="Rectangle 515">
                  <a:extLst>
                    <a:ext uri="{FF2B5EF4-FFF2-40B4-BE49-F238E27FC236}">
                      <a16:creationId xmlns:a16="http://schemas.microsoft.com/office/drawing/2014/main" id="{E752E583-867D-DB45-A554-727D86EF2284}"/>
                    </a:ext>
                  </a:extLst>
                </p:cNvPr>
                <p:cNvSpPr>
                  <a:spLocks noChangeArrowheads="1"/>
                </p:cNvSpPr>
                <p:nvPr/>
              </p:nvSpPr>
              <p:spPr bwMode="auto">
                <a:xfrm>
                  <a:off x="3600" y="2784"/>
                  <a:ext cx="96" cy="96"/>
                </a:xfrm>
                <a:prstGeom prst="rect">
                  <a:avLst/>
                </a:prstGeom>
                <a:solidFill>
                  <a:srgbClr val="FF00FF"/>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607" name="Group 516">
                <a:extLst>
                  <a:ext uri="{FF2B5EF4-FFF2-40B4-BE49-F238E27FC236}">
                    <a16:creationId xmlns:a16="http://schemas.microsoft.com/office/drawing/2014/main" id="{D416EFD6-F74C-CC41-AE77-35408C278B34}"/>
                  </a:ext>
                </a:extLst>
              </p:cNvPr>
              <p:cNvGrpSpPr>
                <a:grpSpLocks/>
              </p:cNvGrpSpPr>
              <p:nvPr/>
            </p:nvGrpSpPr>
            <p:grpSpPr bwMode="auto">
              <a:xfrm>
                <a:off x="3552" y="3312"/>
                <a:ext cx="192" cy="192"/>
                <a:chOff x="3552" y="2736"/>
                <a:chExt cx="192" cy="192"/>
              </a:xfrm>
            </p:grpSpPr>
            <p:sp>
              <p:nvSpPr>
                <p:cNvPr id="67692" name="Rectangle 517">
                  <a:extLst>
                    <a:ext uri="{FF2B5EF4-FFF2-40B4-BE49-F238E27FC236}">
                      <a16:creationId xmlns:a16="http://schemas.microsoft.com/office/drawing/2014/main" id="{8EC794F8-F6F1-AA47-8E17-74E9D25D0B92}"/>
                    </a:ext>
                  </a:extLst>
                </p:cNvPr>
                <p:cNvSpPr>
                  <a:spLocks noChangeArrowheads="1"/>
                </p:cNvSpPr>
                <p:nvPr/>
              </p:nvSpPr>
              <p:spPr bwMode="auto">
                <a:xfrm>
                  <a:off x="3552" y="2736"/>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693" name="Rectangle 518">
                  <a:extLst>
                    <a:ext uri="{FF2B5EF4-FFF2-40B4-BE49-F238E27FC236}">
                      <a16:creationId xmlns:a16="http://schemas.microsoft.com/office/drawing/2014/main" id="{84631630-DC87-144A-BD02-B2647BAB3A52}"/>
                    </a:ext>
                  </a:extLst>
                </p:cNvPr>
                <p:cNvSpPr>
                  <a:spLocks noChangeArrowheads="1"/>
                </p:cNvSpPr>
                <p:nvPr/>
              </p:nvSpPr>
              <p:spPr bwMode="auto">
                <a:xfrm>
                  <a:off x="3600" y="2784"/>
                  <a:ext cx="96" cy="96"/>
                </a:xfrm>
                <a:prstGeom prst="rect">
                  <a:avLst/>
                </a:prstGeom>
                <a:solidFill>
                  <a:srgbClr val="FF00FF"/>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608" name="Group 519">
                <a:extLst>
                  <a:ext uri="{FF2B5EF4-FFF2-40B4-BE49-F238E27FC236}">
                    <a16:creationId xmlns:a16="http://schemas.microsoft.com/office/drawing/2014/main" id="{BB0EC51B-4343-3749-84CE-213134C57289}"/>
                  </a:ext>
                </a:extLst>
              </p:cNvPr>
              <p:cNvGrpSpPr>
                <a:grpSpLocks/>
              </p:cNvGrpSpPr>
              <p:nvPr/>
            </p:nvGrpSpPr>
            <p:grpSpPr bwMode="auto">
              <a:xfrm>
                <a:off x="3744" y="2736"/>
                <a:ext cx="192" cy="192"/>
                <a:chOff x="3552" y="2736"/>
                <a:chExt cx="192" cy="192"/>
              </a:xfrm>
            </p:grpSpPr>
            <p:sp>
              <p:nvSpPr>
                <p:cNvPr id="67690" name="Rectangle 520">
                  <a:extLst>
                    <a:ext uri="{FF2B5EF4-FFF2-40B4-BE49-F238E27FC236}">
                      <a16:creationId xmlns:a16="http://schemas.microsoft.com/office/drawing/2014/main" id="{7460586D-9F56-194C-A96F-AEE00AD25CAF}"/>
                    </a:ext>
                  </a:extLst>
                </p:cNvPr>
                <p:cNvSpPr>
                  <a:spLocks noChangeArrowheads="1"/>
                </p:cNvSpPr>
                <p:nvPr/>
              </p:nvSpPr>
              <p:spPr bwMode="auto">
                <a:xfrm>
                  <a:off x="3552" y="2736"/>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691" name="Rectangle 521">
                  <a:extLst>
                    <a:ext uri="{FF2B5EF4-FFF2-40B4-BE49-F238E27FC236}">
                      <a16:creationId xmlns:a16="http://schemas.microsoft.com/office/drawing/2014/main" id="{FDB3F814-3F8A-B241-B0D1-A6FD47D98DD9}"/>
                    </a:ext>
                  </a:extLst>
                </p:cNvPr>
                <p:cNvSpPr>
                  <a:spLocks noChangeArrowheads="1"/>
                </p:cNvSpPr>
                <p:nvPr/>
              </p:nvSpPr>
              <p:spPr bwMode="auto">
                <a:xfrm>
                  <a:off x="3600" y="2784"/>
                  <a:ext cx="96" cy="96"/>
                </a:xfrm>
                <a:prstGeom prst="rect">
                  <a:avLst/>
                </a:prstGeom>
                <a:solidFill>
                  <a:srgbClr val="FF00FF"/>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609" name="Group 522">
                <a:extLst>
                  <a:ext uri="{FF2B5EF4-FFF2-40B4-BE49-F238E27FC236}">
                    <a16:creationId xmlns:a16="http://schemas.microsoft.com/office/drawing/2014/main" id="{65CA0C7A-8FE9-094A-95D6-D93D97E5F0BF}"/>
                  </a:ext>
                </a:extLst>
              </p:cNvPr>
              <p:cNvGrpSpPr>
                <a:grpSpLocks/>
              </p:cNvGrpSpPr>
              <p:nvPr/>
            </p:nvGrpSpPr>
            <p:grpSpPr bwMode="auto">
              <a:xfrm>
                <a:off x="3744" y="2928"/>
                <a:ext cx="192" cy="192"/>
                <a:chOff x="3552" y="2736"/>
                <a:chExt cx="192" cy="192"/>
              </a:xfrm>
            </p:grpSpPr>
            <p:sp>
              <p:nvSpPr>
                <p:cNvPr id="67688" name="Rectangle 523">
                  <a:extLst>
                    <a:ext uri="{FF2B5EF4-FFF2-40B4-BE49-F238E27FC236}">
                      <a16:creationId xmlns:a16="http://schemas.microsoft.com/office/drawing/2014/main" id="{C73F53DE-1613-1747-8B49-315E4D1059BA}"/>
                    </a:ext>
                  </a:extLst>
                </p:cNvPr>
                <p:cNvSpPr>
                  <a:spLocks noChangeArrowheads="1"/>
                </p:cNvSpPr>
                <p:nvPr/>
              </p:nvSpPr>
              <p:spPr bwMode="auto">
                <a:xfrm>
                  <a:off x="3552" y="2736"/>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689" name="Rectangle 524">
                  <a:extLst>
                    <a:ext uri="{FF2B5EF4-FFF2-40B4-BE49-F238E27FC236}">
                      <a16:creationId xmlns:a16="http://schemas.microsoft.com/office/drawing/2014/main" id="{AE774288-40C9-594F-8F5D-ABFB0E3923F4}"/>
                    </a:ext>
                  </a:extLst>
                </p:cNvPr>
                <p:cNvSpPr>
                  <a:spLocks noChangeArrowheads="1"/>
                </p:cNvSpPr>
                <p:nvPr/>
              </p:nvSpPr>
              <p:spPr bwMode="auto">
                <a:xfrm>
                  <a:off x="3600" y="2784"/>
                  <a:ext cx="96" cy="96"/>
                </a:xfrm>
                <a:prstGeom prst="rect">
                  <a:avLst/>
                </a:prstGeom>
                <a:solidFill>
                  <a:srgbClr val="FF00FF"/>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610" name="Group 525">
                <a:extLst>
                  <a:ext uri="{FF2B5EF4-FFF2-40B4-BE49-F238E27FC236}">
                    <a16:creationId xmlns:a16="http://schemas.microsoft.com/office/drawing/2014/main" id="{46A3D8ED-79AA-6540-8AC3-849E170413CA}"/>
                  </a:ext>
                </a:extLst>
              </p:cNvPr>
              <p:cNvGrpSpPr>
                <a:grpSpLocks/>
              </p:cNvGrpSpPr>
              <p:nvPr/>
            </p:nvGrpSpPr>
            <p:grpSpPr bwMode="auto">
              <a:xfrm>
                <a:off x="3744" y="3120"/>
                <a:ext cx="192" cy="192"/>
                <a:chOff x="3552" y="2736"/>
                <a:chExt cx="192" cy="192"/>
              </a:xfrm>
            </p:grpSpPr>
            <p:sp>
              <p:nvSpPr>
                <p:cNvPr id="67686" name="Rectangle 526">
                  <a:extLst>
                    <a:ext uri="{FF2B5EF4-FFF2-40B4-BE49-F238E27FC236}">
                      <a16:creationId xmlns:a16="http://schemas.microsoft.com/office/drawing/2014/main" id="{D1738B96-2554-CE45-A78E-5B20B6AF34DE}"/>
                    </a:ext>
                  </a:extLst>
                </p:cNvPr>
                <p:cNvSpPr>
                  <a:spLocks noChangeArrowheads="1"/>
                </p:cNvSpPr>
                <p:nvPr/>
              </p:nvSpPr>
              <p:spPr bwMode="auto">
                <a:xfrm>
                  <a:off x="3552" y="2736"/>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687" name="Rectangle 527">
                  <a:extLst>
                    <a:ext uri="{FF2B5EF4-FFF2-40B4-BE49-F238E27FC236}">
                      <a16:creationId xmlns:a16="http://schemas.microsoft.com/office/drawing/2014/main" id="{67A8D8E1-CEA3-854B-AF1D-663705069F08}"/>
                    </a:ext>
                  </a:extLst>
                </p:cNvPr>
                <p:cNvSpPr>
                  <a:spLocks noChangeArrowheads="1"/>
                </p:cNvSpPr>
                <p:nvPr/>
              </p:nvSpPr>
              <p:spPr bwMode="auto">
                <a:xfrm>
                  <a:off x="3600" y="2784"/>
                  <a:ext cx="96" cy="96"/>
                </a:xfrm>
                <a:prstGeom prst="rect">
                  <a:avLst/>
                </a:prstGeom>
                <a:solidFill>
                  <a:srgbClr val="FF00FF"/>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611" name="Group 528">
                <a:extLst>
                  <a:ext uri="{FF2B5EF4-FFF2-40B4-BE49-F238E27FC236}">
                    <a16:creationId xmlns:a16="http://schemas.microsoft.com/office/drawing/2014/main" id="{9569AAB7-C452-5343-A6EA-F328A0A22418}"/>
                  </a:ext>
                </a:extLst>
              </p:cNvPr>
              <p:cNvGrpSpPr>
                <a:grpSpLocks/>
              </p:cNvGrpSpPr>
              <p:nvPr/>
            </p:nvGrpSpPr>
            <p:grpSpPr bwMode="auto">
              <a:xfrm>
                <a:off x="3744" y="3312"/>
                <a:ext cx="192" cy="192"/>
                <a:chOff x="3552" y="2736"/>
                <a:chExt cx="192" cy="192"/>
              </a:xfrm>
            </p:grpSpPr>
            <p:sp>
              <p:nvSpPr>
                <p:cNvPr id="67684" name="Rectangle 529">
                  <a:extLst>
                    <a:ext uri="{FF2B5EF4-FFF2-40B4-BE49-F238E27FC236}">
                      <a16:creationId xmlns:a16="http://schemas.microsoft.com/office/drawing/2014/main" id="{DA8D9C58-0A6A-E34A-83DA-A64EFBDB618F}"/>
                    </a:ext>
                  </a:extLst>
                </p:cNvPr>
                <p:cNvSpPr>
                  <a:spLocks noChangeArrowheads="1"/>
                </p:cNvSpPr>
                <p:nvPr/>
              </p:nvSpPr>
              <p:spPr bwMode="auto">
                <a:xfrm>
                  <a:off x="3552" y="2736"/>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685" name="Rectangle 530">
                  <a:extLst>
                    <a:ext uri="{FF2B5EF4-FFF2-40B4-BE49-F238E27FC236}">
                      <a16:creationId xmlns:a16="http://schemas.microsoft.com/office/drawing/2014/main" id="{7016DE23-476B-2942-8320-D563FC16C615}"/>
                    </a:ext>
                  </a:extLst>
                </p:cNvPr>
                <p:cNvSpPr>
                  <a:spLocks noChangeArrowheads="1"/>
                </p:cNvSpPr>
                <p:nvPr/>
              </p:nvSpPr>
              <p:spPr bwMode="auto">
                <a:xfrm>
                  <a:off x="3600" y="2784"/>
                  <a:ext cx="96" cy="96"/>
                </a:xfrm>
                <a:prstGeom prst="rect">
                  <a:avLst/>
                </a:prstGeom>
                <a:solidFill>
                  <a:srgbClr val="FF00FF"/>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612" name="Group 531">
                <a:extLst>
                  <a:ext uri="{FF2B5EF4-FFF2-40B4-BE49-F238E27FC236}">
                    <a16:creationId xmlns:a16="http://schemas.microsoft.com/office/drawing/2014/main" id="{DAF30E7F-6C71-7E49-827F-63DA6860A5D9}"/>
                  </a:ext>
                </a:extLst>
              </p:cNvPr>
              <p:cNvGrpSpPr>
                <a:grpSpLocks/>
              </p:cNvGrpSpPr>
              <p:nvPr/>
            </p:nvGrpSpPr>
            <p:grpSpPr bwMode="auto">
              <a:xfrm>
                <a:off x="3936" y="2736"/>
                <a:ext cx="192" cy="192"/>
                <a:chOff x="3552" y="2736"/>
                <a:chExt cx="192" cy="192"/>
              </a:xfrm>
            </p:grpSpPr>
            <p:sp>
              <p:nvSpPr>
                <p:cNvPr id="67682" name="Rectangle 532">
                  <a:extLst>
                    <a:ext uri="{FF2B5EF4-FFF2-40B4-BE49-F238E27FC236}">
                      <a16:creationId xmlns:a16="http://schemas.microsoft.com/office/drawing/2014/main" id="{3A39CB43-752A-1C48-829C-D1E14E045855}"/>
                    </a:ext>
                  </a:extLst>
                </p:cNvPr>
                <p:cNvSpPr>
                  <a:spLocks noChangeArrowheads="1"/>
                </p:cNvSpPr>
                <p:nvPr/>
              </p:nvSpPr>
              <p:spPr bwMode="auto">
                <a:xfrm>
                  <a:off x="3552" y="2736"/>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683" name="Rectangle 533">
                  <a:extLst>
                    <a:ext uri="{FF2B5EF4-FFF2-40B4-BE49-F238E27FC236}">
                      <a16:creationId xmlns:a16="http://schemas.microsoft.com/office/drawing/2014/main" id="{CBD88C56-493E-A746-A7B4-7F70296185BC}"/>
                    </a:ext>
                  </a:extLst>
                </p:cNvPr>
                <p:cNvSpPr>
                  <a:spLocks noChangeArrowheads="1"/>
                </p:cNvSpPr>
                <p:nvPr/>
              </p:nvSpPr>
              <p:spPr bwMode="auto">
                <a:xfrm>
                  <a:off x="3600" y="2784"/>
                  <a:ext cx="96" cy="96"/>
                </a:xfrm>
                <a:prstGeom prst="rect">
                  <a:avLst/>
                </a:prstGeom>
                <a:solidFill>
                  <a:srgbClr val="FF00FF"/>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613" name="Group 534">
                <a:extLst>
                  <a:ext uri="{FF2B5EF4-FFF2-40B4-BE49-F238E27FC236}">
                    <a16:creationId xmlns:a16="http://schemas.microsoft.com/office/drawing/2014/main" id="{22966203-CD22-E449-8626-5F6AF378F8F3}"/>
                  </a:ext>
                </a:extLst>
              </p:cNvPr>
              <p:cNvGrpSpPr>
                <a:grpSpLocks/>
              </p:cNvGrpSpPr>
              <p:nvPr/>
            </p:nvGrpSpPr>
            <p:grpSpPr bwMode="auto">
              <a:xfrm>
                <a:off x="3936" y="2928"/>
                <a:ext cx="192" cy="192"/>
                <a:chOff x="3552" y="2736"/>
                <a:chExt cx="192" cy="192"/>
              </a:xfrm>
            </p:grpSpPr>
            <p:sp>
              <p:nvSpPr>
                <p:cNvPr id="67680" name="Rectangle 535">
                  <a:extLst>
                    <a:ext uri="{FF2B5EF4-FFF2-40B4-BE49-F238E27FC236}">
                      <a16:creationId xmlns:a16="http://schemas.microsoft.com/office/drawing/2014/main" id="{86A7476A-8A6F-284A-91B8-D58316B471DE}"/>
                    </a:ext>
                  </a:extLst>
                </p:cNvPr>
                <p:cNvSpPr>
                  <a:spLocks noChangeArrowheads="1"/>
                </p:cNvSpPr>
                <p:nvPr/>
              </p:nvSpPr>
              <p:spPr bwMode="auto">
                <a:xfrm>
                  <a:off x="3552" y="2736"/>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681" name="Rectangle 536">
                  <a:extLst>
                    <a:ext uri="{FF2B5EF4-FFF2-40B4-BE49-F238E27FC236}">
                      <a16:creationId xmlns:a16="http://schemas.microsoft.com/office/drawing/2014/main" id="{4235CF49-D724-0445-8A75-92EB30AA1CF3}"/>
                    </a:ext>
                  </a:extLst>
                </p:cNvPr>
                <p:cNvSpPr>
                  <a:spLocks noChangeArrowheads="1"/>
                </p:cNvSpPr>
                <p:nvPr/>
              </p:nvSpPr>
              <p:spPr bwMode="auto">
                <a:xfrm>
                  <a:off x="3600" y="2784"/>
                  <a:ext cx="96" cy="96"/>
                </a:xfrm>
                <a:prstGeom prst="rect">
                  <a:avLst/>
                </a:prstGeom>
                <a:solidFill>
                  <a:srgbClr val="FF00FF"/>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614" name="Group 537">
                <a:extLst>
                  <a:ext uri="{FF2B5EF4-FFF2-40B4-BE49-F238E27FC236}">
                    <a16:creationId xmlns:a16="http://schemas.microsoft.com/office/drawing/2014/main" id="{49857E80-5634-364B-BB79-578CD582B2DE}"/>
                  </a:ext>
                </a:extLst>
              </p:cNvPr>
              <p:cNvGrpSpPr>
                <a:grpSpLocks/>
              </p:cNvGrpSpPr>
              <p:nvPr/>
            </p:nvGrpSpPr>
            <p:grpSpPr bwMode="auto">
              <a:xfrm>
                <a:off x="3936" y="3120"/>
                <a:ext cx="192" cy="192"/>
                <a:chOff x="3552" y="2736"/>
                <a:chExt cx="192" cy="192"/>
              </a:xfrm>
            </p:grpSpPr>
            <p:sp>
              <p:nvSpPr>
                <p:cNvPr id="67678" name="Rectangle 538">
                  <a:extLst>
                    <a:ext uri="{FF2B5EF4-FFF2-40B4-BE49-F238E27FC236}">
                      <a16:creationId xmlns:a16="http://schemas.microsoft.com/office/drawing/2014/main" id="{3AE49184-18AE-574F-9DC4-E2DBEB672606}"/>
                    </a:ext>
                  </a:extLst>
                </p:cNvPr>
                <p:cNvSpPr>
                  <a:spLocks noChangeArrowheads="1"/>
                </p:cNvSpPr>
                <p:nvPr/>
              </p:nvSpPr>
              <p:spPr bwMode="auto">
                <a:xfrm>
                  <a:off x="3552" y="2736"/>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679" name="Rectangle 539">
                  <a:extLst>
                    <a:ext uri="{FF2B5EF4-FFF2-40B4-BE49-F238E27FC236}">
                      <a16:creationId xmlns:a16="http://schemas.microsoft.com/office/drawing/2014/main" id="{A793234E-44E8-6342-8349-92635D1879CF}"/>
                    </a:ext>
                  </a:extLst>
                </p:cNvPr>
                <p:cNvSpPr>
                  <a:spLocks noChangeArrowheads="1"/>
                </p:cNvSpPr>
                <p:nvPr/>
              </p:nvSpPr>
              <p:spPr bwMode="auto">
                <a:xfrm>
                  <a:off x="3600" y="2784"/>
                  <a:ext cx="96" cy="96"/>
                </a:xfrm>
                <a:prstGeom prst="rect">
                  <a:avLst/>
                </a:prstGeom>
                <a:solidFill>
                  <a:srgbClr val="FF00FF"/>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615" name="Group 540">
                <a:extLst>
                  <a:ext uri="{FF2B5EF4-FFF2-40B4-BE49-F238E27FC236}">
                    <a16:creationId xmlns:a16="http://schemas.microsoft.com/office/drawing/2014/main" id="{ECE5983F-D478-A045-9F73-06079358EEFD}"/>
                  </a:ext>
                </a:extLst>
              </p:cNvPr>
              <p:cNvGrpSpPr>
                <a:grpSpLocks/>
              </p:cNvGrpSpPr>
              <p:nvPr/>
            </p:nvGrpSpPr>
            <p:grpSpPr bwMode="auto">
              <a:xfrm>
                <a:off x="3936" y="3312"/>
                <a:ext cx="192" cy="192"/>
                <a:chOff x="3552" y="2736"/>
                <a:chExt cx="192" cy="192"/>
              </a:xfrm>
            </p:grpSpPr>
            <p:sp>
              <p:nvSpPr>
                <p:cNvPr id="67676" name="Rectangle 541">
                  <a:extLst>
                    <a:ext uri="{FF2B5EF4-FFF2-40B4-BE49-F238E27FC236}">
                      <a16:creationId xmlns:a16="http://schemas.microsoft.com/office/drawing/2014/main" id="{F16A0D3D-89F5-144E-BDA7-2BFAFBB7C172}"/>
                    </a:ext>
                  </a:extLst>
                </p:cNvPr>
                <p:cNvSpPr>
                  <a:spLocks noChangeArrowheads="1"/>
                </p:cNvSpPr>
                <p:nvPr/>
              </p:nvSpPr>
              <p:spPr bwMode="auto">
                <a:xfrm>
                  <a:off x="3552" y="2736"/>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677" name="Rectangle 542">
                  <a:extLst>
                    <a:ext uri="{FF2B5EF4-FFF2-40B4-BE49-F238E27FC236}">
                      <a16:creationId xmlns:a16="http://schemas.microsoft.com/office/drawing/2014/main" id="{F1F5DE96-C874-9840-87AF-51C6B35E3C3C}"/>
                    </a:ext>
                  </a:extLst>
                </p:cNvPr>
                <p:cNvSpPr>
                  <a:spLocks noChangeArrowheads="1"/>
                </p:cNvSpPr>
                <p:nvPr/>
              </p:nvSpPr>
              <p:spPr bwMode="auto">
                <a:xfrm>
                  <a:off x="3600" y="2784"/>
                  <a:ext cx="96" cy="96"/>
                </a:xfrm>
                <a:prstGeom prst="rect">
                  <a:avLst/>
                </a:prstGeom>
                <a:solidFill>
                  <a:srgbClr val="FF00FF"/>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616" name="Group 543">
                <a:extLst>
                  <a:ext uri="{FF2B5EF4-FFF2-40B4-BE49-F238E27FC236}">
                    <a16:creationId xmlns:a16="http://schemas.microsoft.com/office/drawing/2014/main" id="{A698F0F9-DED7-2841-85BA-4B9D5E47EB3C}"/>
                  </a:ext>
                </a:extLst>
              </p:cNvPr>
              <p:cNvGrpSpPr>
                <a:grpSpLocks/>
              </p:cNvGrpSpPr>
              <p:nvPr/>
            </p:nvGrpSpPr>
            <p:grpSpPr bwMode="auto">
              <a:xfrm>
                <a:off x="4128" y="2736"/>
                <a:ext cx="192" cy="192"/>
                <a:chOff x="3552" y="2736"/>
                <a:chExt cx="192" cy="192"/>
              </a:xfrm>
            </p:grpSpPr>
            <p:sp>
              <p:nvSpPr>
                <p:cNvPr id="67674" name="Rectangle 544">
                  <a:extLst>
                    <a:ext uri="{FF2B5EF4-FFF2-40B4-BE49-F238E27FC236}">
                      <a16:creationId xmlns:a16="http://schemas.microsoft.com/office/drawing/2014/main" id="{6487D69F-BF77-3C4F-BB2B-B8EAE88C3F60}"/>
                    </a:ext>
                  </a:extLst>
                </p:cNvPr>
                <p:cNvSpPr>
                  <a:spLocks noChangeArrowheads="1"/>
                </p:cNvSpPr>
                <p:nvPr/>
              </p:nvSpPr>
              <p:spPr bwMode="auto">
                <a:xfrm>
                  <a:off x="3552" y="2736"/>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675" name="Rectangle 545">
                  <a:extLst>
                    <a:ext uri="{FF2B5EF4-FFF2-40B4-BE49-F238E27FC236}">
                      <a16:creationId xmlns:a16="http://schemas.microsoft.com/office/drawing/2014/main" id="{BCA9DDF8-FF3C-4048-A2B5-B6E29123E608}"/>
                    </a:ext>
                  </a:extLst>
                </p:cNvPr>
                <p:cNvSpPr>
                  <a:spLocks noChangeArrowheads="1"/>
                </p:cNvSpPr>
                <p:nvPr/>
              </p:nvSpPr>
              <p:spPr bwMode="auto">
                <a:xfrm>
                  <a:off x="3600" y="2784"/>
                  <a:ext cx="96" cy="96"/>
                </a:xfrm>
                <a:prstGeom prst="rect">
                  <a:avLst/>
                </a:prstGeom>
                <a:solidFill>
                  <a:srgbClr val="FF00FF"/>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617" name="Group 546">
                <a:extLst>
                  <a:ext uri="{FF2B5EF4-FFF2-40B4-BE49-F238E27FC236}">
                    <a16:creationId xmlns:a16="http://schemas.microsoft.com/office/drawing/2014/main" id="{E11ED17A-8E78-4143-A0D7-D35ABAE65E4F}"/>
                  </a:ext>
                </a:extLst>
              </p:cNvPr>
              <p:cNvGrpSpPr>
                <a:grpSpLocks/>
              </p:cNvGrpSpPr>
              <p:nvPr/>
            </p:nvGrpSpPr>
            <p:grpSpPr bwMode="auto">
              <a:xfrm>
                <a:off x="4128" y="2928"/>
                <a:ext cx="192" cy="192"/>
                <a:chOff x="3552" y="2736"/>
                <a:chExt cx="192" cy="192"/>
              </a:xfrm>
            </p:grpSpPr>
            <p:sp>
              <p:nvSpPr>
                <p:cNvPr id="67672" name="Rectangle 547">
                  <a:extLst>
                    <a:ext uri="{FF2B5EF4-FFF2-40B4-BE49-F238E27FC236}">
                      <a16:creationId xmlns:a16="http://schemas.microsoft.com/office/drawing/2014/main" id="{FE1BCA7C-9BCA-3345-8B0C-B86E971B9A87}"/>
                    </a:ext>
                  </a:extLst>
                </p:cNvPr>
                <p:cNvSpPr>
                  <a:spLocks noChangeArrowheads="1"/>
                </p:cNvSpPr>
                <p:nvPr/>
              </p:nvSpPr>
              <p:spPr bwMode="auto">
                <a:xfrm>
                  <a:off x="3552" y="2736"/>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673" name="Rectangle 548">
                  <a:extLst>
                    <a:ext uri="{FF2B5EF4-FFF2-40B4-BE49-F238E27FC236}">
                      <a16:creationId xmlns:a16="http://schemas.microsoft.com/office/drawing/2014/main" id="{3AD13DB7-03FC-3742-9E58-E559B8A9E3C4}"/>
                    </a:ext>
                  </a:extLst>
                </p:cNvPr>
                <p:cNvSpPr>
                  <a:spLocks noChangeArrowheads="1"/>
                </p:cNvSpPr>
                <p:nvPr/>
              </p:nvSpPr>
              <p:spPr bwMode="auto">
                <a:xfrm>
                  <a:off x="3600" y="2784"/>
                  <a:ext cx="96" cy="96"/>
                </a:xfrm>
                <a:prstGeom prst="rect">
                  <a:avLst/>
                </a:prstGeom>
                <a:solidFill>
                  <a:srgbClr val="FF00FF"/>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618" name="Group 549">
                <a:extLst>
                  <a:ext uri="{FF2B5EF4-FFF2-40B4-BE49-F238E27FC236}">
                    <a16:creationId xmlns:a16="http://schemas.microsoft.com/office/drawing/2014/main" id="{3A7465C3-FF72-3341-96D8-02DA38D158B2}"/>
                  </a:ext>
                </a:extLst>
              </p:cNvPr>
              <p:cNvGrpSpPr>
                <a:grpSpLocks/>
              </p:cNvGrpSpPr>
              <p:nvPr/>
            </p:nvGrpSpPr>
            <p:grpSpPr bwMode="auto">
              <a:xfrm>
                <a:off x="4128" y="3120"/>
                <a:ext cx="192" cy="192"/>
                <a:chOff x="3552" y="2736"/>
                <a:chExt cx="192" cy="192"/>
              </a:xfrm>
            </p:grpSpPr>
            <p:sp>
              <p:nvSpPr>
                <p:cNvPr id="67670" name="Rectangle 550">
                  <a:extLst>
                    <a:ext uri="{FF2B5EF4-FFF2-40B4-BE49-F238E27FC236}">
                      <a16:creationId xmlns:a16="http://schemas.microsoft.com/office/drawing/2014/main" id="{61FD7C31-E71D-BC49-A10F-B6BB536EFA52}"/>
                    </a:ext>
                  </a:extLst>
                </p:cNvPr>
                <p:cNvSpPr>
                  <a:spLocks noChangeArrowheads="1"/>
                </p:cNvSpPr>
                <p:nvPr/>
              </p:nvSpPr>
              <p:spPr bwMode="auto">
                <a:xfrm>
                  <a:off x="3552" y="2736"/>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671" name="Rectangle 551">
                  <a:extLst>
                    <a:ext uri="{FF2B5EF4-FFF2-40B4-BE49-F238E27FC236}">
                      <a16:creationId xmlns:a16="http://schemas.microsoft.com/office/drawing/2014/main" id="{8567BDA3-015D-A645-9F65-79D22016AC51}"/>
                    </a:ext>
                  </a:extLst>
                </p:cNvPr>
                <p:cNvSpPr>
                  <a:spLocks noChangeArrowheads="1"/>
                </p:cNvSpPr>
                <p:nvPr/>
              </p:nvSpPr>
              <p:spPr bwMode="auto">
                <a:xfrm>
                  <a:off x="3600" y="2784"/>
                  <a:ext cx="96" cy="96"/>
                </a:xfrm>
                <a:prstGeom prst="rect">
                  <a:avLst/>
                </a:prstGeom>
                <a:solidFill>
                  <a:srgbClr val="FF00FF"/>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619" name="Group 552">
                <a:extLst>
                  <a:ext uri="{FF2B5EF4-FFF2-40B4-BE49-F238E27FC236}">
                    <a16:creationId xmlns:a16="http://schemas.microsoft.com/office/drawing/2014/main" id="{98F368F4-1DD1-6543-B14D-900A618DD7E4}"/>
                  </a:ext>
                </a:extLst>
              </p:cNvPr>
              <p:cNvGrpSpPr>
                <a:grpSpLocks/>
              </p:cNvGrpSpPr>
              <p:nvPr/>
            </p:nvGrpSpPr>
            <p:grpSpPr bwMode="auto">
              <a:xfrm>
                <a:off x="4128" y="3312"/>
                <a:ext cx="192" cy="192"/>
                <a:chOff x="3552" y="2736"/>
                <a:chExt cx="192" cy="192"/>
              </a:xfrm>
            </p:grpSpPr>
            <p:sp>
              <p:nvSpPr>
                <p:cNvPr id="67668" name="Rectangle 553">
                  <a:extLst>
                    <a:ext uri="{FF2B5EF4-FFF2-40B4-BE49-F238E27FC236}">
                      <a16:creationId xmlns:a16="http://schemas.microsoft.com/office/drawing/2014/main" id="{E194006D-BAE9-6D4E-836A-BC0AEAABCF0C}"/>
                    </a:ext>
                  </a:extLst>
                </p:cNvPr>
                <p:cNvSpPr>
                  <a:spLocks noChangeArrowheads="1"/>
                </p:cNvSpPr>
                <p:nvPr/>
              </p:nvSpPr>
              <p:spPr bwMode="auto">
                <a:xfrm>
                  <a:off x="3552" y="2736"/>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669" name="Rectangle 554">
                  <a:extLst>
                    <a:ext uri="{FF2B5EF4-FFF2-40B4-BE49-F238E27FC236}">
                      <a16:creationId xmlns:a16="http://schemas.microsoft.com/office/drawing/2014/main" id="{CC7C2A9A-6419-F547-8978-1F33DDE2800E}"/>
                    </a:ext>
                  </a:extLst>
                </p:cNvPr>
                <p:cNvSpPr>
                  <a:spLocks noChangeArrowheads="1"/>
                </p:cNvSpPr>
                <p:nvPr/>
              </p:nvSpPr>
              <p:spPr bwMode="auto">
                <a:xfrm>
                  <a:off x="3600" y="2784"/>
                  <a:ext cx="96" cy="96"/>
                </a:xfrm>
                <a:prstGeom prst="rect">
                  <a:avLst/>
                </a:prstGeom>
                <a:solidFill>
                  <a:srgbClr val="FF00FF"/>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620" name="Group 555">
                <a:extLst>
                  <a:ext uri="{FF2B5EF4-FFF2-40B4-BE49-F238E27FC236}">
                    <a16:creationId xmlns:a16="http://schemas.microsoft.com/office/drawing/2014/main" id="{C035134F-94AB-A74F-8245-F679B96039A9}"/>
                  </a:ext>
                </a:extLst>
              </p:cNvPr>
              <p:cNvGrpSpPr>
                <a:grpSpLocks/>
              </p:cNvGrpSpPr>
              <p:nvPr/>
            </p:nvGrpSpPr>
            <p:grpSpPr bwMode="auto">
              <a:xfrm>
                <a:off x="4320" y="2736"/>
                <a:ext cx="192" cy="192"/>
                <a:chOff x="3552" y="2736"/>
                <a:chExt cx="192" cy="192"/>
              </a:xfrm>
            </p:grpSpPr>
            <p:sp>
              <p:nvSpPr>
                <p:cNvPr id="67666" name="Rectangle 556">
                  <a:extLst>
                    <a:ext uri="{FF2B5EF4-FFF2-40B4-BE49-F238E27FC236}">
                      <a16:creationId xmlns:a16="http://schemas.microsoft.com/office/drawing/2014/main" id="{C9CDA5F7-1493-3D47-A673-C6862EC029FF}"/>
                    </a:ext>
                  </a:extLst>
                </p:cNvPr>
                <p:cNvSpPr>
                  <a:spLocks noChangeArrowheads="1"/>
                </p:cNvSpPr>
                <p:nvPr/>
              </p:nvSpPr>
              <p:spPr bwMode="auto">
                <a:xfrm>
                  <a:off x="3552" y="2736"/>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667" name="Rectangle 557">
                  <a:extLst>
                    <a:ext uri="{FF2B5EF4-FFF2-40B4-BE49-F238E27FC236}">
                      <a16:creationId xmlns:a16="http://schemas.microsoft.com/office/drawing/2014/main" id="{5A465EB3-CA7C-9C4F-AA2B-943CA0E6ABDF}"/>
                    </a:ext>
                  </a:extLst>
                </p:cNvPr>
                <p:cNvSpPr>
                  <a:spLocks noChangeArrowheads="1"/>
                </p:cNvSpPr>
                <p:nvPr/>
              </p:nvSpPr>
              <p:spPr bwMode="auto">
                <a:xfrm>
                  <a:off x="3600" y="2784"/>
                  <a:ext cx="96" cy="96"/>
                </a:xfrm>
                <a:prstGeom prst="rect">
                  <a:avLst/>
                </a:prstGeom>
                <a:solidFill>
                  <a:srgbClr val="FF00FF"/>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621" name="Group 558">
                <a:extLst>
                  <a:ext uri="{FF2B5EF4-FFF2-40B4-BE49-F238E27FC236}">
                    <a16:creationId xmlns:a16="http://schemas.microsoft.com/office/drawing/2014/main" id="{76D1B2E2-B7F0-3D4E-8D13-873C2F89C792}"/>
                  </a:ext>
                </a:extLst>
              </p:cNvPr>
              <p:cNvGrpSpPr>
                <a:grpSpLocks/>
              </p:cNvGrpSpPr>
              <p:nvPr/>
            </p:nvGrpSpPr>
            <p:grpSpPr bwMode="auto">
              <a:xfrm>
                <a:off x="4320" y="2928"/>
                <a:ext cx="192" cy="192"/>
                <a:chOff x="3552" y="2736"/>
                <a:chExt cx="192" cy="192"/>
              </a:xfrm>
            </p:grpSpPr>
            <p:sp>
              <p:nvSpPr>
                <p:cNvPr id="67664" name="Rectangle 559">
                  <a:extLst>
                    <a:ext uri="{FF2B5EF4-FFF2-40B4-BE49-F238E27FC236}">
                      <a16:creationId xmlns:a16="http://schemas.microsoft.com/office/drawing/2014/main" id="{7A571582-F403-444F-8E84-30502B7FB237}"/>
                    </a:ext>
                  </a:extLst>
                </p:cNvPr>
                <p:cNvSpPr>
                  <a:spLocks noChangeArrowheads="1"/>
                </p:cNvSpPr>
                <p:nvPr/>
              </p:nvSpPr>
              <p:spPr bwMode="auto">
                <a:xfrm>
                  <a:off x="3552" y="2736"/>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665" name="Rectangle 560">
                  <a:extLst>
                    <a:ext uri="{FF2B5EF4-FFF2-40B4-BE49-F238E27FC236}">
                      <a16:creationId xmlns:a16="http://schemas.microsoft.com/office/drawing/2014/main" id="{505FD5E3-DEE1-1646-8FB6-17D1F4B3A6A0}"/>
                    </a:ext>
                  </a:extLst>
                </p:cNvPr>
                <p:cNvSpPr>
                  <a:spLocks noChangeArrowheads="1"/>
                </p:cNvSpPr>
                <p:nvPr/>
              </p:nvSpPr>
              <p:spPr bwMode="auto">
                <a:xfrm>
                  <a:off x="3600" y="2784"/>
                  <a:ext cx="96" cy="96"/>
                </a:xfrm>
                <a:prstGeom prst="rect">
                  <a:avLst/>
                </a:prstGeom>
                <a:solidFill>
                  <a:srgbClr val="FF00FF"/>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622" name="Group 561">
                <a:extLst>
                  <a:ext uri="{FF2B5EF4-FFF2-40B4-BE49-F238E27FC236}">
                    <a16:creationId xmlns:a16="http://schemas.microsoft.com/office/drawing/2014/main" id="{A98C1E46-C3B1-3D44-9B46-C5963F5B39B8}"/>
                  </a:ext>
                </a:extLst>
              </p:cNvPr>
              <p:cNvGrpSpPr>
                <a:grpSpLocks/>
              </p:cNvGrpSpPr>
              <p:nvPr/>
            </p:nvGrpSpPr>
            <p:grpSpPr bwMode="auto">
              <a:xfrm>
                <a:off x="4320" y="3120"/>
                <a:ext cx="192" cy="192"/>
                <a:chOff x="3552" y="2736"/>
                <a:chExt cx="192" cy="192"/>
              </a:xfrm>
            </p:grpSpPr>
            <p:sp>
              <p:nvSpPr>
                <p:cNvPr id="67662" name="Rectangle 562">
                  <a:extLst>
                    <a:ext uri="{FF2B5EF4-FFF2-40B4-BE49-F238E27FC236}">
                      <a16:creationId xmlns:a16="http://schemas.microsoft.com/office/drawing/2014/main" id="{5FD6B994-30F9-FE43-80BF-33A85836A9A4}"/>
                    </a:ext>
                  </a:extLst>
                </p:cNvPr>
                <p:cNvSpPr>
                  <a:spLocks noChangeArrowheads="1"/>
                </p:cNvSpPr>
                <p:nvPr/>
              </p:nvSpPr>
              <p:spPr bwMode="auto">
                <a:xfrm>
                  <a:off x="3552" y="2736"/>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663" name="Rectangle 563">
                  <a:extLst>
                    <a:ext uri="{FF2B5EF4-FFF2-40B4-BE49-F238E27FC236}">
                      <a16:creationId xmlns:a16="http://schemas.microsoft.com/office/drawing/2014/main" id="{CE2C8A67-D401-EB46-9429-A41A137B7D20}"/>
                    </a:ext>
                  </a:extLst>
                </p:cNvPr>
                <p:cNvSpPr>
                  <a:spLocks noChangeArrowheads="1"/>
                </p:cNvSpPr>
                <p:nvPr/>
              </p:nvSpPr>
              <p:spPr bwMode="auto">
                <a:xfrm>
                  <a:off x="3600" y="2784"/>
                  <a:ext cx="96" cy="96"/>
                </a:xfrm>
                <a:prstGeom prst="rect">
                  <a:avLst/>
                </a:prstGeom>
                <a:solidFill>
                  <a:srgbClr val="FF00FF"/>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623" name="Group 564">
                <a:extLst>
                  <a:ext uri="{FF2B5EF4-FFF2-40B4-BE49-F238E27FC236}">
                    <a16:creationId xmlns:a16="http://schemas.microsoft.com/office/drawing/2014/main" id="{2CD7FC01-4D54-3141-9A24-1683D21618CD}"/>
                  </a:ext>
                </a:extLst>
              </p:cNvPr>
              <p:cNvGrpSpPr>
                <a:grpSpLocks/>
              </p:cNvGrpSpPr>
              <p:nvPr/>
            </p:nvGrpSpPr>
            <p:grpSpPr bwMode="auto">
              <a:xfrm>
                <a:off x="4320" y="3312"/>
                <a:ext cx="192" cy="192"/>
                <a:chOff x="3552" y="2736"/>
                <a:chExt cx="192" cy="192"/>
              </a:xfrm>
            </p:grpSpPr>
            <p:sp>
              <p:nvSpPr>
                <p:cNvPr id="67660" name="Rectangle 565">
                  <a:extLst>
                    <a:ext uri="{FF2B5EF4-FFF2-40B4-BE49-F238E27FC236}">
                      <a16:creationId xmlns:a16="http://schemas.microsoft.com/office/drawing/2014/main" id="{10A51C3C-DC7B-854A-924D-784CB3091A4B}"/>
                    </a:ext>
                  </a:extLst>
                </p:cNvPr>
                <p:cNvSpPr>
                  <a:spLocks noChangeArrowheads="1"/>
                </p:cNvSpPr>
                <p:nvPr/>
              </p:nvSpPr>
              <p:spPr bwMode="auto">
                <a:xfrm>
                  <a:off x="3552" y="2736"/>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661" name="Rectangle 566">
                  <a:extLst>
                    <a:ext uri="{FF2B5EF4-FFF2-40B4-BE49-F238E27FC236}">
                      <a16:creationId xmlns:a16="http://schemas.microsoft.com/office/drawing/2014/main" id="{3EDD74B0-8A9B-5147-B45A-AAF7D28021FF}"/>
                    </a:ext>
                  </a:extLst>
                </p:cNvPr>
                <p:cNvSpPr>
                  <a:spLocks noChangeArrowheads="1"/>
                </p:cNvSpPr>
                <p:nvPr/>
              </p:nvSpPr>
              <p:spPr bwMode="auto">
                <a:xfrm>
                  <a:off x="3600" y="2784"/>
                  <a:ext cx="96" cy="96"/>
                </a:xfrm>
                <a:prstGeom prst="rect">
                  <a:avLst/>
                </a:prstGeom>
                <a:solidFill>
                  <a:srgbClr val="FF00FF"/>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624" name="Group 567">
                <a:extLst>
                  <a:ext uri="{FF2B5EF4-FFF2-40B4-BE49-F238E27FC236}">
                    <a16:creationId xmlns:a16="http://schemas.microsoft.com/office/drawing/2014/main" id="{376FF679-E097-744C-8FD9-44D7F20B754F}"/>
                  </a:ext>
                </a:extLst>
              </p:cNvPr>
              <p:cNvGrpSpPr>
                <a:grpSpLocks/>
              </p:cNvGrpSpPr>
              <p:nvPr/>
            </p:nvGrpSpPr>
            <p:grpSpPr bwMode="auto">
              <a:xfrm>
                <a:off x="4512" y="2736"/>
                <a:ext cx="192" cy="192"/>
                <a:chOff x="3552" y="2736"/>
                <a:chExt cx="192" cy="192"/>
              </a:xfrm>
            </p:grpSpPr>
            <p:sp>
              <p:nvSpPr>
                <p:cNvPr id="67658" name="Rectangle 568">
                  <a:extLst>
                    <a:ext uri="{FF2B5EF4-FFF2-40B4-BE49-F238E27FC236}">
                      <a16:creationId xmlns:a16="http://schemas.microsoft.com/office/drawing/2014/main" id="{F9EE8818-BB25-534D-B528-C85C645A11A4}"/>
                    </a:ext>
                  </a:extLst>
                </p:cNvPr>
                <p:cNvSpPr>
                  <a:spLocks noChangeArrowheads="1"/>
                </p:cNvSpPr>
                <p:nvPr/>
              </p:nvSpPr>
              <p:spPr bwMode="auto">
                <a:xfrm>
                  <a:off x="3552" y="2736"/>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659" name="Rectangle 569">
                  <a:extLst>
                    <a:ext uri="{FF2B5EF4-FFF2-40B4-BE49-F238E27FC236}">
                      <a16:creationId xmlns:a16="http://schemas.microsoft.com/office/drawing/2014/main" id="{4FA2710B-5BE0-3642-88A6-2324FBEEA5F8}"/>
                    </a:ext>
                  </a:extLst>
                </p:cNvPr>
                <p:cNvSpPr>
                  <a:spLocks noChangeArrowheads="1"/>
                </p:cNvSpPr>
                <p:nvPr/>
              </p:nvSpPr>
              <p:spPr bwMode="auto">
                <a:xfrm>
                  <a:off x="3600" y="2784"/>
                  <a:ext cx="96" cy="96"/>
                </a:xfrm>
                <a:prstGeom prst="rect">
                  <a:avLst/>
                </a:prstGeom>
                <a:solidFill>
                  <a:srgbClr val="FF00FF"/>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625" name="Group 570">
                <a:extLst>
                  <a:ext uri="{FF2B5EF4-FFF2-40B4-BE49-F238E27FC236}">
                    <a16:creationId xmlns:a16="http://schemas.microsoft.com/office/drawing/2014/main" id="{62F4C443-6837-3F4C-9748-80BAAD2E199C}"/>
                  </a:ext>
                </a:extLst>
              </p:cNvPr>
              <p:cNvGrpSpPr>
                <a:grpSpLocks/>
              </p:cNvGrpSpPr>
              <p:nvPr/>
            </p:nvGrpSpPr>
            <p:grpSpPr bwMode="auto">
              <a:xfrm>
                <a:off x="4512" y="2928"/>
                <a:ext cx="192" cy="192"/>
                <a:chOff x="3552" y="2736"/>
                <a:chExt cx="192" cy="192"/>
              </a:xfrm>
            </p:grpSpPr>
            <p:sp>
              <p:nvSpPr>
                <p:cNvPr id="67656" name="Rectangle 571">
                  <a:extLst>
                    <a:ext uri="{FF2B5EF4-FFF2-40B4-BE49-F238E27FC236}">
                      <a16:creationId xmlns:a16="http://schemas.microsoft.com/office/drawing/2014/main" id="{4E9E9D9E-A99A-6648-8882-8DF8523CC32E}"/>
                    </a:ext>
                  </a:extLst>
                </p:cNvPr>
                <p:cNvSpPr>
                  <a:spLocks noChangeArrowheads="1"/>
                </p:cNvSpPr>
                <p:nvPr/>
              </p:nvSpPr>
              <p:spPr bwMode="auto">
                <a:xfrm>
                  <a:off x="3552" y="2736"/>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657" name="Rectangle 572">
                  <a:extLst>
                    <a:ext uri="{FF2B5EF4-FFF2-40B4-BE49-F238E27FC236}">
                      <a16:creationId xmlns:a16="http://schemas.microsoft.com/office/drawing/2014/main" id="{B3DFDA83-FEDB-844B-8D7D-0EA2B5C54954}"/>
                    </a:ext>
                  </a:extLst>
                </p:cNvPr>
                <p:cNvSpPr>
                  <a:spLocks noChangeArrowheads="1"/>
                </p:cNvSpPr>
                <p:nvPr/>
              </p:nvSpPr>
              <p:spPr bwMode="auto">
                <a:xfrm>
                  <a:off x="3600" y="2784"/>
                  <a:ext cx="96" cy="96"/>
                </a:xfrm>
                <a:prstGeom prst="rect">
                  <a:avLst/>
                </a:prstGeom>
                <a:solidFill>
                  <a:srgbClr val="FF00FF"/>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626" name="Group 573">
                <a:extLst>
                  <a:ext uri="{FF2B5EF4-FFF2-40B4-BE49-F238E27FC236}">
                    <a16:creationId xmlns:a16="http://schemas.microsoft.com/office/drawing/2014/main" id="{3263E1E1-06AA-D648-BA4D-193240361847}"/>
                  </a:ext>
                </a:extLst>
              </p:cNvPr>
              <p:cNvGrpSpPr>
                <a:grpSpLocks/>
              </p:cNvGrpSpPr>
              <p:nvPr/>
            </p:nvGrpSpPr>
            <p:grpSpPr bwMode="auto">
              <a:xfrm>
                <a:off x="4512" y="3120"/>
                <a:ext cx="192" cy="192"/>
                <a:chOff x="3552" y="2736"/>
                <a:chExt cx="192" cy="192"/>
              </a:xfrm>
            </p:grpSpPr>
            <p:sp>
              <p:nvSpPr>
                <p:cNvPr id="67654" name="Rectangle 574">
                  <a:extLst>
                    <a:ext uri="{FF2B5EF4-FFF2-40B4-BE49-F238E27FC236}">
                      <a16:creationId xmlns:a16="http://schemas.microsoft.com/office/drawing/2014/main" id="{046FA060-8972-6349-8EF0-E3A1F6763313}"/>
                    </a:ext>
                  </a:extLst>
                </p:cNvPr>
                <p:cNvSpPr>
                  <a:spLocks noChangeArrowheads="1"/>
                </p:cNvSpPr>
                <p:nvPr/>
              </p:nvSpPr>
              <p:spPr bwMode="auto">
                <a:xfrm>
                  <a:off x="3552" y="2736"/>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655" name="Rectangle 575">
                  <a:extLst>
                    <a:ext uri="{FF2B5EF4-FFF2-40B4-BE49-F238E27FC236}">
                      <a16:creationId xmlns:a16="http://schemas.microsoft.com/office/drawing/2014/main" id="{AD861A1E-8E43-FE43-8F0C-7CD58FF1C451}"/>
                    </a:ext>
                  </a:extLst>
                </p:cNvPr>
                <p:cNvSpPr>
                  <a:spLocks noChangeArrowheads="1"/>
                </p:cNvSpPr>
                <p:nvPr/>
              </p:nvSpPr>
              <p:spPr bwMode="auto">
                <a:xfrm>
                  <a:off x="3600" y="2784"/>
                  <a:ext cx="96" cy="96"/>
                </a:xfrm>
                <a:prstGeom prst="rect">
                  <a:avLst/>
                </a:prstGeom>
                <a:solidFill>
                  <a:srgbClr val="FF00FF"/>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627" name="Group 576">
                <a:extLst>
                  <a:ext uri="{FF2B5EF4-FFF2-40B4-BE49-F238E27FC236}">
                    <a16:creationId xmlns:a16="http://schemas.microsoft.com/office/drawing/2014/main" id="{7F19C4FC-0D94-B54C-8035-6E3EB5BE0486}"/>
                  </a:ext>
                </a:extLst>
              </p:cNvPr>
              <p:cNvGrpSpPr>
                <a:grpSpLocks/>
              </p:cNvGrpSpPr>
              <p:nvPr/>
            </p:nvGrpSpPr>
            <p:grpSpPr bwMode="auto">
              <a:xfrm>
                <a:off x="4512" y="3312"/>
                <a:ext cx="192" cy="192"/>
                <a:chOff x="3552" y="2736"/>
                <a:chExt cx="192" cy="192"/>
              </a:xfrm>
            </p:grpSpPr>
            <p:sp>
              <p:nvSpPr>
                <p:cNvPr id="67652" name="Rectangle 577">
                  <a:extLst>
                    <a:ext uri="{FF2B5EF4-FFF2-40B4-BE49-F238E27FC236}">
                      <a16:creationId xmlns:a16="http://schemas.microsoft.com/office/drawing/2014/main" id="{75ACBD1E-CF02-C144-9815-865154530711}"/>
                    </a:ext>
                  </a:extLst>
                </p:cNvPr>
                <p:cNvSpPr>
                  <a:spLocks noChangeArrowheads="1"/>
                </p:cNvSpPr>
                <p:nvPr/>
              </p:nvSpPr>
              <p:spPr bwMode="auto">
                <a:xfrm>
                  <a:off x="3552" y="2736"/>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653" name="Rectangle 578">
                  <a:extLst>
                    <a:ext uri="{FF2B5EF4-FFF2-40B4-BE49-F238E27FC236}">
                      <a16:creationId xmlns:a16="http://schemas.microsoft.com/office/drawing/2014/main" id="{AC305BA0-B802-A544-92B6-83C2EA2BE1ED}"/>
                    </a:ext>
                  </a:extLst>
                </p:cNvPr>
                <p:cNvSpPr>
                  <a:spLocks noChangeArrowheads="1"/>
                </p:cNvSpPr>
                <p:nvPr/>
              </p:nvSpPr>
              <p:spPr bwMode="auto">
                <a:xfrm>
                  <a:off x="3600" y="2784"/>
                  <a:ext cx="96" cy="96"/>
                </a:xfrm>
                <a:prstGeom prst="rect">
                  <a:avLst/>
                </a:prstGeom>
                <a:solidFill>
                  <a:srgbClr val="FF00FF"/>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628" name="Group 579">
                <a:extLst>
                  <a:ext uri="{FF2B5EF4-FFF2-40B4-BE49-F238E27FC236}">
                    <a16:creationId xmlns:a16="http://schemas.microsoft.com/office/drawing/2014/main" id="{8D11B660-1753-2542-B37E-FC0843C62EFE}"/>
                  </a:ext>
                </a:extLst>
              </p:cNvPr>
              <p:cNvGrpSpPr>
                <a:grpSpLocks/>
              </p:cNvGrpSpPr>
              <p:nvPr/>
            </p:nvGrpSpPr>
            <p:grpSpPr bwMode="auto">
              <a:xfrm>
                <a:off x="4704" y="2736"/>
                <a:ext cx="192" cy="192"/>
                <a:chOff x="3552" y="2736"/>
                <a:chExt cx="192" cy="192"/>
              </a:xfrm>
            </p:grpSpPr>
            <p:sp>
              <p:nvSpPr>
                <p:cNvPr id="67650" name="Rectangle 580">
                  <a:extLst>
                    <a:ext uri="{FF2B5EF4-FFF2-40B4-BE49-F238E27FC236}">
                      <a16:creationId xmlns:a16="http://schemas.microsoft.com/office/drawing/2014/main" id="{0433DCA4-2665-1349-B9D6-7D17DBAC5A88}"/>
                    </a:ext>
                  </a:extLst>
                </p:cNvPr>
                <p:cNvSpPr>
                  <a:spLocks noChangeArrowheads="1"/>
                </p:cNvSpPr>
                <p:nvPr/>
              </p:nvSpPr>
              <p:spPr bwMode="auto">
                <a:xfrm>
                  <a:off x="3552" y="2736"/>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651" name="Rectangle 581">
                  <a:extLst>
                    <a:ext uri="{FF2B5EF4-FFF2-40B4-BE49-F238E27FC236}">
                      <a16:creationId xmlns:a16="http://schemas.microsoft.com/office/drawing/2014/main" id="{499AEC1C-F9C5-1A48-B198-1D3EF86694B0}"/>
                    </a:ext>
                  </a:extLst>
                </p:cNvPr>
                <p:cNvSpPr>
                  <a:spLocks noChangeArrowheads="1"/>
                </p:cNvSpPr>
                <p:nvPr/>
              </p:nvSpPr>
              <p:spPr bwMode="auto">
                <a:xfrm>
                  <a:off x="3600" y="2784"/>
                  <a:ext cx="96" cy="96"/>
                </a:xfrm>
                <a:prstGeom prst="rect">
                  <a:avLst/>
                </a:prstGeom>
                <a:solidFill>
                  <a:srgbClr val="FF00FF"/>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629" name="Group 582">
                <a:extLst>
                  <a:ext uri="{FF2B5EF4-FFF2-40B4-BE49-F238E27FC236}">
                    <a16:creationId xmlns:a16="http://schemas.microsoft.com/office/drawing/2014/main" id="{9D7D6F6A-F4BB-8C44-81B4-B85B71AB2AE3}"/>
                  </a:ext>
                </a:extLst>
              </p:cNvPr>
              <p:cNvGrpSpPr>
                <a:grpSpLocks/>
              </p:cNvGrpSpPr>
              <p:nvPr/>
            </p:nvGrpSpPr>
            <p:grpSpPr bwMode="auto">
              <a:xfrm>
                <a:off x="4704" y="2928"/>
                <a:ext cx="192" cy="192"/>
                <a:chOff x="3552" y="2736"/>
                <a:chExt cx="192" cy="192"/>
              </a:xfrm>
            </p:grpSpPr>
            <p:sp>
              <p:nvSpPr>
                <p:cNvPr id="67648" name="Rectangle 583">
                  <a:extLst>
                    <a:ext uri="{FF2B5EF4-FFF2-40B4-BE49-F238E27FC236}">
                      <a16:creationId xmlns:a16="http://schemas.microsoft.com/office/drawing/2014/main" id="{3CF2B1C2-46AD-7249-83B1-6607EF862DB3}"/>
                    </a:ext>
                  </a:extLst>
                </p:cNvPr>
                <p:cNvSpPr>
                  <a:spLocks noChangeArrowheads="1"/>
                </p:cNvSpPr>
                <p:nvPr/>
              </p:nvSpPr>
              <p:spPr bwMode="auto">
                <a:xfrm>
                  <a:off x="3552" y="2736"/>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649" name="Rectangle 584">
                  <a:extLst>
                    <a:ext uri="{FF2B5EF4-FFF2-40B4-BE49-F238E27FC236}">
                      <a16:creationId xmlns:a16="http://schemas.microsoft.com/office/drawing/2014/main" id="{D2AF9075-CA08-5A49-B6E4-0920D219259D}"/>
                    </a:ext>
                  </a:extLst>
                </p:cNvPr>
                <p:cNvSpPr>
                  <a:spLocks noChangeArrowheads="1"/>
                </p:cNvSpPr>
                <p:nvPr/>
              </p:nvSpPr>
              <p:spPr bwMode="auto">
                <a:xfrm>
                  <a:off x="3600" y="2784"/>
                  <a:ext cx="96" cy="96"/>
                </a:xfrm>
                <a:prstGeom prst="rect">
                  <a:avLst/>
                </a:prstGeom>
                <a:solidFill>
                  <a:srgbClr val="FF00FF"/>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630" name="Group 585">
                <a:extLst>
                  <a:ext uri="{FF2B5EF4-FFF2-40B4-BE49-F238E27FC236}">
                    <a16:creationId xmlns:a16="http://schemas.microsoft.com/office/drawing/2014/main" id="{F5E2F884-AAFC-A044-AD94-04F462D8AA41}"/>
                  </a:ext>
                </a:extLst>
              </p:cNvPr>
              <p:cNvGrpSpPr>
                <a:grpSpLocks/>
              </p:cNvGrpSpPr>
              <p:nvPr/>
            </p:nvGrpSpPr>
            <p:grpSpPr bwMode="auto">
              <a:xfrm>
                <a:off x="4704" y="3120"/>
                <a:ext cx="192" cy="192"/>
                <a:chOff x="3552" y="2736"/>
                <a:chExt cx="192" cy="192"/>
              </a:xfrm>
            </p:grpSpPr>
            <p:sp>
              <p:nvSpPr>
                <p:cNvPr id="67646" name="Rectangle 586">
                  <a:extLst>
                    <a:ext uri="{FF2B5EF4-FFF2-40B4-BE49-F238E27FC236}">
                      <a16:creationId xmlns:a16="http://schemas.microsoft.com/office/drawing/2014/main" id="{AC54B28C-849B-4646-B3DB-3510F2ABE186}"/>
                    </a:ext>
                  </a:extLst>
                </p:cNvPr>
                <p:cNvSpPr>
                  <a:spLocks noChangeArrowheads="1"/>
                </p:cNvSpPr>
                <p:nvPr/>
              </p:nvSpPr>
              <p:spPr bwMode="auto">
                <a:xfrm>
                  <a:off x="3552" y="2736"/>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647" name="Rectangle 587">
                  <a:extLst>
                    <a:ext uri="{FF2B5EF4-FFF2-40B4-BE49-F238E27FC236}">
                      <a16:creationId xmlns:a16="http://schemas.microsoft.com/office/drawing/2014/main" id="{2F5F9583-E6FF-C24C-9495-98B6CE90BD0A}"/>
                    </a:ext>
                  </a:extLst>
                </p:cNvPr>
                <p:cNvSpPr>
                  <a:spLocks noChangeArrowheads="1"/>
                </p:cNvSpPr>
                <p:nvPr/>
              </p:nvSpPr>
              <p:spPr bwMode="auto">
                <a:xfrm>
                  <a:off x="3600" y="2784"/>
                  <a:ext cx="96" cy="96"/>
                </a:xfrm>
                <a:prstGeom prst="rect">
                  <a:avLst/>
                </a:prstGeom>
                <a:solidFill>
                  <a:srgbClr val="FF00FF"/>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631" name="Group 588">
                <a:extLst>
                  <a:ext uri="{FF2B5EF4-FFF2-40B4-BE49-F238E27FC236}">
                    <a16:creationId xmlns:a16="http://schemas.microsoft.com/office/drawing/2014/main" id="{1315374E-05C5-4D49-90E2-AF7158279630}"/>
                  </a:ext>
                </a:extLst>
              </p:cNvPr>
              <p:cNvGrpSpPr>
                <a:grpSpLocks/>
              </p:cNvGrpSpPr>
              <p:nvPr/>
            </p:nvGrpSpPr>
            <p:grpSpPr bwMode="auto">
              <a:xfrm>
                <a:off x="4704" y="3312"/>
                <a:ext cx="192" cy="192"/>
                <a:chOff x="3552" y="2736"/>
                <a:chExt cx="192" cy="192"/>
              </a:xfrm>
            </p:grpSpPr>
            <p:sp>
              <p:nvSpPr>
                <p:cNvPr id="67644" name="Rectangle 589">
                  <a:extLst>
                    <a:ext uri="{FF2B5EF4-FFF2-40B4-BE49-F238E27FC236}">
                      <a16:creationId xmlns:a16="http://schemas.microsoft.com/office/drawing/2014/main" id="{C54761DD-5BA8-B04A-844F-3461F28CF0CF}"/>
                    </a:ext>
                  </a:extLst>
                </p:cNvPr>
                <p:cNvSpPr>
                  <a:spLocks noChangeArrowheads="1"/>
                </p:cNvSpPr>
                <p:nvPr/>
              </p:nvSpPr>
              <p:spPr bwMode="auto">
                <a:xfrm>
                  <a:off x="3552" y="2736"/>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645" name="Rectangle 590">
                  <a:extLst>
                    <a:ext uri="{FF2B5EF4-FFF2-40B4-BE49-F238E27FC236}">
                      <a16:creationId xmlns:a16="http://schemas.microsoft.com/office/drawing/2014/main" id="{961E0F3E-0F6F-F04A-85E6-E835168A9185}"/>
                    </a:ext>
                  </a:extLst>
                </p:cNvPr>
                <p:cNvSpPr>
                  <a:spLocks noChangeArrowheads="1"/>
                </p:cNvSpPr>
                <p:nvPr/>
              </p:nvSpPr>
              <p:spPr bwMode="auto">
                <a:xfrm>
                  <a:off x="3600" y="2784"/>
                  <a:ext cx="96" cy="96"/>
                </a:xfrm>
                <a:prstGeom prst="rect">
                  <a:avLst/>
                </a:prstGeom>
                <a:solidFill>
                  <a:srgbClr val="FF00FF"/>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632" name="Group 591">
                <a:extLst>
                  <a:ext uri="{FF2B5EF4-FFF2-40B4-BE49-F238E27FC236}">
                    <a16:creationId xmlns:a16="http://schemas.microsoft.com/office/drawing/2014/main" id="{2DBC7EC0-621E-E544-9B4B-29B2E4D7A4D6}"/>
                  </a:ext>
                </a:extLst>
              </p:cNvPr>
              <p:cNvGrpSpPr>
                <a:grpSpLocks/>
              </p:cNvGrpSpPr>
              <p:nvPr/>
            </p:nvGrpSpPr>
            <p:grpSpPr bwMode="auto">
              <a:xfrm>
                <a:off x="4896" y="2736"/>
                <a:ext cx="192" cy="192"/>
                <a:chOff x="3552" y="2736"/>
                <a:chExt cx="192" cy="192"/>
              </a:xfrm>
            </p:grpSpPr>
            <p:sp>
              <p:nvSpPr>
                <p:cNvPr id="67642" name="Rectangle 592">
                  <a:extLst>
                    <a:ext uri="{FF2B5EF4-FFF2-40B4-BE49-F238E27FC236}">
                      <a16:creationId xmlns:a16="http://schemas.microsoft.com/office/drawing/2014/main" id="{C9B67DC8-2CC3-AB4D-9F07-763F83A813BC}"/>
                    </a:ext>
                  </a:extLst>
                </p:cNvPr>
                <p:cNvSpPr>
                  <a:spLocks noChangeArrowheads="1"/>
                </p:cNvSpPr>
                <p:nvPr/>
              </p:nvSpPr>
              <p:spPr bwMode="auto">
                <a:xfrm>
                  <a:off x="3552" y="2736"/>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643" name="Rectangle 593">
                  <a:extLst>
                    <a:ext uri="{FF2B5EF4-FFF2-40B4-BE49-F238E27FC236}">
                      <a16:creationId xmlns:a16="http://schemas.microsoft.com/office/drawing/2014/main" id="{E61ED91F-6378-2246-A4FD-A1300F088452}"/>
                    </a:ext>
                  </a:extLst>
                </p:cNvPr>
                <p:cNvSpPr>
                  <a:spLocks noChangeArrowheads="1"/>
                </p:cNvSpPr>
                <p:nvPr/>
              </p:nvSpPr>
              <p:spPr bwMode="auto">
                <a:xfrm>
                  <a:off x="3600" y="2784"/>
                  <a:ext cx="96" cy="96"/>
                </a:xfrm>
                <a:prstGeom prst="rect">
                  <a:avLst/>
                </a:prstGeom>
                <a:solidFill>
                  <a:srgbClr val="FF00FF"/>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633" name="Group 594">
                <a:extLst>
                  <a:ext uri="{FF2B5EF4-FFF2-40B4-BE49-F238E27FC236}">
                    <a16:creationId xmlns:a16="http://schemas.microsoft.com/office/drawing/2014/main" id="{E1A9F32C-C070-FB43-8C93-2AAF2661A812}"/>
                  </a:ext>
                </a:extLst>
              </p:cNvPr>
              <p:cNvGrpSpPr>
                <a:grpSpLocks/>
              </p:cNvGrpSpPr>
              <p:nvPr/>
            </p:nvGrpSpPr>
            <p:grpSpPr bwMode="auto">
              <a:xfrm>
                <a:off x="4896" y="2928"/>
                <a:ext cx="192" cy="192"/>
                <a:chOff x="3552" y="2736"/>
                <a:chExt cx="192" cy="192"/>
              </a:xfrm>
            </p:grpSpPr>
            <p:sp>
              <p:nvSpPr>
                <p:cNvPr id="67640" name="Rectangle 595">
                  <a:extLst>
                    <a:ext uri="{FF2B5EF4-FFF2-40B4-BE49-F238E27FC236}">
                      <a16:creationId xmlns:a16="http://schemas.microsoft.com/office/drawing/2014/main" id="{0ACDFAC0-AAC5-5848-A398-D1FBBC2246FB}"/>
                    </a:ext>
                  </a:extLst>
                </p:cNvPr>
                <p:cNvSpPr>
                  <a:spLocks noChangeArrowheads="1"/>
                </p:cNvSpPr>
                <p:nvPr/>
              </p:nvSpPr>
              <p:spPr bwMode="auto">
                <a:xfrm>
                  <a:off x="3552" y="2736"/>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641" name="Rectangle 596">
                  <a:extLst>
                    <a:ext uri="{FF2B5EF4-FFF2-40B4-BE49-F238E27FC236}">
                      <a16:creationId xmlns:a16="http://schemas.microsoft.com/office/drawing/2014/main" id="{2079A81E-B342-2B4C-A87E-92164EF98839}"/>
                    </a:ext>
                  </a:extLst>
                </p:cNvPr>
                <p:cNvSpPr>
                  <a:spLocks noChangeArrowheads="1"/>
                </p:cNvSpPr>
                <p:nvPr/>
              </p:nvSpPr>
              <p:spPr bwMode="auto">
                <a:xfrm>
                  <a:off x="3600" y="2784"/>
                  <a:ext cx="96" cy="96"/>
                </a:xfrm>
                <a:prstGeom prst="rect">
                  <a:avLst/>
                </a:prstGeom>
                <a:solidFill>
                  <a:srgbClr val="FF00FF"/>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634" name="Group 597">
                <a:extLst>
                  <a:ext uri="{FF2B5EF4-FFF2-40B4-BE49-F238E27FC236}">
                    <a16:creationId xmlns:a16="http://schemas.microsoft.com/office/drawing/2014/main" id="{170FF582-2CB8-CA4D-BE33-89A6226E60E9}"/>
                  </a:ext>
                </a:extLst>
              </p:cNvPr>
              <p:cNvGrpSpPr>
                <a:grpSpLocks/>
              </p:cNvGrpSpPr>
              <p:nvPr/>
            </p:nvGrpSpPr>
            <p:grpSpPr bwMode="auto">
              <a:xfrm>
                <a:off x="4896" y="3120"/>
                <a:ext cx="192" cy="192"/>
                <a:chOff x="3552" y="2736"/>
                <a:chExt cx="192" cy="192"/>
              </a:xfrm>
            </p:grpSpPr>
            <p:sp>
              <p:nvSpPr>
                <p:cNvPr id="67638" name="Rectangle 598">
                  <a:extLst>
                    <a:ext uri="{FF2B5EF4-FFF2-40B4-BE49-F238E27FC236}">
                      <a16:creationId xmlns:a16="http://schemas.microsoft.com/office/drawing/2014/main" id="{0AE6EA3A-E3A0-BB47-9003-20452A33443B}"/>
                    </a:ext>
                  </a:extLst>
                </p:cNvPr>
                <p:cNvSpPr>
                  <a:spLocks noChangeArrowheads="1"/>
                </p:cNvSpPr>
                <p:nvPr/>
              </p:nvSpPr>
              <p:spPr bwMode="auto">
                <a:xfrm>
                  <a:off x="3552" y="2736"/>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639" name="Rectangle 599">
                  <a:extLst>
                    <a:ext uri="{FF2B5EF4-FFF2-40B4-BE49-F238E27FC236}">
                      <a16:creationId xmlns:a16="http://schemas.microsoft.com/office/drawing/2014/main" id="{34FA8571-B555-4942-8D16-AB6EFB8B7A83}"/>
                    </a:ext>
                  </a:extLst>
                </p:cNvPr>
                <p:cNvSpPr>
                  <a:spLocks noChangeArrowheads="1"/>
                </p:cNvSpPr>
                <p:nvPr/>
              </p:nvSpPr>
              <p:spPr bwMode="auto">
                <a:xfrm>
                  <a:off x="3600" y="2784"/>
                  <a:ext cx="96" cy="96"/>
                </a:xfrm>
                <a:prstGeom prst="rect">
                  <a:avLst/>
                </a:prstGeom>
                <a:solidFill>
                  <a:srgbClr val="FF00FF"/>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635" name="Group 600">
                <a:extLst>
                  <a:ext uri="{FF2B5EF4-FFF2-40B4-BE49-F238E27FC236}">
                    <a16:creationId xmlns:a16="http://schemas.microsoft.com/office/drawing/2014/main" id="{5EADAD18-891E-0D44-992F-7BC48E9A0987}"/>
                  </a:ext>
                </a:extLst>
              </p:cNvPr>
              <p:cNvGrpSpPr>
                <a:grpSpLocks/>
              </p:cNvGrpSpPr>
              <p:nvPr/>
            </p:nvGrpSpPr>
            <p:grpSpPr bwMode="auto">
              <a:xfrm>
                <a:off x="4896" y="3312"/>
                <a:ext cx="192" cy="192"/>
                <a:chOff x="3552" y="2736"/>
                <a:chExt cx="192" cy="192"/>
              </a:xfrm>
            </p:grpSpPr>
            <p:sp>
              <p:nvSpPr>
                <p:cNvPr id="67636" name="Rectangle 601">
                  <a:extLst>
                    <a:ext uri="{FF2B5EF4-FFF2-40B4-BE49-F238E27FC236}">
                      <a16:creationId xmlns:a16="http://schemas.microsoft.com/office/drawing/2014/main" id="{3D5FDD9F-B85F-4749-9501-45078566B0C7}"/>
                    </a:ext>
                  </a:extLst>
                </p:cNvPr>
                <p:cNvSpPr>
                  <a:spLocks noChangeArrowheads="1"/>
                </p:cNvSpPr>
                <p:nvPr/>
              </p:nvSpPr>
              <p:spPr bwMode="auto">
                <a:xfrm>
                  <a:off x="3552" y="2736"/>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637" name="Rectangle 602">
                  <a:extLst>
                    <a:ext uri="{FF2B5EF4-FFF2-40B4-BE49-F238E27FC236}">
                      <a16:creationId xmlns:a16="http://schemas.microsoft.com/office/drawing/2014/main" id="{BB9CFB19-C93A-7043-8908-664388ABC0B2}"/>
                    </a:ext>
                  </a:extLst>
                </p:cNvPr>
                <p:cNvSpPr>
                  <a:spLocks noChangeArrowheads="1"/>
                </p:cNvSpPr>
                <p:nvPr/>
              </p:nvSpPr>
              <p:spPr bwMode="auto">
                <a:xfrm>
                  <a:off x="3600" y="2784"/>
                  <a:ext cx="96" cy="96"/>
                </a:xfrm>
                <a:prstGeom prst="rect">
                  <a:avLst/>
                </a:prstGeom>
                <a:solidFill>
                  <a:srgbClr val="FF00FF"/>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sp>
          <p:nvSpPr>
            <p:cNvPr id="67602" name="AutoShape 603">
              <a:extLst>
                <a:ext uri="{FF2B5EF4-FFF2-40B4-BE49-F238E27FC236}">
                  <a16:creationId xmlns:a16="http://schemas.microsoft.com/office/drawing/2014/main" id="{DA3B293D-A9B1-374B-AC49-0019E16BAAFB}"/>
                </a:ext>
              </a:extLst>
            </p:cNvPr>
            <p:cNvSpPr>
              <a:spLocks noChangeArrowheads="1"/>
            </p:cNvSpPr>
            <p:nvPr/>
          </p:nvSpPr>
          <p:spPr bwMode="auto">
            <a:xfrm>
              <a:off x="3552" y="2545"/>
              <a:ext cx="481" cy="462"/>
            </a:xfrm>
            <a:prstGeom prst="rightArrow">
              <a:avLst>
                <a:gd name="adj1" fmla="val 50000"/>
                <a:gd name="adj2" fmla="val 28028"/>
              </a:avLst>
            </a:prstGeom>
            <a:solidFill>
              <a:schemeClr val="bg1"/>
            </a:solidFill>
            <a:ln w="38100">
              <a:solidFill>
                <a:schemeClr val="tx1"/>
              </a:solidFill>
              <a:miter lim="800000"/>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800" b="0" i="0" u="none" strike="noStrike" kern="1200" cap="none" spc="0" normalizeH="0" baseline="0" noProof="0">
                  <a:ln>
                    <a:noFill/>
                  </a:ln>
                  <a:solidFill>
                    <a:srgbClr val="000000"/>
                  </a:solidFill>
                  <a:effectLst/>
                  <a:uLnTx/>
                  <a:uFillTx/>
                  <a:latin typeface="Verdana" panose="020B0604030504040204" pitchFamily="34" charset="0"/>
                  <a:ea typeface="굴림" panose="020B0600000101010101" pitchFamily="34" charset="-127"/>
                  <a:cs typeface="+mn-cs"/>
                </a:rPr>
                <a:t>W5</a:t>
              </a:r>
            </a:p>
          </p:txBody>
        </p:sp>
      </p:grpSp>
      <p:sp>
        <p:nvSpPr>
          <p:cNvPr id="67594" name="Text Box 604">
            <a:extLst>
              <a:ext uri="{FF2B5EF4-FFF2-40B4-BE49-F238E27FC236}">
                <a16:creationId xmlns:a16="http://schemas.microsoft.com/office/drawing/2014/main" id="{5D7816B0-CD7C-BA40-9984-3C36D342D440}"/>
              </a:ext>
            </a:extLst>
          </p:cNvPr>
          <p:cNvSpPr txBox="1">
            <a:spLocks noChangeArrowheads="1"/>
          </p:cNvSpPr>
          <p:nvPr/>
        </p:nvSpPr>
        <p:spPr bwMode="auto">
          <a:xfrm>
            <a:off x="2097088" y="2230438"/>
            <a:ext cx="1274762"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800" b="0" i="0" u="none" strike="noStrike" kern="1200" cap="none" spc="0" normalizeH="0" baseline="0" noProof="0">
                <a:ln>
                  <a:noFill/>
                </a:ln>
                <a:solidFill>
                  <a:srgbClr val="000000"/>
                </a:solidFill>
                <a:effectLst/>
                <a:uLnTx/>
                <a:uFillTx/>
                <a:latin typeface="Verdana" panose="020B0604030504040204" pitchFamily="34" charset="0"/>
                <a:ea typeface="굴림" panose="020B0600000101010101" pitchFamily="34" charset="-127"/>
                <a:cs typeface="+mn-cs"/>
              </a:rPr>
              <a:t>Load Unit</a:t>
            </a:r>
          </a:p>
        </p:txBody>
      </p:sp>
      <p:sp>
        <p:nvSpPr>
          <p:cNvPr id="67595" name="Text Box 605">
            <a:extLst>
              <a:ext uri="{FF2B5EF4-FFF2-40B4-BE49-F238E27FC236}">
                <a16:creationId xmlns:a16="http://schemas.microsoft.com/office/drawing/2014/main" id="{D8C39046-8CA3-BB4A-B465-96D327CADF19}"/>
              </a:ext>
            </a:extLst>
          </p:cNvPr>
          <p:cNvSpPr txBox="1">
            <a:spLocks noChangeArrowheads="1"/>
          </p:cNvSpPr>
          <p:nvPr/>
        </p:nvSpPr>
        <p:spPr bwMode="auto">
          <a:xfrm>
            <a:off x="4384675" y="2230438"/>
            <a:ext cx="16224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800" b="0" i="0" u="none" strike="noStrike" kern="1200" cap="none" spc="0" normalizeH="0" baseline="0" noProof="0">
                <a:ln>
                  <a:noFill/>
                </a:ln>
                <a:solidFill>
                  <a:srgbClr val="000000"/>
                </a:solidFill>
                <a:effectLst/>
                <a:uLnTx/>
                <a:uFillTx/>
                <a:latin typeface="Verdana" panose="020B0604030504040204" pitchFamily="34" charset="0"/>
                <a:ea typeface="굴림" panose="020B0600000101010101" pitchFamily="34" charset="-127"/>
                <a:cs typeface="+mn-cs"/>
              </a:rPr>
              <a:t>Multiply Unit</a:t>
            </a:r>
          </a:p>
        </p:txBody>
      </p:sp>
      <p:sp>
        <p:nvSpPr>
          <p:cNvPr id="67596" name="Text Box 606">
            <a:extLst>
              <a:ext uri="{FF2B5EF4-FFF2-40B4-BE49-F238E27FC236}">
                <a16:creationId xmlns:a16="http://schemas.microsoft.com/office/drawing/2014/main" id="{3AD0D7A6-67A8-1142-BFF3-E770020E8524}"/>
              </a:ext>
            </a:extLst>
          </p:cNvPr>
          <p:cNvSpPr txBox="1">
            <a:spLocks noChangeArrowheads="1"/>
          </p:cNvSpPr>
          <p:nvPr/>
        </p:nvSpPr>
        <p:spPr bwMode="auto">
          <a:xfrm>
            <a:off x="7045325" y="2230438"/>
            <a:ext cx="1169988"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800" b="0" i="0" u="none" strike="noStrike" kern="1200" cap="none" spc="0" normalizeH="0" baseline="0" noProof="0">
                <a:ln>
                  <a:noFill/>
                </a:ln>
                <a:solidFill>
                  <a:srgbClr val="000000"/>
                </a:solidFill>
                <a:effectLst/>
                <a:uLnTx/>
                <a:uFillTx/>
                <a:latin typeface="Verdana" panose="020B0604030504040204" pitchFamily="34" charset="0"/>
                <a:ea typeface="굴림" panose="020B0600000101010101" pitchFamily="34" charset="-127"/>
                <a:cs typeface="+mn-cs"/>
              </a:rPr>
              <a:t>Add Unit</a:t>
            </a:r>
          </a:p>
        </p:txBody>
      </p:sp>
      <p:sp>
        <p:nvSpPr>
          <p:cNvPr id="67597" name="Line 607">
            <a:extLst>
              <a:ext uri="{FF2B5EF4-FFF2-40B4-BE49-F238E27FC236}">
                <a16:creationId xmlns:a16="http://schemas.microsoft.com/office/drawing/2014/main" id="{CB0B6173-907F-284F-BB2A-95A26FF893D2}"/>
              </a:ext>
            </a:extLst>
          </p:cNvPr>
          <p:cNvSpPr>
            <a:spLocks noChangeShapeType="1"/>
          </p:cNvSpPr>
          <p:nvPr/>
        </p:nvSpPr>
        <p:spPr bwMode="auto">
          <a:xfrm>
            <a:off x="228600" y="3130550"/>
            <a:ext cx="0" cy="91440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598" name="Text Box 608">
            <a:extLst>
              <a:ext uri="{FF2B5EF4-FFF2-40B4-BE49-F238E27FC236}">
                <a16:creationId xmlns:a16="http://schemas.microsoft.com/office/drawing/2014/main" id="{F3EAD9D0-3FCA-0E46-B065-4A664737D154}"/>
              </a:ext>
            </a:extLst>
          </p:cNvPr>
          <p:cNvSpPr txBox="1">
            <a:spLocks noChangeArrowheads="1"/>
          </p:cNvSpPr>
          <p:nvPr/>
        </p:nvSpPr>
        <p:spPr bwMode="auto">
          <a:xfrm>
            <a:off x="231775" y="3373438"/>
            <a:ext cx="6953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800" b="0" i="1" u="none" strike="noStrike" kern="1200" cap="none" spc="0" normalizeH="0" baseline="0" noProof="0">
                <a:ln>
                  <a:noFill/>
                </a:ln>
                <a:solidFill>
                  <a:srgbClr val="000000"/>
                </a:solidFill>
                <a:effectLst/>
                <a:uLnTx/>
                <a:uFillTx/>
                <a:latin typeface="Verdana" panose="020B0604030504040204" pitchFamily="34" charset="0"/>
                <a:ea typeface="굴림" panose="020B0600000101010101" pitchFamily="34" charset="-127"/>
                <a:cs typeface="+mn-cs"/>
              </a:rPr>
              <a:t>time</a:t>
            </a:r>
          </a:p>
        </p:txBody>
      </p:sp>
      <p:sp>
        <p:nvSpPr>
          <p:cNvPr id="67599" name="AutoShape 609">
            <a:extLst>
              <a:ext uri="{FF2B5EF4-FFF2-40B4-BE49-F238E27FC236}">
                <a16:creationId xmlns:a16="http://schemas.microsoft.com/office/drawing/2014/main" id="{06120BAD-A1AF-DF42-991B-A9833FBB5980}"/>
              </a:ext>
            </a:extLst>
          </p:cNvPr>
          <p:cNvSpPr>
            <a:spLocks noChangeArrowheads="1"/>
          </p:cNvSpPr>
          <p:nvPr/>
        </p:nvSpPr>
        <p:spPr bwMode="auto">
          <a:xfrm>
            <a:off x="838200" y="5588000"/>
            <a:ext cx="1449388" cy="612775"/>
          </a:xfrm>
          <a:prstGeom prst="rightArrow">
            <a:avLst>
              <a:gd name="adj1" fmla="val 50000"/>
              <a:gd name="adj2" fmla="val 36848"/>
            </a:avLst>
          </a:prstGeom>
          <a:solidFill>
            <a:schemeClr val="bg1"/>
          </a:solidFill>
          <a:ln w="38100">
            <a:solidFill>
              <a:schemeClr val="tx1"/>
            </a:solidFill>
            <a:miter lim="800000"/>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400" b="0" i="1" u="none" strike="noStrike" kern="1200" cap="none" spc="0" normalizeH="0" baseline="0" noProof="0">
                <a:ln>
                  <a:noFill/>
                </a:ln>
                <a:solidFill>
                  <a:srgbClr val="000000"/>
                </a:solidFill>
                <a:effectLst/>
                <a:uLnTx/>
                <a:uFillTx/>
                <a:latin typeface="Verdana" panose="020B0604030504040204" pitchFamily="34" charset="0"/>
                <a:ea typeface="굴림" panose="020B0600000101010101" pitchFamily="34" charset="-127"/>
                <a:cs typeface="+mn-cs"/>
              </a:rPr>
              <a:t>Warp issue</a:t>
            </a:r>
          </a:p>
        </p:txBody>
      </p:sp>
      <p:sp>
        <p:nvSpPr>
          <p:cNvPr id="67600" name="TextBox 610">
            <a:extLst>
              <a:ext uri="{FF2B5EF4-FFF2-40B4-BE49-F238E27FC236}">
                <a16:creationId xmlns:a16="http://schemas.microsoft.com/office/drawing/2014/main" id="{513FFC57-9CFD-8F43-956F-548F9CB97802}"/>
              </a:ext>
            </a:extLst>
          </p:cNvPr>
          <p:cNvSpPr txBox="1">
            <a:spLocks noChangeArrowheads="1"/>
          </p:cNvSpPr>
          <p:nvPr/>
        </p:nvSpPr>
        <p:spPr bwMode="auto">
          <a:xfrm>
            <a:off x="152400" y="6535738"/>
            <a:ext cx="1738313"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Slide credit: Krste Asanovic</a:t>
            </a:r>
          </a:p>
        </p:txBody>
      </p:sp>
    </p:spTree>
    <p:extLst>
      <p:ext uri="{BB962C8B-B14F-4D97-AF65-F5344CB8AC3E}">
        <p14:creationId xmlns:p14="http://schemas.microsoft.com/office/powerpoint/2010/main" val="34710298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Rectangle 4">
            <a:extLst>
              <a:ext uri="{FF2B5EF4-FFF2-40B4-BE49-F238E27FC236}">
                <a16:creationId xmlns:a16="http://schemas.microsoft.com/office/drawing/2014/main" id="{6C599EA8-303B-8F44-B67E-1E9A7D6B8361}"/>
              </a:ext>
            </a:extLst>
          </p:cNvPr>
          <p:cNvSpPr>
            <a:spLocks noGrp="1" noChangeArrowheads="1"/>
          </p:cNvSpPr>
          <p:nvPr>
            <p:ph type="ctrTitle"/>
          </p:nvPr>
        </p:nvSpPr>
        <p:spPr>
          <a:xfrm>
            <a:off x="366713" y="1747838"/>
            <a:ext cx="8428037" cy="995362"/>
          </a:xfrm>
        </p:spPr>
        <p:txBody>
          <a:bodyPr/>
          <a:lstStyle/>
          <a:p>
            <a:pPr algn="ctr" eaLnBrk="1" hangingPunct="1"/>
            <a:r>
              <a:rPr lang="en-US" altLang="en-US">
                <a:ea typeface="ＭＳ Ｐゴシック" panose="020B0600070205080204" pitchFamily="34" charset="-128"/>
              </a:rPr>
              <a:t>GPU Programming</a:t>
            </a:r>
            <a:endParaRPr lang="en-US" altLang="en-US" dirty="0">
              <a:ea typeface="ＭＳ Ｐゴシック" panose="020B0600070205080204" pitchFamily="34" charset="-128"/>
            </a:endParaRPr>
          </a:p>
        </p:txBody>
      </p:sp>
      <p:sp>
        <p:nvSpPr>
          <p:cNvPr id="81922" name="Rectangle 5">
            <a:extLst>
              <a:ext uri="{FF2B5EF4-FFF2-40B4-BE49-F238E27FC236}">
                <a16:creationId xmlns:a16="http://schemas.microsoft.com/office/drawing/2014/main" id="{EB66DB82-34C1-994A-A27C-C184C7C5BDDA}"/>
              </a:ext>
            </a:extLst>
          </p:cNvPr>
          <p:cNvSpPr>
            <a:spLocks noGrp="1" noChangeArrowheads="1"/>
          </p:cNvSpPr>
          <p:nvPr>
            <p:ph type="subTitle" idx="1"/>
          </p:nvPr>
        </p:nvSpPr>
        <p:spPr>
          <a:xfrm>
            <a:off x="304800" y="3581400"/>
            <a:ext cx="8458200" cy="2900363"/>
          </a:xfrm>
        </p:spPr>
        <p:txBody>
          <a:bodyPr/>
          <a:lstStyle/>
          <a:p>
            <a:pPr eaLnBrk="1" hangingPunct="1"/>
            <a:endParaRPr lang="en-US" altLang="en-US" i="1">
              <a:ea typeface="ＭＳ Ｐゴシック" panose="020B0600070205080204" pitchFamily="34" charset="-128"/>
            </a:endParaRPr>
          </a:p>
          <a:p>
            <a:pPr eaLnBrk="1" hangingPunct="1"/>
            <a:endParaRPr lang="en-US" altLang="en-US">
              <a:ea typeface="ＭＳ Ｐゴシック" panose="020B0600070205080204" pitchFamily="34" charset="-128"/>
            </a:endParaRPr>
          </a:p>
          <a:p>
            <a:pPr eaLnBrk="1" hangingPunct="1"/>
            <a:endParaRPr lang="en-US" altLang="en-US">
              <a:ea typeface="ＭＳ Ｐゴシック" panose="020B0600070205080204" pitchFamily="34" charset="-128"/>
            </a:endParaRPr>
          </a:p>
          <a:p>
            <a:pPr eaLnBrk="1" hangingPunct="1"/>
            <a:endParaRPr lang="en-US" altLang="en-US">
              <a:ea typeface="ＭＳ Ｐゴシック" panose="020B0600070205080204" pitchFamily="34" charset="-128"/>
            </a:endParaRPr>
          </a:p>
          <a:p>
            <a:pPr eaLnBrk="1" hangingPunct="1"/>
            <a:endParaRPr lang="en-US" altLang="en-US">
              <a:ea typeface="ＭＳ Ｐゴシック" panose="020B0600070205080204" pitchFamily="34" charset="-128"/>
            </a:endParaRPr>
          </a:p>
          <a:p>
            <a:pPr eaLnBrk="1" hangingPunct="1"/>
            <a:endParaRPr lang="en-US" altLang="en-US">
              <a:ea typeface="ＭＳ Ｐゴシック" panose="020B0600070205080204" pitchFamily="34" charset="-128"/>
            </a:endParaRPr>
          </a:p>
        </p:txBody>
      </p:sp>
    </p:spTree>
    <p:extLst>
      <p:ext uri="{BB962C8B-B14F-4D97-AF65-F5344CB8AC3E}">
        <p14:creationId xmlns:p14="http://schemas.microsoft.com/office/powerpoint/2010/main" val="208227109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Title 1">
            <a:extLst>
              <a:ext uri="{FF2B5EF4-FFF2-40B4-BE49-F238E27FC236}">
                <a16:creationId xmlns:a16="http://schemas.microsoft.com/office/drawing/2014/main" id="{67629E70-79D4-5441-AFE4-24A955E2DFCE}"/>
              </a:ext>
            </a:extLst>
          </p:cNvPr>
          <p:cNvSpPr>
            <a:spLocks noGrp="1"/>
          </p:cNvSpPr>
          <p:nvPr>
            <p:ph type="title"/>
          </p:nvPr>
        </p:nvSpPr>
        <p:spPr/>
        <p:txBody>
          <a:bodyPr/>
          <a:lstStyle/>
          <a:p>
            <a:r>
              <a:rPr lang="en-US" altLang="en-US" dirty="0">
                <a:ea typeface="ＭＳ Ｐゴシック" panose="020B0600070205080204" pitchFamily="34" charset="-128"/>
              </a:rPr>
              <a:t>Recall: Vector Processor Disadvantages</a:t>
            </a:r>
          </a:p>
        </p:txBody>
      </p:sp>
      <p:sp>
        <p:nvSpPr>
          <p:cNvPr id="46082" name="Content Placeholder 2">
            <a:extLst>
              <a:ext uri="{FF2B5EF4-FFF2-40B4-BE49-F238E27FC236}">
                <a16:creationId xmlns:a16="http://schemas.microsoft.com/office/drawing/2014/main" id="{8151C123-1B27-294D-8E03-D5F90A8FA272}"/>
              </a:ext>
            </a:extLst>
          </p:cNvPr>
          <p:cNvSpPr>
            <a:spLocks noGrp="1"/>
          </p:cNvSpPr>
          <p:nvPr>
            <p:ph idx="1"/>
          </p:nvPr>
        </p:nvSpPr>
        <p:spPr>
          <a:xfrm>
            <a:off x="228600" y="996950"/>
            <a:ext cx="8809038" cy="5194300"/>
          </a:xfrm>
        </p:spPr>
        <p:txBody>
          <a:bodyPr/>
          <a:lstStyle/>
          <a:p>
            <a:pPr>
              <a:buFont typeface="Wingdings" pitchFamily="2" charset="2"/>
              <a:buNone/>
            </a:pPr>
            <a:r>
              <a:rPr lang="en-US" altLang="en-US">
                <a:ea typeface="ＭＳ Ｐゴシック" panose="020B0600070205080204" pitchFamily="34" charset="-128"/>
              </a:rPr>
              <a:t>-- </a:t>
            </a:r>
            <a:r>
              <a:rPr lang="en-US" altLang="en-US">
                <a:solidFill>
                  <a:srgbClr val="FF0000"/>
                </a:solidFill>
                <a:ea typeface="ＭＳ Ｐゴシック" panose="020B0600070205080204" pitchFamily="34" charset="-128"/>
              </a:rPr>
              <a:t>Works (only) if parallelism is regular (data/SIMD parallelism)</a:t>
            </a:r>
          </a:p>
          <a:p>
            <a:pPr>
              <a:buFont typeface="Wingdings" pitchFamily="2" charset="2"/>
              <a:buNone/>
            </a:pPr>
            <a:r>
              <a:rPr lang="en-US" altLang="en-US">
                <a:ea typeface="ＭＳ Ｐゴシック" panose="020B0600070205080204" pitchFamily="34" charset="-128"/>
              </a:rPr>
              <a:t>	++ Vector operations</a:t>
            </a:r>
          </a:p>
          <a:p>
            <a:pPr>
              <a:buFont typeface="Wingdings" pitchFamily="2" charset="2"/>
              <a:buNone/>
            </a:pPr>
            <a:r>
              <a:rPr lang="en-US" altLang="en-US">
                <a:ea typeface="ＭＳ Ｐゴシック" panose="020B0600070205080204" pitchFamily="34" charset="-128"/>
              </a:rPr>
              <a:t>    -- Very inefficient if parallelism is irregular</a:t>
            </a:r>
          </a:p>
          <a:p>
            <a:pPr>
              <a:buFont typeface="Wingdings" pitchFamily="2" charset="2"/>
              <a:buNone/>
            </a:pPr>
            <a:r>
              <a:rPr lang="en-US" altLang="en-US">
                <a:ea typeface="ＭＳ Ｐゴシック" panose="020B0600070205080204" pitchFamily="34" charset="-128"/>
              </a:rPr>
              <a:t>	    -- How about searching for a key in a linked list?</a:t>
            </a:r>
          </a:p>
          <a:p>
            <a:pPr>
              <a:buFont typeface="Wingdings" pitchFamily="2" charset="2"/>
              <a:buNone/>
            </a:pPr>
            <a:endParaRPr lang="en-US" altLang="en-US">
              <a:ea typeface="ＭＳ Ｐゴシック" panose="020B0600070205080204" pitchFamily="34" charset="-128"/>
            </a:endParaRPr>
          </a:p>
          <a:p>
            <a:pPr>
              <a:buFont typeface="Wingdings" pitchFamily="2" charset="2"/>
              <a:buNone/>
            </a:pPr>
            <a:endParaRPr lang="en-US" altLang="en-US">
              <a:ea typeface="ＭＳ Ｐゴシック" panose="020B0600070205080204" pitchFamily="34" charset="-128"/>
            </a:endParaRPr>
          </a:p>
          <a:p>
            <a:pPr>
              <a:buFont typeface="Wingdings" pitchFamily="2" charset="2"/>
              <a:buNone/>
            </a:pPr>
            <a:endParaRPr lang="en-US" altLang="en-US">
              <a:ea typeface="ＭＳ Ｐゴシック" panose="020B0600070205080204" pitchFamily="34" charset="-128"/>
            </a:endParaRPr>
          </a:p>
          <a:p>
            <a:pPr>
              <a:buFont typeface="Wingdings" pitchFamily="2" charset="2"/>
              <a:buNone/>
            </a:pPr>
            <a:endParaRPr lang="en-US" altLang="en-US">
              <a:ea typeface="ＭＳ Ｐゴシック" panose="020B0600070205080204" pitchFamily="34" charset="-128"/>
            </a:endParaRPr>
          </a:p>
        </p:txBody>
      </p:sp>
      <p:sp>
        <p:nvSpPr>
          <p:cNvPr id="46083" name="Slide Number Placeholder 3">
            <a:extLst>
              <a:ext uri="{FF2B5EF4-FFF2-40B4-BE49-F238E27FC236}">
                <a16:creationId xmlns:a16="http://schemas.microsoft.com/office/drawing/2014/main" id="{6E22779C-4765-AA4F-9DC2-79E80C6421E3}"/>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734158C6-E0B7-574B-B800-715E71144777}" type="slidenum">
              <a:rPr lang="en-US" altLang="en-US" sz="1600">
                <a:solidFill>
                  <a:srgbClr val="000000"/>
                </a:solidFill>
                <a:latin typeface="Garamond" panose="02020404030301010803" pitchFamily="18" charset="0"/>
              </a:rPr>
              <a:pPr eaLnBrk="1" hangingPunct="1"/>
              <a:t>14</a:t>
            </a:fld>
            <a:endParaRPr lang="en-US" altLang="en-US" sz="1600">
              <a:solidFill>
                <a:srgbClr val="000000"/>
              </a:solidFill>
              <a:latin typeface="Garamond" panose="02020404030301010803" pitchFamily="18" charset="0"/>
            </a:endParaRPr>
          </a:p>
        </p:txBody>
      </p:sp>
      <p:pic>
        <p:nvPicPr>
          <p:cNvPr id="5" name="Picture 4">
            <a:extLst>
              <a:ext uri="{FF2B5EF4-FFF2-40B4-BE49-F238E27FC236}">
                <a16:creationId xmlns:a16="http://schemas.microsoft.com/office/drawing/2014/main" id="{C62BE6BF-7904-834C-9F25-AD428301C051}"/>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7463" y="2940050"/>
            <a:ext cx="8928101" cy="337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a:extLst>
              <a:ext uri="{FF2B5EF4-FFF2-40B4-BE49-F238E27FC236}">
                <a16:creationId xmlns:a16="http://schemas.microsoft.com/office/drawing/2014/main" id="{424BBD2F-7FF4-B248-A684-38D0063ECA3E}"/>
              </a:ext>
            </a:extLst>
          </p:cNvPr>
          <p:cNvSpPr>
            <a:spLocks noChangeArrowheads="1"/>
          </p:cNvSpPr>
          <p:nvPr/>
        </p:nvSpPr>
        <p:spPr bwMode="auto">
          <a:xfrm>
            <a:off x="152400" y="6488113"/>
            <a:ext cx="84582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800" dirty="0">
                <a:solidFill>
                  <a:srgbClr val="000000"/>
                </a:solidFill>
                <a:latin typeface="Tahoma" panose="020B0604030504040204" pitchFamily="34" charset="0"/>
              </a:rPr>
              <a:t>Fisher, </a:t>
            </a:r>
            <a:r>
              <a:rPr lang="ja-JP" altLang="en-US" sz="1800">
                <a:solidFill>
                  <a:srgbClr val="000000"/>
                </a:solidFill>
                <a:latin typeface="Tahoma" panose="020B0604030504040204" pitchFamily="34" charset="0"/>
              </a:rPr>
              <a:t>“</a:t>
            </a:r>
            <a:r>
              <a:rPr lang="en-US" altLang="ja-JP" sz="1800" dirty="0">
                <a:solidFill>
                  <a:srgbClr val="0000FF"/>
                </a:solidFill>
                <a:latin typeface="Tahoma" panose="020B0604030504040204" pitchFamily="34" charset="0"/>
              </a:rPr>
              <a:t>Very Long Instruction Word architectures and the ELI-512</a:t>
            </a:r>
            <a:r>
              <a:rPr lang="en-US" altLang="ja-JP" sz="1800" dirty="0">
                <a:solidFill>
                  <a:srgbClr val="000000"/>
                </a:solidFill>
                <a:latin typeface="Tahoma" panose="020B0604030504040204" pitchFamily="34" charset="0"/>
              </a:rPr>
              <a:t>,</a:t>
            </a:r>
            <a:r>
              <a:rPr lang="ja-JP" altLang="en-US" sz="1800">
                <a:solidFill>
                  <a:srgbClr val="000000"/>
                </a:solidFill>
                <a:latin typeface="Tahoma" panose="020B0604030504040204" pitchFamily="34" charset="0"/>
              </a:rPr>
              <a:t>”</a:t>
            </a:r>
            <a:r>
              <a:rPr lang="en-US" altLang="ja-JP" sz="1800" dirty="0">
                <a:solidFill>
                  <a:srgbClr val="000000"/>
                </a:solidFill>
                <a:latin typeface="Tahoma" panose="020B0604030504040204" pitchFamily="34" charset="0"/>
              </a:rPr>
              <a:t> ISCA 1983.</a:t>
            </a:r>
            <a:endParaRPr lang="en-US" altLang="en-US" sz="1800" dirty="0">
              <a:solidFill>
                <a:srgbClr val="000000"/>
              </a:solidFill>
              <a:latin typeface="Tahoma" panose="020B0604030504040204" pitchFamily="34" charset="0"/>
            </a:endParaRPr>
          </a:p>
        </p:txBody>
      </p:sp>
    </p:spTree>
    <p:extLst>
      <p:ext uri="{BB962C8B-B14F-4D97-AF65-F5344CB8AC3E}">
        <p14:creationId xmlns:p14="http://schemas.microsoft.com/office/powerpoint/2010/main" val="212659168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chor="ctr" anchorCtr="0"/>
          <a:lstStyle/>
          <a:p>
            <a:r>
              <a:rPr lang="en-US" dirty="0"/>
              <a:t>General Purpose Processing on GPU</a:t>
            </a:r>
          </a:p>
        </p:txBody>
      </p:sp>
      <p:sp>
        <p:nvSpPr>
          <p:cNvPr id="3" name="Marcador de contenido 2"/>
          <p:cNvSpPr>
            <a:spLocks noGrp="1"/>
          </p:cNvSpPr>
          <p:nvPr>
            <p:ph idx="1"/>
          </p:nvPr>
        </p:nvSpPr>
        <p:spPr/>
        <p:txBody>
          <a:bodyPr>
            <a:normAutofit fontScale="92500" lnSpcReduction="10000"/>
          </a:bodyPr>
          <a:lstStyle/>
          <a:p>
            <a:pPr>
              <a:lnSpc>
                <a:spcPct val="120000"/>
              </a:lnSpc>
              <a:defRPr/>
            </a:pPr>
            <a:r>
              <a:rPr lang="en-US" dirty="0">
                <a:solidFill>
                  <a:srgbClr val="0000FF"/>
                </a:solidFill>
              </a:rPr>
              <a:t>Easier programming of SIMD processors with SPMD</a:t>
            </a:r>
          </a:p>
          <a:p>
            <a:pPr lvl="1">
              <a:lnSpc>
                <a:spcPct val="120000"/>
              </a:lnSpc>
              <a:defRPr/>
            </a:pPr>
            <a:r>
              <a:rPr lang="en-US" dirty="0"/>
              <a:t>GPUs have democratized High Performance Computing (HPC)</a:t>
            </a:r>
          </a:p>
          <a:p>
            <a:pPr lvl="1">
              <a:lnSpc>
                <a:spcPct val="120000"/>
              </a:lnSpc>
              <a:defRPr/>
            </a:pPr>
            <a:r>
              <a:rPr lang="en-US" dirty="0"/>
              <a:t>Great FLOPS/$, massively parallel chip on a commodity PC</a:t>
            </a:r>
            <a:endParaRPr lang="es-ES" dirty="0">
              <a:solidFill>
                <a:srgbClr val="000000"/>
              </a:solidFill>
            </a:endParaRPr>
          </a:p>
          <a:p>
            <a:r>
              <a:rPr lang="en-US" dirty="0">
                <a:ea typeface="ヒラギノ角ゴ Pro W3" pitchFamily="-108" charset="-128"/>
                <a:cs typeface="ヒラギノ角ゴ Pro W3" pitchFamily="-108" charset="-128"/>
              </a:rPr>
              <a:t>Many workloads exhibit </a:t>
            </a:r>
            <a:r>
              <a:rPr lang="en-US" dirty="0">
                <a:solidFill>
                  <a:srgbClr val="00B050"/>
                </a:solidFill>
                <a:ea typeface="ヒラギノ角ゴ Pro W3" pitchFamily="-108" charset="-128"/>
                <a:cs typeface="ヒラギノ角ゴ Pro W3" pitchFamily="-108" charset="-128"/>
              </a:rPr>
              <a:t>inherent parallelism</a:t>
            </a:r>
          </a:p>
          <a:p>
            <a:pPr lvl="1"/>
            <a:r>
              <a:rPr lang="en-US" dirty="0">
                <a:ea typeface="ヒラギノ角ゴ Pro W3" pitchFamily="-108" charset="-128"/>
                <a:cs typeface="ヒラギノ角ゴ Pro W3" pitchFamily="-108" charset="-128"/>
              </a:rPr>
              <a:t>Matrices</a:t>
            </a:r>
          </a:p>
          <a:p>
            <a:pPr lvl="1"/>
            <a:r>
              <a:rPr lang="en-US" dirty="0">
                <a:ea typeface="ヒラギノ角ゴ Pro W3" pitchFamily="-108" charset="-128"/>
                <a:cs typeface="ヒラギノ角ゴ Pro W3" pitchFamily="-108" charset="-128"/>
              </a:rPr>
              <a:t>Image processing</a:t>
            </a:r>
          </a:p>
          <a:p>
            <a:pPr lvl="1"/>
            <a:r>
              <a:rPr lang="en-US" dirty="0">
                <a:ea typeface="ヒラギノ角ゴ Pro W3" pitchFamily="-108" charset="-128"/>
                <a:cs typeface="ヒラギノ角ゴ Pro W3" pitchFamily="-108" charset="-128"/>
              </a:rPr>
              <a:t>Deep neural networks</a:t>
            </a:r>
          </a:p>
          <a:p>
            <a:pPr>
              <a:lnSpc>
                <a:spcPct val="120000"/>
              </a:lnSpc>
              <a:defRPr/>
            </a:pPr>
            <a:r>
              <a:rPr lang="en-US" dirty="0"/>
              <a:t>However, this is not for free</a:t>
            </a:r>
          </a:p>
          <a:p>
            <a:pPr lvl="1">
              <a:lnSpc>
                <a:spcPct val="120000"/>
              </a:lnSpc>
              <a:defRPr/>
            </a:pPr>
            <a:r>
              <a:rPr lang="en-US" dirty="0">
                <a:solidFill>
                  <a:srgbClr val="FF0000"/>
                </a:solidFill>
              </a:rPr>
              <a:t>New programming model</a:t>
            </a:r>
          </a:p>
          <a:p>
            <a:pPr lvl="1">
              <a:lnSpc>
                <a:spcPct val="120000"/>
              </a:lnSpc>
              <a:defRPr/>
            </a:pPr>
            <a:r>
              <a:rPr lang="en-US" dirty="0"/>
              <a:t>Algorithms need to be re-implemented and rethought</a:t>
            </a:r>
          </a:p>
          <a:p>
            <a:pPr>
              <a:lnSpc>
                <a:spcPct val="120000"/>
              </a:lnSpc>
              <a:defRPr/>
            </a:pPr>
            <a:r>
              <a:rPr lang="en-US" dirty="0"/>
              <a:t>Still some</a:t>
            </a:r>
            <a:r>
              <a:rPr lang="en-US" dirty="0">
                <a:solidFill>
                  <a:srgbClr val="FF0000"/>
                </a:solidFill>
              </a:rPr>
              <a:t> bottlenecks</a:t>
            </a:r>
          </a:p>
          <a:p>
            <a:pPr lvl="1">
              <a:lnSpc>
                <a:spcPct val="120000"/>
              </a:lnSpc>
              <a:defRPr/>
            </a:pPr>
            <a:r>
              <a:rPr lang="en-US" dirty="0"/>
              <a:t>CPU-GPU data transfers (</a:t>
            </a:r>
            <a:r>
              <a:rPr lang="en-US" dirty="0" err="1"/>
              <a:t>PCIe</a:t>
            </a:r>
            <a:r>
              <a:rPr lang="en-US" dirty="0"/>
              <a:t>, NVLINK)</a:t>
            </a:r>
          </a:p>
          <a:p>
            <a:pPr lvl="1">
              <a:lnSpc>
                <a:spcPct val="120000"/>
              </a:lnSpc>
              <a:defRPr/>
            </a:pPr>
            <a:r>
              <a:rPr lang="en-US" dirty="0"/>
              <a:t>DRAM memory bandwidth (GDDR5, GDDR6, HBM2, HBM3)</a:t>
            </a:r>
          </a:p>
          <a:p>
            <a:pPr lvl="2">
              <a:lnSpc>
                <a:spcPct val="120000"/>
              </a:lnSpc>
              <a:defRPr/>
            </a:pPr>
            <a:r>
              <a:rPr lang="en-US" dirty="0"/>
              <a:t>Data layout</a:t>
            </a:r>
          </a:p>
        </p:txBody>
      </p:sp>
      <p:sp>
        <p:nvSpPr>
          <p:cNvPr id="4" name="Marcador de número de diapositiva 3"/>
          <p:cNvSpPr>
            <a:spLocks noGrp="1"/>
          </p:cNvSpPr>
          <p:nvPr>
            <p:ph type="sldNum" sz="quarter" idx="11"/>
          </p:nvPr>
        </p:nvSpPr>
        <p:spPr/>
        <p:txBody>
          <a:bodyPr/>
          <a:lstStyle/>
          <a:p>
            <a:fld id="{323594FA-E141-4234-AE05-360401972BE7}" type="slidenum">
              <a:rPr lang="en-US" altLang="en-US" smtClean="0"/>
              <a:pPr/>
              <a:t>15</a:t>
            </a:fld>
            <a:endParaRPr lang="en-US" altLang="en-US"/>
          </a:p>
        </p:txBody>
      </p:sp>
    </p:spTree>
    <p:extLst>
      <p:ext uri="{BB962C8B-B14F-4D97-AF65-F5344CB8AC3E}">
        <p14:creationId xmlns:p14="http://schemas.microsoft.com/office/powerpoint/2010/main" val="941400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
                                            <p:txEl>
                                              <p:pRg st="8" end="8"/>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10" end="10"/>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3">
                                            <p:txEl>
                                              <p:pRg st="11" end="11"/>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3">
                                            <p:txEl>
                                              <p:pRg st="12" end="12"/>
                                            </p:txEl>
                                          </p:spTgt>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3">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chor="ctr" anchorCtr="0"/>
          <a:lstStyle/>
          <a:p>
            <a:r>
              <a:rPr lang="en-US" dirty="0"/>
              <a:t>Recommended Readings (I)</a:t>
            </a:r>
          </a:p>
        </p:txBody>
      </p:sp>
      <p:sp>
        <p:nvSpPr>
          <p:cNvPr id="3" name="Marcador de contenido 2"/>
          <p:cNvSpPr>
            <a:spLocks noGrp="1"/>
          </p:cNvSpPr>
          <p:nvPr>
            <p:ph idx="1"/>
          </p:nvPr>
        </p:nvSpPr>
        <p:spPr>
          <a:xfrm>
            <a:off x="228600" y="1124744"/>
            <a:ext cx="8735888" cy="5256584"/>
          </a:xfrm>
        </p:spPr>
        <p:txBody>
          <a:bodyPr>
            <a:normAutofit/>
          </a:bodyPr>
          <a:lstStyle/>
          <a:p>
            <a:r>
              <a:rPr lang="en-US" altLang="en-US" dirty="0" err="1">
                <a:solidFill>
                  <a:srgbClr val="000000"/>
                </a:solidFill>
                <a:ea typeface="ＭＳ Ｐゴシック" panose="020B0600070205080204" pitchFamily="34" charset="-128"/>
              </a:rPr>
              <a:t>Hwu</a:t>
            </a:r>
            <a:r>
              <a:rPr lang="en-US" altLang="en-US" dirty="0">
                <a:solidFill>
                  <a:srgbClr val="000000"/>
                </a:solidFill>
                <a:ea typeface="ＭＳ Ｐゴシック" panose="020B0600070205080204" pitchFamily="34" charset="-128"/>
              </a:rPr>
              <a:t>, Kirk, El Hajj , </a:t>
            </a:r>
            <a:r>
              <a:rPr lang="ja-JP" altLang="en-US" dirty="0">
                <a:solidFill>
                  <a:srgbClr val="000000"/>
                </a:solidFill>
                <a:ea typeface="ＭＳ Ｐゴシック" panose="020B0600070205080204" pitchFamily="34" charset="-128"/>
              </a:rPr>
              <a:t>“</a:t>
            </a:r>
            <a:r>
              <a:rPr lang="en-US" altLang="ja-JP" dirty="0">
                <a:solidFill>
                  <a:srgbClr val="0000FF"/>
                </a:solidFill>
                <a:ea typeface="ＭＳ Ｐゴシック" panose="020B0600070205080204" pitchFamily="34" charset="-128"/>
              </a:rPr>
              <a:t>Programming Massively Parallel Processors</a:t>
            </a:r>
            <a:r>
              <a:rPr lang="en-US" altLang="ja-JP" dirty="0">
                <a:solidFill>
                  <a:srgbClr val="000000"/>
                </a:solidFill>
                <a:ea typeface="ＭＳ Ｐゴシック" panose="020B0600070205080204" pitchFamily="34" charset="-128"/>
              </a:rPr>
              <a:t>,</a:t>
            </a:r>
            <a:r>
              <a:rPr lang="ja-JP" altLang="en-US">
                <a:solidFill>
                  <a:srgbClr val="000000"/>
                </a:solidFill>
                <a:ea typeface="ＭＳ Ｐゴシック" panose="020B0600070205080204" pitchFamily="34" charset="-128"/>
              </a:rPr>
              <a:t>”</a:t>
            </a:r>
            <a:r>
              <a:rPr lang="en-US" altLang="ja-JP" dirty="0">
                <a:solidFill>
                  <a:srgbClr val="000000"/>
                </a:solidFill>
                <a:ea typeface="ＭＳ Ｐゴシック" panose="020B0600070205080204" pitchFamily="34" charset="-128"/>
              </a:rPr>
              <a:t> Fourth Edition, 2022</a:t>
            </a:r>
          </a:p>
        </p:txBody>
      </p:sp>
      <p:sp>
        <p:nvSpPr>
          <p:cNvPr id="4" name="Marcador de número de diapositiva 3"/>
          <p:cNvSpPr>
            <a:spLocks noGrp="1"/>
          </p:cNvSpPr>
          <p:nvPr>
            <p:ph type="sldNum" sz="quarter" idx="11"/>
          </p:nvPr>
        </p:nvSpPr>
        <p:spPr/>
        <p:txBody>
          <a:bodyPr/>
          <a:lstStyle/>
          <a:p>
            <a:fld id="{323594FA-E141-4234-AE05-360401972BE7}" type="slidenum">
              <a:rPr lang="en-US" altLang="en-US" smtClean="0"/>
              <a:pPr/>
              <a:t>16</a:t>
            </a:fld>
            <a:endParaRPr lang="en-US" altLang="en-US"/>
          </a:p>
        </p:txBody>
      </p:sp>
      <p:pic>
        <p:nvPicPr>
          <p:cNvPr id="7" name="Picture 6">
            <a:extLst>
              <a:ext uri="{FF2B5EF4-FFF2-40B4-BE49-F238E27FC236}">
                <a16:creationId xmlns:a16="http://schemas.microsoft.com/office/drawing/2014/main" id="{2F1A6CBD-0EC1-A54F-A127-66BABCBBD54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50856" y="2073890"/>
            <a:ext cx="3232759" cy="4006800"/>
          </a:xfrm>
          <a:prstGeom prst="rect">
            <a:avLst/>
          </a:prstGeom>
        </p:spPr>
      </p:pic>
    </p:spTree>
    <p:extLst>
      <p:ext uri="{BB962C8B-B14F-4D97-AF65-F5344CB8AC3E}">
        <p14:creationId xmlns:p14="http://schemas.microsoft.com/office/powerpoint/2010/main" val="288427288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chor="ctr" anchorCtr="0"/>
          <a:lstStyle/>
          <a:p>
            <a:r>
              <a:rPr lang="en-US" dirty="0"/>
              <a:t>Recommended Readings (II)</a:t>
            </a:r>
          </a:p>
        </p:txBody>
      </p:sp>
      <p:sp>
        <p:nvSpPr>
          <p:cNvPr id="3" name="Marcador de contenido 2"/>
          <p:cNvSpPr>
            <a:spLocks noGrp="1"/>
          </p:cNvSpPr>
          <p:nvPr>
            <p:ph idx="1"/>
          </p:nvPr>
        </p:nvSpPr>
        <p:spPr>
          <a:xfrm>
            <a:off x="228600" y="1124744"/>
            <a:ext cx="8735888" cy="5256584"/>
          </a:xfrm>
        </p:spPr>
        <p:txBody>
          <a:bodyPr>
            <a:normAutofit/>
          </a:bodyPr>
          <a:lstStyle/>
          <a:p>
            <a:r>
              <a:rPr lang="en-US" altLang="en-US" dirty="0">
                <a:solidFill>
                  <a:srgbClr val="0000FF"/>
                </a:solidFill>
                <a:ea typeface="ＭＳ Ｐゴシック" panose="020B0600070205080204" pitchFamily="34" charset="-128"/>
              </a:rPr>
              <a:t>CUDA Programming Guide</a:t>
            </a:r>
          </a:p>
          <a:p>
            <a:pPr lvl="1"/>
            <a:r>
              <a:rPr lang="en-US" altLang="en-US" sz="2000" dirty="0">
                <a:solidFill>
                  <a:srgbClr val="000000"/>
                </a:solidFill>
                <a:ea typeface="ＭＳ Ｐゴシック" panose="020B0600070205080204" pitchFamily="34" charset="-128"/>
                <a:hlinkClick r:id="rId3"/>
              </a:rPr>
              <a:t>https://docs.nvidia.com/cuda/cuda-c-programming-guide/index.html</a:t>
            </a:r>
            <a:endParaRPr lang="en-US" altLang="en-US" sz="2000" dirty="0">
              <a:solidFill>
                <a:srgbClr val="000000"/>
              </a:solidFill>
              <a:ea typeface="ＭＳ Ｐゴシック" panose="020B0600070205080204" pitchFamily="34" charset="-128"/>
            </a:endParaRPr>
          </a:p>
          <a:p>
            <a:endParaRPr lang="en-US" altLang="en-US" dirty="0">
              <a:solidFill>
                <a:srgbClr val="000000"/>
              </a:solidFill>
              <a:ea typeface="ＭＳ Ｐゴシック" panose="020B0600070205080204" pitchFamily="34" charset="-128"/>
            </a:endParaRPr>
          </a:p>
        </p:txBody>
      </p:sp>
      <p:sp>
        <p:nvSpPr>
          <p:cNvPr id="4" name="Marcador de número de diapositiva 3"/>
          <p:cNvSpPr>
            <a:spLocks noGrp="1"/>
          </p:cNvSpPr>
          <p:nvPr>
            <p:ph type="sldNum" sz="quarter" idx="11"/>
          </p:nvPr>
        </p:nvSpPr>
        <p:spPr/>
        <p:txBody>
          <a:bodyPr/>
          <a:lstStyle/>
          <a:p>
            <a:fld id="{323594FA-E141-4234-AE05-360401972BE7}" type="slidenum">
              <a:rPr lang="en-US" altLang="en-US" smtClean="0"/>
              <a:pPr/>
              <a:t>17</a:t>
            </a:fld>
            <a:endParaRPr lang="en-US" altLang="en-US"/>
          </a:p>
        </p:txBody>
      </p:sp>
      <p:pic>
        <p:nvPicPr>
          <p:cNvPr id="5" name="Picture 4">
            <a:extLst>
              <a:ext uri="{FF2B5EF4-FFF2-40B4-BE49-F238E27FC236}">
                <a16:creationId xmlns:a16="http://schemas.microsoft.com/office/drawing/2014/main" id="{36C5E76B-23A1-DF42-BB17-426B2757AED8}"/>
              </a:ext>
            </a:extLst>
          </p:cNvPr>
          <p:cNvPicPr>
            <a:picLocks noChangeAspect="1"/>
          </p:cNvPicPr>
          <p:nvPr/>
        </p:nvPicPr>
        <p:blipFill>
          <a:blip r:embed="rId4"/>
          <a:stretch>
            <a:fillRect/>
          </a:stretch>
        </p:blipFill>
        <p:spPr>
          <a:xfrm>
            <a:off x="0" y="2636912"/>
            <a:ext cx="9144000" cy="2904489"/>
          </a:xfrm>
          <a:prstGeom prst="rect">
            <a:avLst/>
          </a:prstGeom>
        </p:spPr>
      </p:pic>
    </p:spTree>
    <p:extLst>
      <p:ext uri="{BB962C8B-B14F-4D97-AF65-F5344CB8AC3E}">
        <p14:creationId xmlns:p14="http://schemas.microsoft.com/office/powerpoint/2010/main" val="4560686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US" dirty="0"/>
              <a:t>CPU vs. GPU</a:t>
            </a:r>
          </a:p>
        </p:txBody>
      </p:sp>
      <p:sp>
        <p:nvSpPr>
          <p:cNvPr id="3" name="Marcador de contenido 2"/>
          <p:cNvSpPr>
            <a:spLocks noGrp="1"/>
          </p:cNvSpPr>
          <p:nvPr>
            <p:ph idx="1"/>
          </p:nvPr>
        </p:nvSpPr>
        <p:spPr/>
        <p:txBody>
          <a:bodyPr/>
          <a:lstStyle/>
          <a:p>
            <a:r>
              <a:rPr lang="en-US" dirty="0"/>
              <a:t>Different design philosophies</a:t>
            </a:r>
          </a:p>
          <a:p>
            <a:pPr lvl="1"/>
            <a:r>
              <a:rPr lang="en-US" dirty="0"/>
              <a:t>CPU: A </a:t>
            </a:r>
            <a:r>
              <a:rPr lang="en-US" dirty="0">
                <a:solidFill>
                  <a:srgbClr val="0000FF"/>
                </a:solidFill>
              </a:rPr>
              <a:t>few out-of-order</a:t>
            </a:r>
            <a:r>
              <a:rPr lang="en-US" dirty="0"/>
              <a:t> cores</a:t>
            </a:r>
          </a:p>
          <a:p>
            <a:pPr lvl="1"/>
            <a:r>
              <a:rPr lang="en-US" dirty="0"/>
              <a:t>GPU: </a:t>
            </a:r>
            <a:r>
              <a:rPr lang="en-US" dirty="0">
                <a:solidFill>
                  <a:srgbClr val="0000FF"/>
                </a:solidFill>
              </a:rPr>
              <a:t>Many in-order FGMT</a:t>
            </a:r>
            <a:r>
              <a:rPr lang="en-US" dirty="0"/>
              <a:t> cores</a:t>
            </a:r>
          </a:p>
        </p:txBody>
      </p:sp>
      <p:pic>
        <p:nvPicPr>
          <p:cNvPr id="6" name="Imagen 5" descr="CUDA_cpugpu.ep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27156" y="2635398"/>
            <a:ext cx="6289688" cy="3025850"/>
          </a:xfrm>
          <a:prstGeom prst="rect">
            <a:avLst/>
          </a:prstGeom>
        </p:spPr>
      </p:pic>
      <p:sp>
        <p:nvSpPr>
          <p:cNvPr id="4" name="Marcador de número de diapositiva 3"/>
          <p:cNvSpPr>
            <a:spLocks noGrp="1"/>
          </p:cNvSpPr>
          <p:nvPr>
            <p:ph type="sldNum" sz="quarter" idx="11"/>
          </p:nvPr>
        </p:nvSpPr>
        <p:spPr/>
        <p:txBody>
          <a:bodyPr/>
          <a:lstStyle/>
          <a:p>
            <a:fld id="{323594FA-E141-4234-AE05-360401972BE7}" type="slidenum">
              <a:rPr lang="en-US" altLang="en-US" smtClean="0"/>
              <a:pPr/>
              <a:t>18</a:t>
            </a:fld>
            <a:endParaRPr lang="en-US" altLang="en-US"/>
          </a:p>
        </p:txBody>
      </p:sp>
      <p:sp>
        <p:nvSpPr>
          <p:cNvPr id="7" name="CuadroTexto 6"/>
          <p:cNvSpPr txBox="1"/>
          <p:nvPr/>
        </p:nvSpPr>
        <p:spPr>
          <a:xfrm>
            <a:off x="222076" y="6485394"/>
            <a:ext cx="1274708" cy="215444"/>
          </a:xfrm>
          <a:prstGeom prst="rect">
            <a:avLst/>
          </a:prstGeom>
          <a:noFill/>
        </p:spPr>
        <p:txBody>
          <a:bodyPr wrap="none" rtlCol="0">
            <a:spAutoFit/>
          </a:bodyPr>
          <a:lstStyle/>
          <a:p>
            <a:r>
              <a:rPr lang="en-US" sz="800" dirty="0"/>
              <a:t>Slide credit: </a:t>
            </a:r>
            <a:r>
              <a:rPr lang="en-US" sz="800" dirty="0" err="1"/>
              <a:t>Hwu</a:t>
            </a:r>
            <a:r>
              <a:rPr lang="en-US" sz="800" dirty="0"/>
              <a:t> &amp; Kirk</a:t>
            </a:r>
          </a:p>
        </p:txBody>
      </p:sp>
    </p:spTree>
    <p:extLst>
      <p:ext uri="{BB962C8B-B14F-4D97-AF65-F5344CB8AC3E}">
        <p14:creationId xmlns:p14="http://schemas.microsoft.com/office/powerpoint/2010/main" val="178017073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US" dirty="0"/>
              <a:t>GPU Computing</a:t>
            </a:r>
          </a:p>
        </p:txBody>
      </p:sp>
      <p:sp>
        <p:nvSpPr>
          <p:cNvPr id="3" name="Marcador de contenido 2"/>
          <p:cNvSpPr>
            <a:spLocks noGrp="1"/>
          </p:cNvSpPr>
          <p:nvPr>
            <p:ph idx="1"/>
          </p:nvPr>
        </p:nvSpPr>
        <p:spPr/>
        <p:txBody>
          <a:bodyPr>
            <a:normAutofit/>
          </a:bodyPr>
          <a:lstStyle/>
          <a:p>
            <a:r>
              <a:rPr lang="is-IS" dirty="0">
                <a:ea typeface="ヒラギノ角ゴ Pro W3" pitchFamily="-108" charset="-128"/>
                <a:cs typeface="ヒラギノ角ゴ Pro W3" pitchFamily="-108" charset="-128"/>
              </a:rPr>
              <a:t>Computation is </a:t>
            </a:r>
            <a:r>
              <a:rPr lang="is-IS" dirty="0">
                <a:solidFill>
                  <a:srgbClr val="0000FF"/>
                </a:solidFill>
                <a:ea typeface="ヒラギノ角ゴ Pro W3" pitchFamily="-108" charset="-128"/>
                <a:cs typeface="ヒラギノ角ゴ Pro W3" pitchFamily="-108" charset="-128"/>
              </a:rPr>
              <a:t>offloaded to the GPU</a:t>
            </a:r>
          </a:p>
          <a:p>
            <a:r>
              <a:rPr lang="is-IS" dirty="0">
                <a:ea typeface="ヒラギノ角ゴ Pro W3" pitchFamily="-108" charset="-128"/>
                <a:cs typeface="ヒラギノ角ゴ Pro W3" pitchFamily="-108" charset="-128"/>
              </a:rPr>
              <a:t>Three steps</a:t>
            </a:r>
          </a:p>
          <a:p>
            <a:pPr lvl="1"/>
            <a:r>
              <a:rPr lang="en-US" dirty="0">
                <a:ea typeface="ヒラギノ角ゴ Pro W3" pitchFamily="-108" charset="-128"/>
                <a:cs typeface="ヒラギノ角ゴ Pro W3" pitchFamily="-108" charset="-128"/>
              </a:rPr>
              <a:t>CPU-GPU data transfer (1)</a:t>
            </a:r>
          </a:p>
          <a:p>
            <a:pPr lvl="1"/>
            <a:r>
              <a:rPr lang="en-US" dirty="0">
                <a:ea typeface="ヒラギノ角ゴ Pro W3" pitchFamily="-108" charset="-128"/>
                <a:cs typeface="ヒラギノ角ゴ Pro W3" pitchFamily="-108" charset="-128"/>
              </a:rPr>
              <a:t>GPU kernel execution (2)</a:t>
            </a:r>
          </a:p>
          <a:p>
            <a:pPr lvl="1"/>
            <a:r>
              <a:rPr lang="en-US" dirty="0">
                <a:ea typeface="ヒラギノ角ゴ Pro W3" pitchFamily="-108" charset="-128"/>
                <a:cs typeface="ヒラギノ角ゴ Pro W3" pitchFamily="-108" charset="-128"/>
              </a:rPr>
              <a:t>GPU-CPU data transfer (3)</a:t>
            </a:r>
            <a:endParaRPr lang="is-IS" dirty="0">
              <a:ea typeface="ヒラギノ角ゴ Pro W3" pitchFamily="-108" charset="-128"/>
              <a:cs typeface="ヒラギノ角ゴ Pro W3" pitchFamily="-108" charset="-128"/>
            </a:endParaRPr>
          </a:p>
        </p:txBody>
      </p:sp>
      <p:pic>
        <p:nvPicPr>
          <p:cNvPr id="6" name="Imagen 5" descr="CPUtransposeonGPU.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33452" y="3653164"/>
            <a:ext cx="6077096" cy="2008084"/>
          </a:xfrm>
          <a:prstGeom prst="rect">
            <a:avLst/>
          </a:prstGeom>
        </p:spPr>
      </p:pic>
      <p:sp>
        <p:nvSpPr>
          <p:cNvPr id="4" name="Marcador de número de diapositiva 3"/>
          <p:cNvSpPr>
            <a:spLocks noGrp="1"/>
          </p:cNvSpPr>
          <p:nvPr>
            <p:ph type="sldNum" sz="quarter" idx="11"/>
          </p:nvPr>
        </p:nvSpPr>
        <p:spPr/>
        <p:txBody>
          <a:bodyPr/>
          <a:lstStyle/>
          <a:p>
            <a:fld id="{323594FA-E141-4234-AE05-360401972BE7}" type="slidenum">
              <a:rPr lang="en-US" altLang="en-US" smtClean="0"/>
              <a:pPr/>
              <a:t>19</a:t>
            </a:fld>
            <a:endParaRPr lang="en-US" altLang="en-US"/>
          </a:p>
        </p:txBody>
      </p:sp>
    </p:spTree>
    <p:extLst>
      <p:ext uri="{BB962C8B-B14F-4D97-AF65-F5344CB8AC3E}">
        <p14:creationId xmlns:p14="http://schemas.microsoft.com/office/powerpoint/2010/main" val="3614034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Rectangle 4">
            <a:extLst>
              <a:ext uri="{FF2B5EF4-FFF2-40B4-BE49-F238E27FC236}">
                <a16:creationId xmlns:a16="http://schemas.microsoft.com/office/drawing/2014/main" id="{6C599EA8-303B-8F44-B67E-1E9A7D6B8361}"/>
              </a:ext>
            </a:extLst>
          </p:cNvPr>
          <p:cNvSpPr>
            <a:spLocks noGrp="1" noChangeArrowheads="1"/>
          </p:cNvSpPr>
          <p:nvPr>
            <p:ph type="ctrTitle"/>
          </p:nvPr>
        </p:nvSpPr>
        <p:spPr>
          <a:xfrm>
            <a:off x="366713" y="1747838"/>
            <a:ext cx="8428037" cy="995362"/>
          </a:xfrm>
        </p:spPr>
        <p:txBody>
          <a:bodyPr/>
          <a:lstStyle/>
          <a:p>
            <a:pPr algn="ctr" eaLnBrk="1" hangingPunct="1"/>
            <a:r>
              <a:rPr lang="en-US" altLang="en-US" dirty="0">
                <a:ea typeface="ＭＳ Ｐゴシック" panose="020B0600070205080204" pitchFamily="34" charset="-128"/>
              </a:rPr>
              <a:t>GPUs are SIMD Engines Underneath</a:t>
            </a:r>
          </a:p>
        </p:txBody>
      </p:sp>
      <p:sp>
        <p:nvSpPr>
          <p:cNvPr id="81922" name="Rectangle 5">
            <a:extLst>
              <a:ext uri="{FF2B5EF4-FFF2-40B4-BE49-F238E27FC236}">
                <a16:creationId xmlns:a16="http://schemas.microsoft.com/office/drawing/2014/main" id="{EB66DB82-34C1-994A-A27C-C184C7C5BDDA}"/>
              </a:ext>
            </a:extLst>
          </p:cNvPr>
          <p:cNvSpPr>
            <a:spLocks noGrp="1" noChangeArrowheads="1"/>
          </p:cNvSpPr>
          <p:nvPr>
            <p:ph type="subTitle" idx="1"/>
          </p:nvPr>
        </p:nvSpPr>
        <p:spPr>
          <a:xfrm>
            <a:off x="304800" y="3581400"/>
            <a:ext cx="8458200" cy="2900363"/>
          </a:xfrm>
        </p:spPr>
        <p:txBody>
          <a:bodyPr/>
          <a:lstStyle/>
          <a:p>
            <a:pPr eaLnBrk="1" hangingPunct="1"/>
            <a:endParaRPr lang="en-US" altLang="en-US" i="1">
              <a:ea typeface="ＭＳ Ｐゴシック" panose="020B0600070205080204" pitchFamily="34" charset="-128"/>
            </a:endParaRPr>
          </a:p>
          <a:p>
            <a:pPr eaLnBrk="1" hangingPunct="1"/>
            <a:endParaRPr lang="en-US" altLang="en-US">
              <a:ea typeface="ＭＳ Ｐゴシック" panose="020B0600070205080204" pitchFamily="34" charset="-128"/>
            </a:endParaRPr>
          </a:p>
          <a:p>
            <a:pPr eaLnBrk="1" hangingPunct="1"/>
            <a:endParaRPr lang="en-US" altLang="en-US">
              <a:ea typeface="ＭＳ Ｐゴシック" panose="020B0600070205080204" pitchFamily="34" charset="-128"/>
            </a:endParaRPr>
          </a:p>
          <a:p>
            <a:pPr eaLnBrk="1" hangingPunct="1"/>
            <a:endParaRPr lang="en-US" altLang="en-US">
              <a:ea typeface="ＭＳ Ｐゴシック" panose="020B0600070205080204" pitchFamily="34" charset="-128"/>
            </a:endParaRPr>
          </a:p>
          <a:p>
            <a:pPr eaLnBrk="1" hangingPunct="1"/>
            <a:endParaRPr lang="en-US" altLang="en-US">
              <a:ea typeface="ＭＳ Ｐゴシック" panose="020B0600070205080204" pitchFamily="34" charset="-128"/>
            </a:endParaRPr>
          </a:p>
          <a:p>
            <a:pPr eaLnBrk="1" hangingPunct="1"/>
            <a:endParaRPr lang="en-US" altLang="en-US">
              <a:ea typeface="ＭＳ Ｐゴシック" panose="020B0600070205080204" pitchFamily="34" charset="-128"/>
            </a:endParaRPr>
          </a:p>
        </p:txBody>
      </p:sp>
    </p:spTree>
    <p:extLst>
      <p:ext uri="{BB962C8B-B14F-4D97-AF65-F5344CB8AC3E}">
        <p14:creationId xmlns:p14="http://schemas.microsoft.com/office/powerpoint/2010/main" val="16112672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Marcador de contenido 2"/>
          <p:cNvSpPr>
            <a:spLocks noGrp="1"/>
          </p:cNvSpPr>
          <p:nvPr>
            <p:ph idx="1"/>
          </p:nvPr>
        </p:nvSpPr>
        <p:spPr>
          <a:xfrm>
            <a:off x="251520" y="908720"/>
            <a:ext cx="8568952" cy="5472608"/>
          </a:xfrm>
        </p:spPr>
        <p:txBody>
          <a:bodyPr/>
          <a:lstStyle/>
          <a:p>
            <a:r>
              <a:rPr lang="en-US" dirty="0">
                <a:cs typeface="Verdana"/>
              </a:rPr>
              <a:t>CPU threads and GPU kernels</a:t>
            </a:r>
          </a:p>
          <a:p>
            <a:pPr lvl="1"/>
            <a:r>
              <a:rPr lang="en-US" dirty="0">
                <a:solidFill>
                  <a:srgbClr val="0000FF"/>
                </a:solidFill>
                <a:cs typeface="Verdana"/>
              </a:rPr>
              <a:t>Sequential or modestly parallel</a:t>
            </a:r>
            <a:r>
              <a:rPr lang="en-US" dirty="0">
                <a:cs typeface="Verdana"/>
              </a:rPr>
              <a:t> sections on CPU</a:t>
            </a:r>
          </a:p>
          <a:p>
            <a:pPr lvl="1"/>
            <a:r>
              <a:rPr lang="en-US" dirty="0">
                <a:solidFill>
                  <a:srgbClr val="0000FF"/>
                </a:solidFill>
                <a:cs typeface="Verdana"/>
              </a:rPr>
              <a:t>Massively parallel</a:t>
            </a:r>
            <a:r>
              <a:rPr lang="en-US" dirty="0">
                <a:cs typeface="Verdana"/>
              </a:rPr>
              <a:t> sections on GPU</a:t>
            </a:r>
          </a:p>
        </p:txBody>
      </p:sp>
      <p:sp>
        <p:nvSpPr>
          <p:cNvPr id="11" name="Text Box 4"/>
          <p:cNvSpPr txBox="1">
            <a:spLocks noChangeArrowheads="1"/>
          </p:cNvSpPr>
          <p:nvPr/>
        </p:nvSpPr>
        <p:spPr bwMode="auto">
          <a:xfrm>
            <a:off x="1346200" y="2573285"/>
            <a:ext cx="2262188" cy="30995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lIns="90000" tIns="46800" rIns="90000" bIns="46800">
            <a:spAutoFit/>
          </a:bodyPr>
          <a:lstStyle>
            <a:lvl1pPr defTabSz="449263">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1pPr>
            <a:lvl2pPr marL="37931725" indent="-37474525" defTabSz="449263">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5pPr>
            <a:lvl6pPr marL="457200"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6pPr>
            <a:lvl7pPr marL="914400"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7pPr>
            <a:lvl8pPr marL="1371600"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8pPr>
            <a:lvl9pPr marL="1828800"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9pPr>
          </a:lstStyle>
          <a:p>
            <a:pPr algn="ctr">
              <a:lnSpc>
                <a:spcPct val="85000"/>
              </a:lnSpc>
              <a:spcBef>
                <a:spcPts val="225"/>
              </a:spcBef>
              <a:buClr>
                <a:srgbClr val="3333CC"/>
              </a:buClr>
              <a:buSzPct val="100000"/>
              <a:buFont typeface="Arial" charset="0"/>
              <a:buNone/>
            </a:pPr>
            <a:r>
              <a:rPr lang="en-US" sz="1600" b="1" dirty="0">
                <a:solidFill>
                  <a:srgbClr val="3333CC"/>
                </a:solidFill>
                <a:latin typeface="Arial" charset="0"/>
                <a:ea typeface="ＭＳ Ｐゴシック" charset="0"/>
                <a:cs typeface="ＭＳ Ｐゴシック" charset="0"/>
              </a:rPr>
              <a:t>Serial Code (host)</a:t>
            </a:r>
          </a:p>
        </p:txBody>
      </p:sp>
      <p:grpSp>
        <p:nvGrpSpPr>
          <p:cNvPr id="12" name="Group 5"/>
          <p:cNvGrpSpPr>
            <a:grpSpLocks/>
          </p:cNvGrpSpPr>
          <p:nvPr/>
        </p:nvGrpSpPr>
        <p:grpSpPr bwMode="auto">
          <a:xfrm>
            <a:off x="4471988" y="3279068"/>
            <a:ext cx="3927474" cy="835026"/>
            <a:chOff x="2817" y="2296"/>
            <a:chExt cx="2474" cy="526"/>
          </a:xfrm>
        </p:grpSpPr>
        <p:sp>
          <p:nvSpPr>
            <p:cNvPr id="13" name="Rectangle 6"/>
            <p:cNvSpPr>
              <a:spLocks noChangeArrowheads="1"/>
            </p:cNvSpPr>
            <p:nvPr/>
          </p:nvSpPr>
          <p:spPr bwMode="auto">
            <a:xfrm>
              <a:off x="2817" y="2296"/>
              <a:ext cx="2474" cy="526"/>
            </a:xfrm>
            <a:prstGeom prst="rect">
              <a:avLst/>
            </a:prstGeom>
            <a:noFill/>
            <a:ln w="28440">
              <a:solidFill>
                <a:srgbClr val="00CC00"/>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14" name="Text Box 7"/>
            <p:cNvSpPr txBox="1">
              <a:spLocks noChangeArrowheads="1"/>
            </p:cNvSpPr>
            <p:nvPr/>
          </p:nvSpPr>
          <p:spPr bwMode="auto">
            <a:xfrm>
              <a:off x="4431" y="2498"/>
              <a:ext cx="316" cy="23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lIns="90000" tIns="46800" rIns="90000" bIns="46800">
              <a:spAutoFit/>
            </a:bodyPr>
            <a:lstStyle>
              <a:lvl1pPr defTabSz="449263">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1pPr>
              <a:lvl2pPr marL="37931725" indent="-37474525" defTabSz="449263">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5pPr>
              <a:lvl6pPr marL="457200"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6pPr>
              <a:lvl7pPr marL="914400"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7pPr>
              <a:lvl8pPr marL="1371600"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8pPr>
              <a:lvl9pPr marL="1828800"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9pPr>
            </a:lstStyle>
            <a:p>
              <a:pPr algn="ctr">
                <a:buClr>
                  <a:srgbClr val="000000"/>
                </a:buClr>
                <a:buSzPct val="100000"/>
                <a:buFont typeface="Arial" charset="0"/>
                <a:buNone/>
              </a:pPr>
              <a:r>
                <a:rPr lang="en-US" b="1">
                  <a:solidFill>
                    <a:srgbClr val="000000"/>
                  </a:solidFill>
                  <a:latin typeface="Arial" charset="0"/>
                  <a:ea typeface="ＭＳ Ｐゴシック" charset="0"/>
                  <a:cs typeface="ＭＳ Ｐゴシック" charset="0"/>
                </a:rPr>
                <a:t>. . .</a:t>
              </a:r>
            </a:p>
          </p:txBody>
        </p:sp>
        <p:grpSp>
          <p:nvGrpSpPr>
            <p:cNvPr id="15" name="Group 8"/>
            <p:cNvGrpSpPr>
              <a:grpSpLocks/>
            </p:cNvGrpSpPr>
            <p:nvPr/>
          </p:nvGrpSpPr>
          <p:grpSpPr bwMode="auto">
            <a:xfrm>
              <a:off x="2872" y="2339"/>
              <a:ext cx="489" cy="440"/>
              <a:chOff x="2872" y="2339"/>
              <a:chExt cx="489" cy="440"/>
            </a:xfrm>
          </p:grpSpPr>
          <p:sp>
            <p:nvSpPr>
              <p:cNvPr id="58" name="Text Box 9"/>
              <p:cNvSpPr txBox="1">
                <a:spLocks noChangeArrowheads="1"/>
              </p:cNvSpPr>
              <p:nvPr/>
            </p:nvSpPr>
            <p:spPr bwMode="auto">
              <a:xfrm>
                <a:off x="2872" y="2339"/>
                <a:ext cx="490" cy="441"/>
              </a:xfrm>
              <a:prstGeom prst="rect">
                <a:avLst/>
              </a:prstGeom>
              <a:noFill/>
              <a:ln w="19080">
                <a:solidFill>
                  <a:srgbClr val="00CC00"/>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lvl1pPr>
                  <a:defRPr>
                    <a:solidFill>
                      <a:schemeClr val="tx1"/>
                    </a:solidFill>
                    <a:latin typeface="Calibri" charset="0"/>
                    <a:ea typeface="ヒラギノ角ゴ Pro W3" charset="0"/>
                    <a:cs typeface="ヒラギノ角ゴ Pro W3" charset="0"/>
                  </a:defRPr>
                </a:lvl1pPr>
                <a:lvl2pPr marL="37931725" indent="-37474525">
                  <a:defRPr>
                    <a:solidFill>
                      <a:schemeClr val="tx1"/>
                    </a:solidFill>
                    <a:latin typeface="Calibri" charset="0"/>
                    <a:ea typeface="ヒラギノ角ゴ Pro W3" charset="0"/>
                    <a:cs typeface="ヒラギノ角ゴ Pro W3" charset="0"/>
                  </a:defRPr>
                </a:lvl2pPr>
                <a:lvl3pPr>
                  <a:defRPr>
                    <a:solidFill>
                      <a:schemeClr val="tx1"/>
                    </a:solidFill>
                    <a:latin typeface="Calibri" charset="0"/>
                    <a:ea typeface="ヒラギノ角ゴ Pro W3" charset="0"/>
                    <a:cs typeface="ヒラギノ角ゴ Pro W3" charset="0"/>
                  </a:defRPr>
                </a:lvl3pPr>
                <a:lvl4pPr>
                  <a:defRPr>
                    <a:solidFill>
                      <a:schemeClr val="tx1"/>
                    </a:solidFill>
                    <a:latin typeface="Calibri" charset="0"/>
                    <a:ea typeface="ヒラギノ角ゴ Pro W3" charset="0"/>
                    <a:cs typeface="ヒラギノ角ゴ Pro W3" charset="0"/>
                  </a:defRPr>
                </a:lvl4pPr>
                <a:lvl5pPr>
                  <a:defRPr>
                    <a:solidFill>
                      <a:schemeClr val="tx1"/>
                    </a:solidFill>
                    <a:latin typeface="Calibri" charset="0"/>
                    <a:ea typeface="ヒラギノ角ゴ Pro W3" charset="0"/>
                    <a:cs typeface="ヒラギノ角ゴ Pro W3" charset="0"/>
                  </a:defRPr>
                </a:lvl5pPr>
                <a:lvl6pPr marL="457200" fontAlgn="base">
                  <a:spcBef>
                    <a:spcPct val="0"/>
                  </a:spcBef>
                  <a:spcAft>
                    <a:spcPct val="0"/>
                  </a:spcAft>
                  <a:defRPr>
                    <a:solidFill>
                      <a:schemeClr val="tx1"/>
                    </a:solidFill>
                    <a:latin typeface="Calibri" charset="0"/>
                    <a:ea typeface="ヒラギノ角ゴ Pro W3" charset="0"/>
                    <a:cs typeface="ヒラギノ角ゴ Pro W3" charset="0"/>
                  </a:defRPr>
                </a:lvl6pPr>
                <a:lvl7pPr marL="914400" fontAlgn="base">
                  <a:spcBef>
                    <a:spcPct val="0"/>
                  </a:spcBef>
                  <a:spcAft>
                    <a:spcPct val="0"/>
                  </a:spcAft>
                  <a:defRPr>
                    <a:solidFill>
                      <a:schemeClr val="tx1"/>
                    </a:solidFill>
                    <a:latin typeface="Calibri" charset="0"/>
                    <a:ea typeface="ヒラギノ角ゴ Pro W3" charset="0"/>
                    <a:cs typeface="ヒラギノ角ゴ Pro W3" charset="0"/>
                  </a:defRPr>
                </a:lvl7pPr>
                <a:lvl8pPr marL="1371600" fontAlgn="base">
                  <a:spcBef>
                    <a:spcPct val="0"/>
                  </a:spcBef>
                  <a:spcAft>
                    <a:spcPct val="0"/>
                  </a:spcAft>
                  <a:defRPr>
                    <a:solidFill>
                      <a:schemeClr val="tx1"/>
                    </a:solidFill>
                    <a:latin typeface="Calibri" charset="0"/>
                    <a:ea typeface="ヒラギノ角ゴ Pro W3" charset="0"/>
                    <a:cs typeface="ヒラギノ角ゴ Pro W3" charset="0"/>
                  </a:defRPr>
                </a:lvl8pPr>
                <a:lvl9pPr marL="1828800" fontAlgn="base">
                  <a:spcBef>
                    <a:spcPct val="0"/>
                  </a:spcBef>
                  <a:spcAft>
                    <a:spcPct val="0"/>
                  </a:spcAft>
                  <a:defRPr>
                    <a:solidFill>
                      <a:schemeClr val="tx1"/>
                    </a:solidFill>
                    <a:latin typeface="Calibri" charset="0"/>
                    <a:ea typeface="ヒラギノ角ゴ Pro W3" charset="0"/>
                    <a:cs typeface="ヒラギノ角ゴ Pro W3" charset="0"/>
                  </a:defRPr>
                </a:lvl9pPr>
              </a:lstStyle>
              <a:p>
                <a:endParaRPr lang="en-US"/>
              </a:p>
            </p:txBody>
          </p:sp>
          <p:grpSp>
            <p:nvGrpSpPr>
              <p:cNvPr id="59" name="Group 10"/>
              <p:cNvGrpSpPr>
                <a:grpSpLocks/>
              </p:cNvGrpSpPr>
              <p:nvPr/>
            </p:nvGrpSpPr>
            <p:grpSpPr bwMode="auto">
              <a:xfrm>
                <a:off x="2920" y="2393"/>
                <a:ext cx="392" cy="332"/>
                <a:chOff x="2920" y="2393"/>
                <a:chExt cx="392" cy="332"/>
              </a:xfrm>
            </p:grpSpPr>
            <p:sp>
              <p:nvSpPr>
                <p:cNvPr id="60" name="Freeform 11"/>
                <p:cNvSpPr>
                  <a:spLocks/>
                </p:cNvSpPr>
                <p:nvPr/>
              </p:nvSpPr>
              <p:spPr bwMode="auto">
                <a:xfrm>
                  <a:off x="2920" y="2393"/>
                  <a:ext cx="72"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61" name="Freeform 12"/>
                <p:cNvSpPr>
                  <a:spLocks/>
                </p:cNvSpPr>
                <p:nvPr/>
              </p:nvSpPr>
              <p:spPr bwMode="auto">
                <a:xfrm>
                  <a:off x="2955" y="2393"/>
                  <a:ext cx="72"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62" name="Freeform 13"/>
                <p:cNvSpPr>
                  <a:spLocks/>
                </p:cNvSpPr>
                <p:nvPr/>
              </p:nvSpPr>
              <p:spPr bwMode="auto">
                <a:xfrm>
                  <a:off x="2986" y="2393"/>
                  <a:ext cx="72"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63" name="Freeform 14"/>
                <p:cNvSpPr>
                  <a:spLocks/>
                </p:cNvSpPr>
                <p:nvPr/>
              </p:nvSpPr>
              <p:spPr bwMode="auto">
                <a:xfrm>
                  <a:off x="3019" y="2393"/>
                  <a:ext cx="72"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64" name="Freeform 15"/>
                <p:cNvSpPr>
                  <a:spLocks/>
                </p:cNvSpPr>
                <p:nvPr/>
              </p:nvSpPr>
              <p:spPr bwMode="auto">
                <a:xfrm>
                  <a:off x="3050"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65" name="Freeform 16"/>
                <p:cNvSpPr>
                  <a:spLocks/>
                </p:cNvSpPr>
                <p:nvPr/>
              </p:nvSpPr>
              <p:spPr bwMode="auto">
                <a:xfrm>
                  <a:off x="3083"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66" name="Freeform 17"/>
                <p:cNvSpPr>
                  <a:spLocks/>
                </p:cNvSpPr>
                <p:nvPr/>
              </p:nvSpPr>
              <p:spPr bwMode="auto">
                <a:xfrm>
                  <a:off x="3114"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67" name="Freeform 18"/>
                <p:cNvSpPr>
                  <a:spLocks/>
                </p:cNvSpPr>
                <p:nvPr/>
              </p:nvSpPr>
              <p:spPr bwMode="auto">
                <a:xfrm>
                  <a:off x="3146"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68" name="Freeform 19"/>
                <p:cNvSpPr>
                  <a:spLocks/>
                </p:cNvSpPr>
                <p:nvPr/>
              </p:nvSpPr>
              <p:spPr bwMode="auto">
                <a:xfrm>
                  <a:off x="3178"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69" name="Freeform 20"/>
                <p:cNvSpPr>
                  <a:spLocks/>
                </p:cNvSpPr>
                <p:nvPr/>
              </p:nvSpPr>
              <p:spPr bwMode="auto">
                <a:xfrm>
                  <a:off x="3210"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70" name="Freeform 21"/>
                <p:cNvSpPr>
                  <a:spLocks/>
                </p:cNvSpPr>
                <p:nvPr/>
              </p:nvSpPr>
              <p:spPr bwMode="auto">
                <a:xfrm>
                  <a:off x="3242"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grpSp>
        </p:grpSp>
        <p:grpSp>
          <p:nvGrpSpPr>
            <p:cNvPr id="16" name="Group 22"/>
            <p:cNvGrpSpPr>
              <a:grpSpLocks/>
            </p:cNvGrpSpPr>
            <p:nvPr/>
          </p:nvGrpSpPr>
          <p:grpSpPr bwMode="auto">
            <a:xfrm>
              <a:off x="3406" y="2339"/>
              <a:ext cx="489" cy="440"/>
              <a:chOff x="3406" y="2339"/>
              <a:chExt cx="489" cy="440"/>
            </a:xfrm>
          </p:grpSpPr>
          <p:sp>
            <p:nvSpPr>
              <p:cNvPr id="45" name="Text Box 23"/>
              <p:cNvSpPr txBox="1">
                <a:spLocks noChangeArrowheads="1"/>
              </p:cNvSpPr>
              <p:nvPr/>
            </p:nvSpPr>
            <p:spPr bwMode="auto">
              <a:xfrm>
                <a:off x="3406" y="2339"/>
                <a:ext cx="490" cy="441"/>
              </a:xfrm>
              <a:prstGeom prst="rect">
                <a:avLst/>
              </a:prstGeom>
              <a:noFill/>
              <a:ln w="19080">
                <a:solidFill>
                  <a:srgbClr val="00CC00"/>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lvl1pPr>
                  <a:defRPr>
                    <a:solidFill>
                      <a:schemeClr val="tx1"/>
                    </a:solidFill>
                    <a:latin typeface="Calibri" charset="0"/>
                    <a:ea typeface="ヒラギノ角ゴ Pro W3" charset="0"/>
                    <a:cs typeface="ヒラギノ角ゴ Pro W3" charset="0"/>
                  </a:defRPr>
                </a:lvl1pPr>
                <a:lvl2pPr marL="37931725" indent="-37474525">
                  <a:defRPr>
                    <a:solidFill>
                      <a:schemeClr val="tx1"/>
                    </a:solidFill>
                    <a:latin typeface="Calibri" charset="0"/>
                    <a:ea typeface="ヒラギノ角ゴ Pro W3" charset="0"/>
                    <a:cs typeface="ヒラギノ角ゴ Pro W3" charset="0"/>
                  </a:defRPr>
                </a:lvl2pPr>
                <a:lvl3pPr>
                  <a:defRPr>
                    <a:solidFill>
                      <a:schemeClr val="tx1"/>
                    </a:solidFill>
                    <a:latin typeface="Calibri" charset="0"/>
                    <a:ea typeface="ヒラギノ角ゴ Pro W3" charset="0"/>
                    <a:cs typeface="ヒラギノ角ゴ Pro W3" charset="0"/>
                  </a:defRPr>
                </a:lvl3pPr>
                <a:lvl4pPr>
                  <a:defRPr>
                    <a:solidFill>
                      <a:schemeClr val="tx1"/>
                    </a:solidFill>
                    <a:latin typeface="Calibri" charset="0"/>
                    <a:ea typeface="ヒラギノ角ゴ Pro W3" charset="0"/>
                    <a:cs typeface="ヒラギノ角ゴ Pro W3" charset="0"/>
                  </a:defRPr>
                </a:lvl4pPr>
                <a:lvl5pPr>
                  <a:defRPr>
                    <a:solidFill>
                      <a:schemeClr val="tx1"/>
                    </a:solidFill>
                    <a:latin typeface="Calibri" charset="0"/>
                    <a:ea typeface="ヒラギノ角ゴ Pro W3" charset="0"/>
                    <a:cs typeface="ヒラギノ角ゴ Pro W3" charset="0"/>
                  </a:defRPr>
                </a:lvl5pPr>
                <a:lvl6pPr marL="457200" fontAlgn="base">
                  <a:spcBef>
                    <a:spcPct val="0"/>
                  </a:spcBef>
                  <a:spcAft>
                    <a:spcPct val="0"/>
                  </a:spcAft>
                  <a:defRPr>
                    <a:solidFill>
                      <a:schemeClr val="tx1"/>
                    </a:solidFill>
                    <a:latin typeface="Calibri" charset="0"/>
                    <a:ea typeface="ヒラギノ角ゴ Pro W3" charset="0"/>
                    <a:cs typeface="ヒラギノ角ゴ Pro W3" charset="0"/>
                  </a:defRPr>
                </a:lvl6pPr>
                <a:lvl7pPr marL="914400" fontAlgn="base">
                  <a:spcBef>
                    <a:spcPct val="0"/>
                  </a:spcBef>
                  <a:spcAft>
                    <a:spcPct val="0"/>
                  </a:spcAft>
                  <a:defRPr>
                    <a:solidFill>
                      <a:schemeClr val="tx1"/>
                    </a:solidFill>
                    <a:latin typeface="Calibri" charset="0"/>
                    <a:ea typeface="ヒラギノ角ゴ Pro W3" charset="0"/>
                    <a:cs typeface="ヒラギノ角ゴ Pro W3" charset="0"/>
                  </a:defRPr>
                </a:lvl7pPr>
                <a:lvl8pPr marL="1371600" fontAlgn="base">
                  <a:spcBef>
                    <a:spcPct val="0"/>
                  </a:spcBef>
                  <a:spcAft>
                    <a:spcPct val="0"/>
                  </a:spcAft>
                  <a:defRPr>
                    <a:solidFill>
                      <a:schemeClr val="tx1"/>
                    </a:solidFill>
                    <a:latin typeface="Calibri" charset="0"/>
                    <a:ea typeface="ヒラギノ角ゴ Pro W3" charset="0"/>
                    <a:cs typeface="ヒラギノ角ゴ Pro W3" charset="0"/>
                  </a:defRPr>
                </a:lvl8pPr>
                <a:lvl9pPr marL="1828800" fontAlgn="base">
                  <a:spcBef>
                    <a:spcPct val="0"/>
                  </a:spcBef>
                  <a:spcAft>
                    <a:spcPct val="0"/>
                  </a:spcAft>
                  <a:defRPr>
                    <a:solidFill>
                      <a:schemeClr val="tx1"/>
                    </a:solidFill>
                    <a:latin typeface="Calibri" charset="0"/>
                    <a:ea typeface="ヒラギノ角ゴ Pro W3" charset="0"/>
                    <a:cs typeface="ヒラギノ角ゴ Pro W3" charset="0"/>
                  </a:defRPr>
                </a:lvl9pPr>
              </a:lstStyle>
              <a:p>
                <a:endParaRPr lang="en-US"/>
              </a:p>
            </p:txBody>
          </p:sp>
          <p:grpSp>
            <p:nvGrpSpPr>
              <p:cNvPr id="46" name="Group 24"/>
              <p:cNvGrpSpPr>
                <a:grpSpLocks/>
              </p:cNvGrpSpPr>
              <p:nvPr/>
            </p:nvGrpSpPr>
            <p:grpSpPr bwMode="auto">
              <a:xfrm>
                <a:off x="3454" y="2393"/>
                <a:ext cx="392" cy="332"/>
                <a:chOff x="3454" y="2393"/>
                <a:chExt cx="392" cy="332"/>
              </a:xfrm>
            </p:grpSpPr>
            <p:sp>
              <p:nvSpPr>
                <p:cNvPr id="47" name="Freeform 25"/>
                <p:cNvSpPr>
                  <a:spLocks/>
                </p:cNvSpPr>
                <p:nvPr/>
              </p:nvSpPr>
              <p:spPr bwMode="auto">
                <a:xfrm>
                  <a:off x="3454" y="2393"/>
                  <a:ext cx="72"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48" name="Freeform 26"/>
                <p:cNvSpPr>
                  <a:spLocks/>
                </p:cNvSpPr>
                <p:nvPr/>
              </p:nvSpPr>
              <p:spPr bwMode="auto">
                <a:xfrm>
                  <a:off x="3489" y="2393"/>
                  <a:ext cx="72"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49" name="Freeform 27"/>
                <p:cNvSpPr>
                  <a:spLocks/>
                </p:cNvSpPr>
                <p:nvPr/>
              </p:nvSpPr>
              <p:spPr bwMode="auto">
                <a:xfrm>
                  <a:off x="3520" y="2393"/>
                  <a:ext cx="72"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50" name="Freeform 28"/>
                <p:cNvSpPr>
                  <a:spLocks/>
                </p:cNvSpPr>
                <p:nvPr/>
              </p:nvSpPr>
              <p:spPr bwMode="auto">
                <a:xfrm>
                  <a:off x="3553" y="2393"/>
                  <a:ext cx="72"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51" name="Freeform 29"/>
                <p:cNvSpPr>
                  <a:spLocks/>
                </p:cNvSpPr>
                <p:nvPr/>
              </p:nvSpPr>
              <p:spPr bwMode="auto">
                <a:xfrm>
                  <a:off x="3584"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52" name="Freeform 30"/>
                <p:cNvSpPr>
                  <a:spLocks/>
                </p:cNvSpPr>
                <p:nvPr/>
              </p:nvSpPr>
              <p:spPr bwMode="auto">
                <a:xfrm>
                  <a:off x="3617"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53" name="Freeform 31"/>
                <p:cNvSpPr>
                  <a:spLocks/>
                </p:cNvSpPr>
                <p:nvPr/>
              </p:nvSpPr>
              <p:spPr bwMode="auto">
                <a:xfrm>
                  <a:off x="3648"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54" name="Freeform 32"/>
                <p:cNvSpPr>
                  <a:spLocks/>
                </p:cNvSpPr>
                <p:nvPr/>
              </p:nvSpPr>
              <p:spPr bwMode="auto">
                <a:xfrm>
                  <a:off x="3680"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55" name="Freeform 33"/>
                <p:cNvSpPr>
                  <a:spLocks/>
                </p:cNvSpPr>
                <p:nvPr/>
              </p:nvSpPr>
              <p:spPr bwMode="auto">
                <a:xfrm>
                  <a:off x="3712"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56" name="Freeform 34"/>
                <p:cNvSpPr>
                  <a:spLocks/>
                </p:cNvSpPr>
                <p:nvPr/>
              </p:nvSpPr>
              <p:spPr bwMode="auto">
                <a:xfrm>
                  <a:off x="3744"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57" name="Freeform 35"/>
                <p:cNvSpPr>
                  <a:spLocks/>
                </p:cNvSpPr>
                <p:nvPr/>
              </p:nvSpPr>
              <p:spPr bwMode="auto">
                <a:xfrm>
                  <a:off x="3776"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grpSp>
        </p:grpSp>
        <p:grpSp>
          <p:nvGrpSpPr>
            <p:cNvPr id="17" name="Group 36"/>
            <p:cNvGrpSpPr>
              <a:grpSpLocks/>
            </p:cNvGrpSpPr>
            <p:nvPr/>
          </p:nvGrpSpPr>
          <p:grpSpPr bwMode="auto">
            <a:xfrm>
              <a:off x="4746" y="2339"/>
              <a:ext cx="489" cy="440"/>
              <a:chOff x="4746" y="2339"/>
              <a:chExt cx="489" cy="440"/>
            </a:xfrm>
          </p:grpSpPr>
          <p:sp>
            <p:nvSpPr>
              <p:cNvPr id="32" name="Text Box 37"/>
              <p:cNvSpPr txBox="1">
                <a:spLocks noChangeArrowheads="1"/>
              </p:cNvSpPr>
              <p:nvPr/>
            </p:nvSpPr>
            <p:spPr bwMode="auto">
              <a:xfrm>
                <a:off x="4746" y="2339"/>
                <a:ext cx="490" cy="441"/>
              </a:xfrm>
              <a:prstGeom prst="rect">
                <a:avLst/>
              </a:prstGeom>
              <a:noFill/>
              <a:ln w="19080">
                <a:solidFill>
                  <a:srgbClr val="00CC00"/>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lvl1pPr>
                  <a:defRPr>
                    <a:solidFill>
                      <a:schemeClr val="tx1"/>
                    </a:solidFill>
                    <a:latin typeface="Calibri" charset="0"/>
                    <a:ea typeface="ヒラギノ角ゴ Pro W3" charset="0"/>
                    <a:cs typeface="ヒラギノ角ゴ Pro W3" charset="0"/>
                  </a:defRPr>
                </a:lvl1pPr>
                <a:lvl2pPr marL="37931725" indent="-37474525">
                  <a:defRPr>
                    <a:solidFill>
                      <a:schemeClr val="tx1"/>
                    </a:solidFill>
                    <a:latin typeface="Calibri" charset="0"/>
                    <a:ea typeface="ヒラギノ角ゴ Pro W3" charset="0"/>
                    <a:cs typeface="ヒラギノ角ゴ Pro W3" charset="0"/>
                  </a:defRPr>
                </a:lvl2pPr>
                <a:lvl3pPr>
                  <a:defRPr>
                    <a:solidFill>
                      <a:schemeClr val="tx1"/>
                    </a:solidFill>
                    <a:latin typeface="Calibri" charset="0"/>
                    <a:ea typeface="ヒラギノ角ゴ Pro W3" charset="0"/>
                    <a:cs typeface="ヒラギノ角ゴ Pro W3" charset="0"/>
                  </a:defRPr>
                </a:lvl3pPr>
                <a:lvl4pPr>
                  <a:defRPr>
                    <a:solidFill>
                      <a:schemeClr val="tx1"/>
                    </a:solidFill>
                    <a:latin typeface="Calibri" charset="0"/>
                    <a:ea typeface="ヒラギノ角ゴ Pro W3" charset="0"/>
                    <a:cs typeface="ヒラギノ角ゴ Pro W3" charset="0"/>
                  </a:defRPr>
                </a:lvl4pPr>
                <a:lvl5pPr>
                  <a:defRPr>
                    <a:solidFill>
                      <a:schemeClr val="tx1"/>
                    </a:solidFill>
                    <a:latin typeface="Calibri" charset="0"/>
                    <a:ea typeface="ヒラギノ角ゴ Pro W3" charset="0"/>
                    <a:cs typeface="ヒラギノ角ゴ Pro W3" charset="0"/>
                  </a:defRPr>
                </a:lvl5pPr>
                <a:lvl6pPr marL="457200" fontAlgn="base">
                  <a:spcBef>
                    <a:spcPct val="0"/>
                  </a:spcBef>
                  <a:spcAft>
                    <a:spcPct val="0"/>
                  </a:spcAft>
                  <a:defRPr>
                    <a:solidFill>
                      <a:schemeClr val="tx1"/>
                    </a:solidFill>
                    <a:latin typeface="Calibri" charset="0"/>
                    <a:ea typeface="ヒラギノ角ゴ Pro W3" charset="0"/>
                    <a:cs typeface="ヒラギノ角ゴ Pro W3" charset="0"/>
                  </a:defRPr>
                </a:lvl6pPr>
                <a:lvl7pPr marL="914400" fontAlgn="base">
                  <a:spcBef>
                    <a:spcPct val="0"/>
                  </a:spcBef>
                  <a:spcAft>
                    <a:spcPct val="0"/>
                  </a:spcAft>
                  <a:defRPr>
                    <a:solidFill>
                      <a:schemeClr val="tx1"/>
                    </a:solidFill>
                    <a:latin typeface="Calibri" charset="0"/>
                    <a:ea typeface="ヒラギノ角ゴ Pro W3" charset="0"/>
                    <a:cs typeface="ヒラギノ角ゴ Pro W3" charset="0"/>
                  </a:defRPr>
                </a:lvl7pPr>
                <a:lvl8pPr marL="1371600" fontAlgn="base">
                  <a:spcBef>
                    <a:spcPct val="0"/>
                  </a:spcBef>
                  <a:spcAft>
                    <a:spcPct val="0"/>
                  </a:spcAft>
                  <a:defRPr>
                    <a:solidFill>
                      <a:schemeClr val="tx1"/>
                    </a:solidFill>
                    <a:latin typeface="Calibri" charset="0"/>
                    <a:ea typeface="ヒラギノ角ゴ Pro W3" charset="0"/>
                    <a:cs typeface="ヒラギノ角ゴ Pro W3" charset="0"/>
                  </a:defRPr>
                </a:lvl8pPr>
                <a:lvl9pPr marL="1828800" fontAlgn="base">
                  <a:spcBef>
                    <a:spcPct val="0"/>
                  </a:spcBef>
                  <a:spcAft>
                    <a:spcPct val="0"/>
                  </a:spcAft>
                  <a:defRPr>
                    <a:solidFill>
                      <a:schemeClr val="tx1"/>
                    </a:solidFill>
                    <a:latin typeface="Calibri" charset="0"/>
                    <a:ea typeface="ヒラギノ角ゴ Pro W3" charset="0"/>
                    <a:cs typeface="ヒラギノ角ゴ Pro W3" charset="0"/>
                  </a:defRPr>
                </a:lvl9pPr>
              </a:lstStyle>
              <a:p>
                <a:endParaRPr lang="en-US"/>
              </a:p>
            </p:txBody>
          </p:sp>
          <p:grpSp>
            <p:nvGrpSpPr>
              <p:cNvPr id="33" name="Group 38"/>
              <p:cNvGrpSpPr>
                <a:grpSpLocks/>
              </p:cNvGrpSpPr>
              <p:nvPr/>
            </p:nvGrpSpPr>
            <p:grpSpPr bwMode="auto">
              <a:xfrm>
                <a:off x="4794" y="2393"/>
                <a:ext cx="392" cy="332"/>
                <a:chOff x="4794" y="2393"/>
                <a:chExt cx="392" cy="332"/>
              </a:xfrm>
            </p:grpSpPr>
            <p:sp>
              <p:nvSpPr>
                <p:cNvPr id="34" name="Freeform 39"/>
                <p:cNvSpPr>
                  <a:spLocks/>
                </p:cNvSpPr>
                <p:nvPr/>
              </p:nvSpPr>
              <p:spPr bwMode="auto">
                <a:xfrm>
                  <a:off x="4794" y="2393"/>
                  <a:ext cx="72"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35" name="Freeform 40"/>
                <p:cNvSpPr>
                  <a:spLocks/>
                </p:cNvSpPr>
                <p:nvPr/>
              </p:nvSpPr>
              <p:spPr bwMode="auto">
                <a:xfrm>
                  <a:off x="4829" y="2393"/>
                  <a:ext cx="72"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36" name="Freeform 41"/>
                <p:cNvSpPr>
                  <a:spLocks/>
                </p:cNvSpPr>
                <p:nvPr/>
              </p:nvSpPr>
              <p:spPr bwMode="auto">
                <a:xfrm>
                  <a:off x="4860" y="2393"/>
                  <a:ext cx="72"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37" name="Freeform 42"/>
                <p:cNvSpPr>
                  <a:spLocks/>
                </p:cNvSpPr>
                <p:nvPr/>
              </p:nvSpPr>
              <p:spPr bwMode="auto">
                <a:xfrm>
                  <a:off x="4893" y="2393"/>
                  <a:ext cx="72"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38" name="Freeform 43"/>
                <p:cNvSpPr>
                  <a:spLocks/>
                </p:cNvSpPr>
                <p:nvPr/>
              </p:nvSpPr>
              <p:spPr bwMode="auto">
                <a:xfrm>
                  <a:off x="4924"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39" name="Freeform 44"/>
                <p:cNvSpPr>
                  <a:spLocks/>
                </p:cNvSpPr>
                <p:nvPr/>
              </p:nvSpPr>
              <p:spPr bwMode="auto">
                <a:xfrm>
                  <a:off x="4957"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40" name="Freeform 45"/>
                <p:cNvSpPr>
                  <a:spLocks/>
                </p:cNvSpPr>
                <p:nvPr/>
              </p:nvSpPr>
              <p:spPr bwMode="auto">
                <a:xfrm>
                  <a:off x="4988"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41" name="Freeform 46"/>
                <p:cNvSpPr>
                  <a:spLocks/>
                </p:cNvSpPr>
                <p:nvPr/>
              </p:nvSpPr>
              <p:spPr bwMode="auto">
                <a:xfrm>
                  <a:off x="5020"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42" name="Freeform 47"/>
                <p:cNvSpPr>
                  <a:spLocks/>
                </p:cNvSpPr>
                <p:nvPr/>
              </p:nvSpPr>
              <p:spPr bwMode="auto">
                <a:xfrm>
                  <a:off x="5052"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43" name="Freeform 48"/>
                <p:cNvSpPr>
                  <a:spLocks/>
                </p:cNvSpPr>
                <p:nvPr/>
              </p:nvSpPr>
              <p:spPr bwMode="auto">
                <a:xfrm>
                  <a:off x="5084"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44" name="Freeform 49"/>
                <p:cNvSpPr>
                  <a:spLocks/>
                </p:cNvSpPr>
                <p:nvPr/>
              </p:nvSpPr>
              <p:spPr bwMode="auto">
                <a:xfrm>
                  <a:off x="5116"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grpSp>
        </p:grpSp>
        <p:grpSp>
          <p:nvGrpSpPr>
            <p:cNvPr id="18" name="Group 50"/>
            <p:cNvGrpSpPr>
              <a:grpSpLocks/>
            </p:cNvGrpSpPr>
            <p:nvPr/>
          </p:nvGrpSpPr>
          <p:grpSpPr bwMode="auto">
            <a:xfrm>
              <a:off x="3942" y="2339"/>
              <a:ext cx="488" cy="440"/>
              <a:chOff x="3942" y="2339"/>
              <a:chExt cx="488" cy="440"/>
            </a:xfrm>
          </p:grpSpPr>
          <p:sp>
            <p:nvSpPr>
              <p:cNvPr id="19" name="Text Box 51"/>
              <p:cNvSpPr txBox="1">
                <a:spLocks noChangeArrowheads="1"/>
              </p:cNvSpPr>
              <p:nvPr/>
            </p:nvSpPr>
            <p:spPr bwMode="auto">
              <a:xfrm>
                <a:off x="3942" y="2339"/>
                <a:ext cx="489" cy="441"/>
              </a:xfrm>
              <a:prstGeom prst="rect">
                <a:avLst/>
              </a:prstGeom>
              <a:noFill/>
              <a:ln w="19080">
                <a:solidFill>
                  <a:srgbClr val="00CC00"/>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lvl1pPr>
                  <a:defRPr>
                    <a:solidFill>
                      <a:schemeClr val="tx1"/>
                    </a:solidFill>
                    <a:latin typeface="Calibri" charset="0"/>
                    <a:ea typeface="ヒラギノ角ゴ Pro W3" charset="0"/>
                    <a:cs typeface="ヒラギノ角ゴ Pro W3" charset="0"/>
                  </a:defRPr>
                </a:lvl1pPr>
                <a:lvl2pPr marL="37931725" indent="-37474525">
                  <a:defRPr>
                    <a:solidFill>
                      <a:schemeClr val="tx1"/>
                    </a:solidFill>
                    <a:latin typeface="Calibri" charset="0"/>
                    <a:ea typeface="ヒラギノ角ゴ Pro W3" charset="0"/>
                    <a:cs typeface="ヒラギノ角ゴ Pro W3" charset="0"/>
                  </a:defRPr>
                </a:lvl2pPr>
                <a:lvl3pPr>
                  <a:defRPr>
                    <a:solidFill>
                      <a:schemeClr val="tx1"/>
                    </a:solidFill>
                    <a:latin typeface="Calibri" charset="0"/>
                    <a:ea typeface="ヒラギノ角ゴ Pro W3" charset="0"/>
                    <a:cs typeface="ヒラギノ角ゴ Pro W3" charset="0"/>
                  </a:defRPr>
                </a:lvl3pPr>
                <a:lvl4pPr>
                  <a:defRPr>
                    <a:solidFill>
                      <a:schemeClr val="tx1"/>
                    </a:solidFill>
                    <a:latin typeface="Calibri" charset="0"/>
                    <a:ea typeface="ヒラギノ角ゴ Pro W3" charset="0"/>
                    <a:cs typeface="ヒラギノ角ゴ Pro W3" charset="0"/>
                  </a:defRPr>
                </a:lvl4pPr>
                <a:lvl5pPr>
                  <a:defRPr>
                    <a:solidFill>
                      <a:schemeClr val="tx1"/>
                    </a:solidFill>
                    <a:latin typeface="Calibri" charset="0"/>
                    <a:ea typeface="ヒラギノ角ゴ Pro W3" charset="0"/>
                    <a:cs typeface="ヒラギノ角ゴ Pro W3" charset="0"/>
                  </a:defRPr>
                </a:lvl5pPr>
                <a:lvl6pPr marL="457200" fontAlgn="base">
                  <a:spcBef>
                    <a:spcPct val="0"/>
                  </a:spcBef>
                  <a:spcAft>
                    <a:spcPct val="0"/>
                  </a:spcAft>
                  <a:defRPr>
                    <a:solidFill>
                      <a:schemeClr val="tx1"/>
                    </a:solidFill>
                    <a:latin typeface="Calibri" charset="0"/>
                    <a:ea typeface="ヒラギノ角ゴ Pro W3" charset="0"/>
                    <a:cs typeface="ヒラギノ角ゴ Pro W3" charset="0"/>
                  </a:defRPr>
                </a:lvl6pPr>
                <a:lvl7pPr marL="914400" fontAlgn="base">
                  <a:spcBef>
                    <a:spcPct val="0"/>
                  </a:spcBef>
                  <a:spcAft>
                    <a:spcPct val="0"/>
                  </a:spcAft>
                  <a:defRPr>
                    <a:solidFill>
                      <a:schemeClr val="tx1"/>
                    </a:solidFill>
                    <a:latin typeface="Calibri" charset="0"/>
                    <a:ea typeface="ヒラギノ角ゴ Pro W3" charset="0"/>
                    <a:cs typeface="ヒラギノ角ゴ Pro W3" charset="0"/>
                  </a:defRPr>
                </a:lvl7pPr>
                <a:lvl8pPr marL="1371600" fontAlgn="base">
                  <a:spcBef>
                    <a:spcPct val="0"/>
                  </a:spcBef>
                  <a:spcAft>
                    <a:spcPct val="0"/>
                  </a:spcAft>
                  <a:defRPr>
                    <a:solidFill>
                      <a:schemeClr val="tx1"/>
                    </a:solidFill>
                    <a:latin typeface="Calibri" charset="0"/>
                    <a:ea typeface="ヒラギノ角ゴ Pro W3" charset="0"/>
                    <a:cs typeface="ヒラギノ角ゴ Pro W3" charset="0"/>
                  </a:defRPr>
                </a:lvl8pPr>
                <a:lvl9pPr marL="1828800" fontAlgn="base">
                  <a:spcBef>
                    <a:spcPct val="0"/>
                  </a:spcBef>
                  <a:spcAft>
                    <a:spcPct val="0"/>
                  </a:spcAft>
                  <a:defRPr>
                    <a:solidFill>
                      <a:schemeClr val="tx1"/>
                    </a:solidFill>
                    <a:latin typeface="Calibri" charset="0"/>
                    <a:ea typeface="ヒラギノ角ゴ Pro W3" charset="0"/>
                    <a:cs typeface="ヒラギノ角ゴ Pro W3" charset="0"/>
                  </a:defRPr>
                </a:lvl9pPr>
              </a:lstStyle>
              <a:p>
                <a:endParaRPr lang="en-US"/>
              </a:p>
            </p:txBody>
          </p:sp>
          <p:grpSp>
            <p:nvGrpSpPr>
              <p:cNvPr id="20" name="Group 52"/>
              <p:cNvGrpSpPr>
                <a:grpSpLocks/>
              </p:cNvGrpSpPr>
              <p:nvPr/>
            </p:nvGrpSpPr>
            <p:grpSpPr bwMode="auto">
              <a:xfrm>
                <a:off x="3990" y="2393"/>
                <a:ext cx="391" cy="332"/>
                <a:chOff x="3990" y="2393"/>
                <a:chExt cx="391" cy="332"/>
              </a:xfrm>
            </p:grpSpPr>
            <p:sp>
              <p:nvSpPr>
                <p:cNvPr id="21" name="Freeform 53"/>
                <p:cNvSpPr>
                  <a:spLocks/>
                </p:cNvSpPr>
                <p:nvPr/>
              </p:nvSpPr>
              <p:spPr bwMode="auto">
                <a:xfrm>
                  <a:off x="3990"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22" name="Freeform 54"/>
                <p:cNvSpPr>
                  <a:spLocks/>
                </p:cNvSpPr>
                <p:nvPr/>
              </p:nvSpPr>
              <p:spPr bwMode="auto">
                <a:xfrm>
                  <a:off x="4025"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23" name="Freeform 55"/>
                <p:cNvSpPr>
                  <a:spLocks/>
                </p:cNvSpPr>
                <p:nvPr/>
              </p:nvSpPr>
              <p:spPr bwMode="auto">
                <a:xfrm>
                  <a:off x="4056"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24" name="Freeform 56"/>
                <p:cNvSpPr>
                  <a:spLocks/>
                </p:cNvSpPr>
                <p:nvPr/>
              </p:nvSpPr>
              <p:spPr bwMode="auto">
                <a:xfrm>
                  <a:off x="4088"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25" name="Freeform 57"/>
                <p:cNvSpPr>
                  <a:spLocks/>
                </p:cNvSpPr>
                <p:nvPr/>
              </p:nvSpPr>
              <p:spPr bwMode="auto">
                <a:xfrm>
                  <a:off x="4120"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26" name="Freeform 58"/>
                <p:cNvSpPr>
                  <a:spLocks/>
                </p:cNvSpPr>
                <p:nvPr/>
              </p:nvSpPr>
              <p:spPr bwMode="auto">
                <a:xfrm>
                  <a:off x="4152"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27" name="Freeform 59"/>
                <p:cNvSpPr>
                  <a:spLocks/>
                </p:cNvSpPr>
                <p:nvPr/>
              </p:nvSpPr>
              <p:spPr bwMode="auto">
                <a:xfrm>
                  <a:off x="4184"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28" name="Freeform 60"/>
                <p:cNvSpPr>
                  <a:spLocks/>
                </p:cNvSpPr>
                <p:nvPr/>
              </p:nvSpPr>
              <p:spPr bwMode="auto">
                <a:xfrm>
                  <a:off x="4216"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29" name="Freeform 61"/>
                <p:cNvSpPr>
                  <a:spLocks/>
                </p:cNvSpPr>
                <p:nvPr/>
              </p:nvSpPr>
              <p:spPr bwMode="auto">
                <a:xfrm>
                  <a:off x="4248"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30" name="Freeform 62"/>
                <p:cNvSpPr>
                  <a:spLocks/>
                </p:cNvSpPr>
                <p:nvPr/>
              </p:nvSpPr>
              <p:spPr bwMode="auto">
                <a:xfrm>
                  <a:off x="4280" y="2393"/>
                  <a:ext cx="70"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31" name="Freeform 63"/>
                <p:cNvSpPr>
                  <a:spLocks/>
                </p:cNvSpPr>
                <p:nvPr/>
              </p:nvSpPr>
              <p:spPr bwMode="auto">
                <a:xfrm>
                  <a:off x="4311"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grpSp>
        </p:grpSp>
      </p:grpSp>
      <p:grpSp>
        <p:nvGrpSpPr>
          <p:cNvPr id="71" name="Group 64"/>
          <p:cNvGrpSpPr>
            <a:grpSpLocks/>
          </p:cNvGrpSpPr>
          <p:nvPr/>
        </p:nvGrpSpPr>
        <p:grpSpPr bwMode="auto">
          <a:xfrm>
            <a:off x="4471988" y="5033529"/>
            <a:ext cx="3927474" cy="833437"/>
            <a:chOff x="2817" y="3506"/>
            <a:chExt cx="2474" cy="525"/>
          </a:xfrm>
        </p:grpSpPr>
        <p:sp>
          <p:nvSpPr>
            <p:cNvPr id="72" name="Rectangle 65"/>
            <p:cNvSpPr>
              <a:spLocks noChangeArrowheads="1"/>
            </p:cNvSpPr>
            <p:nvPr/>
          </p:nvSpPr>
          <p:spPr bwMode="auto">
            <a:xfrm>
              <a:off x="2817" y="3506"/>
              <a:ext cx="2474" cy="525"/>
            </a:xfrm>
            <a:prstGeom prst="rect">
              <a:avLst/>
            </a:prstGeom>
            <a:noFill/>
            <a:ln w="28440">
              <a:solidFill>
                <a:srgbClr val="00CC00"/>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73" name="Text Box 66"/>
            <p:cNvSpPr txBox="1">
              <a:spLocks noChangeArrowheads="1"/>
            </p:cNvSpPr>
            <p:nvPr/>
          </p:nvSpPr>
          <p:spPr bwMode="auto">
            <a:xfrm>
              <a:off x="4430" y="3708"/>
              <a:ext cx="316" cy="23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wrap="none" lIns="90000" tIns="46800" rIns="90000" bIns="46800">
              <a:spAutoFit/>
            </a:bodyPr>
            <a:lstStyle>
              <a:lvl1pPr defTabSz="449263">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1pPr>
              <a:lvl2pPr marL="37931725" indent="-37474525" defTabSz="449263">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5pPr>
              <a:lvl6pPr marL="457200"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6pPr>
              <a:lvl7pPr marL="914400"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7pPr>
              <a:lvl8pPr marL="1371600"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8pPr>
              <a:lvl9pPr marL="1828800"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9pPr>
            </a:lstStyle>
            <a:p>
              <a:pPr algn="ctr">
                <a:buClr>
                  <a:srgbClr val="000000"/>
                </a:buClr>
                <a:buSzPct val="100000"/>
                <a:buFont typeface="Arial" charset="0"/>
                <a:buNone/>
              </a:pPr>
              <a:r>
                <a:rPr lang="en-US" b="1">
                  <a:solidFill>
                    <a:srgbClr val="000000"/>
                  </a:solidFill>
                  <a:latin typeface="Arial" charset="0"/>
                  <a:ea typeface="ＭＳ Ｐゴシック" charset="0"/>
                  <a:cs typeface="ＭＳ Ｐゴシック" charset="0"/>
                </a:rPr>
                <a:t>. . .</a:t>
              </a:r>
            </a:p>
          </p:txBody>
        </p:sp>
        <p:grpSp>
          <p:nvGrpSpPr>
            <p:cNvPr id="74" name="Group 67"/>
            <p:cNvGrpSpPr>
              <a:grpSpLocks/>
            </p:cNvGrpSpPr>
            <p:nvPr/>
          </p:nvGrpSpPr>
          <p:grpSpPr bwMode="auto">
            <a:xfrm>
              <a:off x="2872" y="3549"/>
              <a:ext cx="489" cy="440"/>
              <a:chOff x="2872" y="3549"/>
              <a:chExt cx="489" cy="440"/>
            </a:xfrm>
          </p:grpSpPr>
          <p:sp>
            <p:nvSpPr>
              <p:cNvPr id="117" name="Text Box 68"/>
              <p:cNvSpPr txBox="1">
                <a:spLocks noChangeArrowheads="1"/>
              </p:cNvSpPr>
              <p:nvPr/>
            </p:nvSpPr>
            <p:spPr bwMode="auto">
              <a:xfrm>
                <a:off x="2872" y="3549"/>
                <a:ext cx="490" cy="441"/>
              </a:xfrm>
              <a:prstGeom prst="rect">
                <a:avLst/>
              </a:prstGeom>
              <a:noFill/>
              <a:ln w="19080">
                <a:solidFill>
                  <a:srgbClr val="00CC00"/>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lvl1pPr>
                  <a:defRPr>
                    <a:solidFill>
                      <a:schemeClr val="tx1"/>
                    </a:solidFill>
                    <a:latin typeface="Calibri" charset="0"/>
                    <a:ea typeface="ヒラギノ角ゴ Pro W3" charset="0"/>
                    <a:cs typeface="ヒラギノ角ゴ Pro W3" charset="0"/>
                  </a:defRPr>
                </a:lvl1pPr>
                <a:lvl2pPr marL="37931725" indent="-37474525">
                  <a:defRPr>
                    <a:solidFill>
                      <a:schemeClr val="tx1"/>
                    </a:solidFill>
                    <a:latin typeface="Calibri" charset="0"/>
                    <a:ea typeface="ヒラギノ角ゴ Pro W3" charset="0"/>
                    <a:cs typeface="ヒラギノ角ゴ Pro W3" charset="0"/>
                  </a:defRPr>
                </a:lvl2pPr>
                <a:lvl3pPr>
                  <a:defRPr>
                    <a:solidFill>
                      <a:schemeClr val="tx1"/>
                    </a:solidFill>
                    <a:latin typeface="Calibri" charset="0"/>
                    <a:ea typeface="ヒラギノ角ゴ Pro W3" charset="0"/>
                    <a:cs typeface="ヒラギノ角ゴ Pro W3" charset="0"/>
                  </a:defRPr>
                </a:lvl3pPr>
                <a:lvl4pPr>
                  <a:defRPr>
                    <a:solidFill>
                      <a:schemeClr val="tx1"/>
                    </a:solidFill>
                    <a:latin typeface="Calibri" charset="0"/>
                    <a:ea typeface="ヒラギノ角ゴ Pro W3" charset="0"/>
                    <a:cs typeface="ヒラギノ角ゴ Pro W3" charset="0"/>
                  </a:defRPr>
                </a:lvl4pPr>
                <a:lvl5pPr>
                  <a:defRPr>
                    <a:solidFill>
                      <a:schemeClr val="tx1"/>
                    </a:solidFill>
                    <a:latin typeface="Calibri" charset="0"/>
                    <a:ea typeface="ヒラギノ角ゴ Pro W3" charset="0"/>
                    <a:cs typeface="ヒラギノ角ゴ Pro W3" charset="0"/>
                  </a:defRPr>
                </a:lvl5pPr>
                <a:lvl6pPr marL="457200" fontAlgn="base">
                  <a:spcBef>
                    <a:spcPct val="0"/>
                  </a:spcBef>
                  <a:spcAft>
                    <a:spcPct val="0"/>
                  </a:spcAft>
                  <a:defRPr>
                    <a:solidFill>
                      <a:schemeClr val="tx1"/>
                    </a:solidFill>
                    <a:latin typeface="Calibri" charset="0"/>
                    <a:ea typeface="ヒラギノ角ゴ Pro W3" charset="0"/>
                    <a:cs typeface="ヒラギノ角ゴ Pro W3" charset="0"/>
                  </a:defRPr>
                </a:lvl6pPr>
                <a:lvl7pPr marL="914400" fontAlgn="base">
                  <a:spcBef>
                    <a:spcPct val="0"/>
                  </a:spcBef>
                  <a:spcAft>
                    <a:spcPct val="0"/>
                  </a:spcAft>
                  <a:defRPr>
                    <a:solidFill>
                      <a:schemeClr val="tx1"/>
                    </a:solidFill>
                    <a:latin typeface="Calibri" charset="0"/>
                    <a:ea typeface="ヒラギノ角ゴ Pro W3" charset="0"/>
                    <a:cs typeface="ヒラギノ角ゴ Pro W3" charset="0"/>
                  </a:defRPr>
                </a:lvl7pPr>
                <a:lvl8pPr marL="1371600" fontAlgn="base">
                  <a:spcBef>
                    <a:spcPct val="0"/>
                  </a:spcBef>
                  <a:spcAft>
                    <a:spcPct val="0"/>
                  </a:spcAft>
                  <a:defRPr>
                    <a:solidFill>
                      <a:schemeClr val="tx1"/>
                    </a:solidFill>
                    <a:latin typeface="Calibri" charset="0"/>
                    <a:ea typeface="ヒラギノ角ゴ Pro W3" charset="0"/>
                    <a:cs typeface="ヒラギノ角ゴ Pro W3" charset="0"/>
                  </a:defRPr>
                </a:lvl8pPr>
                <a:lvl9pPr marL="1828800" fontAlgn="base">
                  <a:spcBef>
                    <a:spcPct val="0"/>
                  </a:spcBef>
                  <a:spcAft>
                    <a:spcPct val="0"/>
                  </a:spcAft>
                  <a:defRPr>
                    <a:solidFill>
                      <a:schemeClr val="tx1"/>
                    </a:solidFill>
                    <a:latin typeface="Calibri" charset="0"/>
                    <a:ea typeface="ヒラギノ角ゴ Pro W3" charset="0"/>
                    <a:cs typeface="ヒラギノ角ゴ Pro W3" charset="0"/>
                  </a:defRPr>
                </a:lvl9pPr>
              </a:lstStyle>
              <a:p>
                <a:endParaRPr lang="en-US"/>
              </a:p>
            </p:txBody>
          </p:sp>
          <p:grpSp>
            <p:nvGrpSpPr>
              <p:cNvPr id="118" name="Group 69"/>
              <p:cNvGrpSpPr>
                <a:grpSpLocks/>
              </p:cNvGrpSpPr>
              <p:nvPr/>
            </p:nvGrpSpPr>
            <p:grpSpPr bwMode="auto">
              <a:xfrm>
                <a:off x="2920" y="3602"/>
                <a:ext cx="392" cy="332"/>
                <a:chOff x="2920" y="3602"/>
                <a:chExt cx="392" cy="332"/>
              </a:xfrm>
            </p:grpSpPr>
            <p:sp>
              <p:nvSpPr>
                <p:cNvPr id="119" name="Freeform 70"/>
                <p:cNvSpPr>
                  <a:spLocks/>
                </p:cNvSpPr>
                <p:nvPr/>
              </p:nvSpPr>
              <p:spPr bwMode="auto">
                <a:xfrm>
                  <a:off x="2920" y="3602"/>
                  <a:ext cx="72"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120" name="Freeform 71"/>
                <p:cNvSpPr>
                  <a:spLocks/>
                </p:cNvSpPr>
                <p:nvPr/>
              </p:nvSpPr>
              <p:spPr bwMode="auto">
                <a:xfrm>
                  <a:off x="2955" y="3602"/>
                  <a:ext cx="72"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121" name="Freeform 72"/>
                <p:cNvSpPr>
                  <a:spLocks/>
                </p:cNvSpPr>
                <p:nvPr/>
              </p:nvSpPr>
              <p:spPr bwMode="auto">
                <a:xfrm>
                  <a:off x="2986" y="3602"/>
                  <a:ext cx="72"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122" name="Freeform 73"/>
                <p:cNvSpPr>
                  <a:spLocks/>
                </p:cNvSpPr>
                <p:nvPr/>
              </p:nvSpPr>
              <p:spPr bwMode="auto">
                <a:xfrm>
                  <a:off x="3019" y="3602"/>
                  <a:ext cx="72"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123" name="Freeform 74"/>
                <p:cNvSpPr>
                  <a:spLocks/>
                </p:cNvSpPr>
                <p:nvPr/>
              </p:nvSpPr>
              <p:spPr bwMode="auto">
                <a:xfrm>
                  <a:off x="3050"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124" name="Freeform 75"/>
                <p:cNvSpPr>
                  <a:spLocks/>
                </p:cNvSpPr>
                <p:nvPr/>
              </p:nvSpPr>
              <p:spPr bwMode="auto">
                <a:xfrm>
                  <a:off x="3083"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125" name="Freeform 76"/>
                <p:cNvSpPr>
                  <a:spLocks/>
                </p:cNvSpPr>
                <p:nvPr/>
              </p:nvSpPr>
              <p:spPr bwMode="auto">
                <a:xfrm>
                  <a:off x="3114"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126" name="Freeform 77"/>
                <p:cNvSpPr>
                  <a:spLocks/>
                </p:cNvSpPr>
                <p:nvPr/>
              </p:nvSpPr>
              <p:spPr bwMode="auto">
                <a:xfrm>
                  <a:off x="3146"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127" name="Freeform 78"/>
                <p:cNvSpPr>
                  <a:spLocks/>
                </p:cNvSpPr>
                <p:nvPr/>
              </p:nvSpPr>
              <p:spPr bwMode="auto">
                <a:xfrm>
                  <a:off x="3178"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128" name="Freeform 79"/>
                <p:cNvSpPr>
                  <a:spLocks/>
                </p:cNvSpPr>
                <p:nvPr/>
              </p:nvSpPr>
              <p:spPr bwMode="auto">
                <a:xfrm>
                  <a:off x="3210"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129" name="Freeform 80"/>
                <p:cNvSpPr>
                  <a:spLocks/>
                </p:cNvSpPr>
                <p:nvPr/>
              </p:nvSpPr>
              <p:spPr bwMode="auto">
                <a:xfrm>
                  <a:off x="3242"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grpSp>
        </p:grpSp>
        <p:grpSp>
          <p:nvGrpSpPr>
            <p:cNvPr id="75" name="Group 81"/>
            <p:cNvGrpSpPr>
              <a:grpSpLocks/>
            </p:cNvGrpSpPr>
            <p:nvPr/>
          </p:nvGrpSpPr>
          <p:grpSpPr bwMode="auto">
            <a:xfrm>
              <a:off x="3406" y="3549"/>
              <a:ext cx="489" cy="440"/>
              <a:chOff x="3406" y="3549"/>
              <a:chExt cx="489" cy="440"/>
            </a:xfrm>
          </p:grpSpPr>
          <p:sp>
            <p:nvSpPr>
              <p:cNvPr id="104" name="Text Box 82"/>
              <p:cNvSpPr txBox="1">
                <a:spLocks noChangeArrowheads="1"/>
              </p:cNvSpPr>
              <p:nvPr/>
            </p:nvSpPr>
            <p:spPr bwMode="auto">
              <a:xfrm>
                <a:off x="3406" y="3549"/>
                <a:ext cx="490" cy="441"/>
              </a:xfrm>
              <a:prstGeom prst="rect">
                <a:avLst/>
              </a:prstGeom>
              <a:noFill/>
              <a:ln w="19080">
                <a:solidFill>
                  <a:srgbClr val="00CC00"/>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lvl1pPr>
                  <a:defRPr>
                    <a:solidFill>
                      <a:schemeClr val="tx1"/>
                    </a:solidFill>
                    <a:latin typeface="Calibri" charset="0"/>
                    <a:ea typeface="ヒラギノ角ゴ Pro W3" charset="0"/>
                    <a:cs typeface="ヒラギノ角ゴ Pro W3" charset="0"/>
                  </a:defRPr>
                </a:lvl1pPr>
                <a:lvl2pPr marL="37931725" indent="-37474525">
                  <a:defRPr>
                    <a:solidFill>
                      <a:schemeClr val="tx1"/>
                    </a:solidFill>
                    <a:latin typeface="Calibri" charset="0"/>
                    <a:ea typeface="ヒラギノ角ゴ Pro W3" charset="0"/>
                    <a:cs typeface="ヒラギノ角ゴ Pro W3" charset="0"/>
                  </a:defRPr>
                </a:lvl2pPr>
                <a:lvl3pPr>
                  <a:defRPr>
                    <a:solidFill>
                      <a:schemeClr val="tx1"/>
                    </a:solidFill>
                    <a:latin typeface="Calibri" charset="0"/>
                    <a:ea typeface="ヒラギノ角ゴ Pro W3" charset="0"/>
                    <a:cs typeface="ヒラギノ角ゴ Pro W3" charset="0"/>
                  </a:defRPr>
                </a:lvl3pPr>
                <a:lvl4pPr>
                  <a:defRPr>
                    <a:solidFill>
                      <a:schemeClr val="tx1"/>
                    </a:solidFill>
                    <a:latin typeface="Calibri" charset="0"/>
                    <a:ea typeface="ヒラギノ角ゴ Pro W3" charset="0"/>
                    <a:cs typeface="ヒラギノ角ゴ Pro W3" charset="0"/>
                  </a:defRPr>
                </a:lvl4pPr>
                <a:lvl5pPr>
                  <a:defRPr>
                    <a:solidFill>
                      <a:schemeClr val="tx1"/>
                    </a:solidFill>
                    <a:latin typeface="Calibri" charset="0"/>
                    <a:ea typeface="ヒラギノ角ゴ Pro W3" charset="0"/>
                    <a:cs typeface="ヒラギノ角ゴ Pro W3" charset="0"/>
                  </a:defRPr>
                </a:lvl5pPr>
                <a:lvl6pPr marL="457200" fontAlgn="base">
                  <a:spcBef>
                    <a:spcPct val="0"/>
                  </a:spcBef>
                  <a:spcAft>
                    <a:spcPct val="0"/>
                  </a:spcAft>
                  <a:defRPr>
                    <a:solidFill>
                      <a:schemeClr val="tx1"/>
                    </a:solidFill>
                    <a:latin typeface="Calibri" charset="0"/>
                    <a:ea typeface="ヒラギノ角ゴ Pro W3" charset="0"/>
                    <a:cs typeface="ヒラギノ角ゴ Pro W3" charset="0"/>
                  </a:defRPr>
                </a:lvl6pPr>
                <a:lvl7pPr marL="914400" fontAlgn="base">
                  <a:spcBef>
                    <a:spcPct val="0"/>
                  </a:spcBef>
                  <a:spcAft>
                    <a:spcPct val="0"/>
                  </a:spcAft>
                  <a:defRPr>
                    <a:solidFill>
                      <a:schemeClr val="tx1"/>
                    </a:solidFill>
                    <a:latin typeface="Calibri" charset="0"/>
                    <a:ea typeface="ヒラギノ角ゴ Pro W3" charset="0"/>
                    <a:cs typeface="ヒラギノ角ゴ Pro W3" charset="0"/>
                  </a:defRPr>
                </a:lvl7pPr>
                <a:lvl8pPr marL="1371600" fontAlgn="base">
                  <a:spcBef>
                    <a:spcPct val="0"/>
                  </a:spcBef>
                  <a:spcAft>
                    <a:spcPct val="0"/>
                  </a:spcAft>
                  <a:defRPr>
                    <a:solidFill>
                      <a:schemeClr val="tx1"/>
                    </a:solidFill>
                    <a:latin typeface="Calibri" charset="0"/>
                    <a:ea typeface="ヒラギノ角ゴ Pro W3" charset="0"/>
                    <a:cs typeface="ヒラギノ角ゴ Pro W3" charset="0"/>
                  </a:defRPr>
                </a:lvl8pPr>
                <a:lvl9pPr marL="1828800" fontAlgn="base">
                  <a:spcBef>
                    <a:spcPct val="0"/>
                  </a:spcBef>
                  <a:spcAft>
                    <a:spcPct val="0"/>
                  </a:spcAft>
                  <a:defRPr>
                    <a:solidFill>
                      <a:schemeClr val="tx1"/>
                    </a:solidFill>
                    <a:latin typeface="Calibri" charset="0"/>
                    <a:ea typeface="ヒラギノ角ゴ Pro W3" charset="0"/>
                    <a:cs typeface="ヒラギノ角ゴ Pro W3" charset="0"/>
                  </a:defRPr>
                </a:lvl9pPr>
              </a:lstStyle>
              <a:p>
                <a:endParaRPr lang="en-US"/>
              </a:p>
            </p:txBody>
          </p:sp>
          <p:grpSp>
            <p:nvGrpSpPr>
              <p:cNvPr id="105" name="Group 83"/>
              <p:cNvGrpSpPr>
                <a:grpSpLocks/>
              </p:cNvGrpSpPr>
              <p:nvPr/>
            </p:nvGrpSpPr>
            <p:grpSpPr bwMode="auto">
              <a:xfrm>
                <a:off x="3454" y="3602"/>
                <a:ext cx="392" cy="332"/>
                <a:chOff x="3454" y="3602"/>
                <a:chExt cx="392" cy="332"/>
              </a:xfrm>
            </p:grpSpPr>
            <p:sp>
              <p:nvSpPr>
                <p:cNvPr id="106" name="Freeform 84"/>
                <p:cNvSpPr>
                  <a:spLocks/>
                </p:cNvSpPr>
                <p:nvPr/>
              </p:nvSpPr>
              <p:spPr bwMode="auto">
                <a:xfrm>
                  <a:off x="3454" y="3602"/>
                  <a:ext cx="72"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107" name="Freeform 85"/>
                <p:cNvSpPr>
                  <a:spLocks/>
                </p:cNvSpPr>
                <p:nvPr/>
              </p:nvSpPr>
              <p:spPr bwMode="auto">
                <a:xfrm>
                  <a:off x="3489" y="3602"/>
                  <a:ext cx="72"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108" name="Freeform 86"/>
                <p:cNvSpPr>
                  <a:spLocks/>
                </p:cNvSpPr>
                <p:nvPr/>
              </p:nvSpPr>
              <p:spPr bwMode="auto">
                <a:xfrm>
                  <a:off x="3520" y="3602"/>
                  <a:ext cx="72"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109" name="Freeform 87"/>
                <p:cNvSpPr>
                  <a:spLocks/>
                </p:cNvSpPr>
                <p:nvPr/>
              </p:nvSpPr>
              <p:spPr bwMode="auto">
                <a:xfrm>
                  <a:off x="3553" y="3602"/>
                  <a:ext cx="72"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110" name="Freeform 88"/>
                <p:cNvSpPr>
                  <a:spLocks/>
                </p:cNvSpPr>
                <p:nvPr/>
              </p:nvSpPr>
              <p:spPr bwMode="auto">
                <a:xfrm>
                  <a:off x="3584"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111" name="Freeform 89"/>
                <p:cNvSpPr>
                  <a:spLocks/>
                </p:cNvSpPr>
                <p:nvPr/>
              </p:nvSpPr>
              <p:spPr bwMode="auto">
                <a:xfrm>
                  <a:off x="3617"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112" name="Freeform 90"/>
                <p:cNvSpPr>
                  <a:spLocks/>
                </p:cNvSpPr>
                <p:nvPr/>
              </p:nvSpPr>
              <p:spPr bwMode="auto">
                <a:xfrm>
                  <a:off x="3648"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113" name="Freeform 91"/>
                <p:cNvSpPr>
                  <a:spLocks/>
                </p:cNvSpPr>
                <p:nvPr/>
              </p:nvSpPr>
              <p:spPr bwMode="auto">
                <a:xfrm>
                  <a:off x="3680"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114" name="Freeform 92"/>
                <p:cNvSpPr>
                  <a:spLocks/>
                </p:cNvSpPr>
                <p:nvPr/>
              </p:nvSpPr>
              <p:spPr bwMode="auto">
                <a:xfrm>
                  <a:off x="3712"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115" name="Freeform 93"/>
                <p:cNvSpPr>
                  <a:spLocks/>
                </p:cNvSpPr>
                <p:nvPr/>
              </p:nvSpPr>
              <p:spPr bwMode="auto">
                <a:xfrm>
                  <a:off x="3744"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116" name="Freeform 94"/>
                <p:cNvSpPr>
                  <a:spLocks/>
                </p:cNvSpPr>
                <p:nvPr/>
              </p:nvSpPr>
              <p:spPr bwMode="auto">
                <a:xfrm>
                  <a:off x="3776"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grpSp>
        </p:grpSp>
        <p:grpSp>
          <p:nvGrpSpPr>
            <p:cNvPr id="76" name="Group 95"/>
            <p:cNvGrpSpPr>
              <a:grpSpLocks/>
            </p:cNvGrpSpPr>
            <p:nvPr/>
          </p:nvGrpSpPr>
          <p:grpSpPr bwMode="auto">
            <a:xfrm>
              <a:off x="4746" y="3549"/>
              <a:ext cx="489" cy="440"/>
              <a:chOff x="4746" y="3549"/>
              <a:chExt cx="489" cy="440"/>
            </a:xfrm>
          </p:grpSpPr>
          <p:sp>
            <p:nvSpPr>
              <p:cNvPr id="91" name="Text Box 96"/>
              <p:cNvSpPr txBox="1">
                <a:spLocks noChangeArrowheads="1"/>
              </p:cNvSpPr>
              <p:nvPr/>
            </p:nvSpPr>
            <p:spPr bwMode="auto">
              <a:xfrm>
                <a:off x="4746" y="3549"/>
                <a:ext cx="490" cy="441"/>
              </a:xfrm>
              <a:prstGeom prst="rect">
                <a:avLst/>
              </a:prstGeom>
              <a:noFill/>
              <a:ln w="19080">
                <a:solidFill>
                  <a:srgbClr val="00CC00"/>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lvl1pPr>
                  <a:defRPr>
                    <a:solidFill>
                      <a:schemeClr val="tx1"/>
                    </a:solidFill>
                    <a:latin typeface="Calibri" charset="0"/>
                    <a:ea typeface="ヒラギノ角ゴ Pro W3" charset="0"/>
                    <a:cs typeface="ヒラギノ角ゴ Pro W3" charset="0"/>
                  </a:defRPr>
                </a:lvl1pPr>
                <a:lvl2pPr marL="37931725" indent="-37474525">
                  <a:defRPr>
                    <a:solidFill>
                      <a:schemeClr val="tx1"/>
                    </a:solidFill>
                    <a:latin typeface="Calibri" charset="0"/>
                    <a:ea typeface="ヒラギノ角ゴ Pro W3" charset="0"/>
                    <a:cs typeface="ヒラギノ角ゴ Pro W3" charset="0"/>
                  </a:defRPr>
                </a:lvl2pPr>
                <a:lvl3pPr>
                  <a:defRPr>
                    <a:solidFill>
                      <a:schemeClr val="tx1"/>
                    </a:solidFill>
                    <a:latin typeface="Calibri" charset="0"/>
                    <a:ea typeface="ヒラギノ角ゴ Pro W3" charset="0"/>
                    <a:cs typeface="ヒラギノ角ゴ Pro W3" charset="0"/>
                  </a:defRPr>
                </a:lvl3pPr>
                <a:lvl4pPr>
                  <a:defRPr>
                    <a:solidFill>
                      <a:schemeClr val="tx1"/>
                    </a:solidFill>
                    <a:latin typeface="Calibri" charset="0"/>
                    <a:ea typeface="ヒラギノ角ゴ Pro W3" charset="0"/>
                    <a:cs typeface="ヒラギノ角ゴ Pro W3" charset="0"/>
                  </a:defRPr>
                </a:lvl4pPr>
                <a:lvl5pPr>
                  <a:defRPr>
                    <a:solidFill>
                      <a:schemeClr val="tx1"/>
                    </a:solidFill>
                    <a:latin typeface="Calibri" charset="0"/>
                    <a:ea typeface="ヒラギノ角ゴ Pro W3" charset="0"/>
                    <a:cs typeface="ヒラギノ角ゴ Pro W3" charset="0"/>
                  </a:defRPr>
                </a:lvl5pPr>
                <a:lvl6pPr marL="457200" fontAlgn="base">
                  <a:spcBef>
                    <a:spcPct val="0"/>
                  </a:spcBef>
                  <a:spcAft>
                    <a:spcPct val="0"/>
                  </a:spcAft>
                  <a:defRPr>
                    <a:solidFill>
                      <a:schemeClr val="tx1"/>
                    </a:solidFill>
                    <a:latin typeface="Calibri" charset="0"/>
                    <a:ea typeface="ヒラギノ角ゴ Pro W3" charset="0"/>
                    <a:cs typeface="ヒラギノ角ゴ Pro W3" charset="0"/>
                  </a:defRPr>
                </a:lvl6pPr>
                <a:lvl7pPr marL="914400" fontAlgn="base">
                  <a:spcBef>
                    <a:spcPct val="0"/>
                  </a:spcBef>
                  <a:spcAft>
                    <a:spcPct val="0"/>
                  </a:spcAft>
                  <a:defRPr>
                    <a:solidFill>
                      <a:schemeClr val="tx1"/>
                    </a:solidFill>
                    <a:latin typeface="Calibri" charset="0"/>
                    <a:ea typeface="ヒラギノ角ゴ Pro W3" charset="0"/>
                    <a:cs typeface="ヒラギノ角ゴ Pro W3" charset="0"/>
                  </a:defRPr>
                </a:lvl7pPr>
                <a:lvl8pPr marL="1371600" fontAlgn="base">
                  <a:spcBef>
                    <a:spcPct val="0"/>
                  </a:spcBef>
                  <a:spcAft>
                    <a:spcPct val="0"/>
                  </a:spcAft>
                  <a:defRPr>
                    <a:solidFill>
                      <a:schemeClr val="tx1"/>
                    </a:solidFill>
                    <a:latin typeface="Calibri" charset="0"/>
                    <a:ea typeface="ヒラギノ角ゴ Pro W3" charset="0"/>
                    <a:cs typeface="ヒラギノ角ゴ Pro W3" charset="0"/>
                  </a:defRPr>
                </a:lvl8pPr>
                <a:lvl9pPr marL="1828800" fontAlgn="base">
                  <a:spcBef>
                    <a:spcPct val="0"/>
                  </a:spcBef>
                  <a:spcAft>
                    <a:spcPct val="0"/>
                  </a:spcAft>
                  <a:defRPr>
                    <a:solidFill>
                      <a:schemeClr val="tx1"/>
                    </a:solidFill>
                    <a:latin typeface="Calibri" charset="0"/>
                    <a:ea typeface="ヒラギノ角ゴ Pro W3" charset="0"/>
                    <a:cs typeface="ヒラギノ角ゴ Pro W3" charset="0"/>
                  </a:defRPr>
                </a:lvl9pPr>
              </a:lstStyle>
              <a:p>
                <a:endParaRPr lang="en-US"/>
              </a:p>
            </p:txBody>
          </p:sp>
          <p:grpSp>
            <p:nvGrpSpPr>
              <p:cNvPr id="92" name="Group 97"/>
              <p:cNvGrpSpPr>
                <a:grpSpLocks/>
              </p:cNvGrpSpPr>
              <p:nvPr/>
            </p:nvGrpSpPr>
            <p:grpSpPr bwMode="auto">
              <a:xfrm>
                <a:off x="4794" y="3602"/>
                <a:ext cx="392" cy="332"/>
                <a:chOff x="4794" y="3602"/>
                <a:chExt cx="392" cy="332"/>
              </a:xfrm>
            </p:grpSpPr>
            <p:sp>
              <p:nvSpPr>
                <p:cNvPr id="93" name="Freeform 98"/>
                <p:cNvSpPr>
                  <a:spLocks/>
                </p:cNvSpPr>
                <p:nvPr/>
              </p:nvSpPr>
              <p:spPr bwMode="auto">
                <a:xfrm>
                  <a:off x="4794" y="3602"/>
                  <a:ext cx="72"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94" name="Freeform 99"/>
                <p:cNvSpPr>
                  <a:spLocks/>
                </p:cNvSpPr>
                <p:nvPr/>
              </p:nvSpPr>
              <p:spPr bwMode="auto">
                <a:xfrm>
                  <a:off x="4829" y="3602"/>
                  <a:ext cx="72"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95" name="Freeform 100"/>
                <p:cNvSpPr>
                  <a:spLocks/>
                </p:cNvSpPr>
                <p:nvPr/>
              </p:nvSpPr>
              <p:spPr bwMode="auto">
                <a:xfrm>
                  <a:off x="4860" y="3602"/>
                  <a:ext cx="72"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96" name="Freeform 101"/>
                <p:cNvSpPr>
                  <a:spLocks/>
                </p:cNvSpPr>
                <p:nvPr/>
              </p:nvSpPr>
              <p:spPr bwMode="auto">
                <a:xfrm>
                  <a:off x="4893" y="3602"/>
                  <a:ext cx="72"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97" name="Freeform 102"/>
                <p:cNvSpPr>
                  <a:spLocks/>
                </p:cNvSpPr>
                <p:nvPr/>
              </p:nvSpPr>
              <p:spPr bwMode="auto">
                <a:xfrm>
                  <a:off x="4924"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98" name="Freeform 103"/>
                <p:cNvSpPr>
                  <a:spLocks/>
                </p:cNvSpPr>
                <p:nvPr/>
              </p:nvSpPr>
              <p:spPr bwMode="auto">
                <a:xfrm>
                  <a:off x="4957"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99" name="Freeform 104"/>
                <p:cNvSpPr>
                  <a:spLocks/>
                </p:cNvSpPr>
                <p:nvPr/>
              </p:nvSpPr>
              <p:spPr bwMode="auto">
                <a:xfrm>
                  <a:off x="4988"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100" name="Freeform 105"/>
                <p:cNvSpPr>
                  <a:spLocks/>
                </p:cNvSpPr>
                <p:nvPr/>
              </p:nvSpPr>
              <p:spPr bwMode="auto">
                <a:xfrm>
                  <a:off x="5020"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101" name="Freeform 106"/>
                <p:cNvSpPr>
                  <a:spLocks/>
                </p:cNvSpPr>
                <p:nvPr/>
              </p:nvSpPr>
              <p:spPr bwMode="auto">
                <a:xfrm>
                  <a:off x="5052"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102" name="Freeform 107"/>
                <p:cNvSpPr>
                  <a:spLocks/>
                </p:cNvSpPr>
                <p:nvPr/>
              </p:nvSpPr>
              <p:spPr bwMode="auto">
                <a:xfrm>
                  <a:off x="5084"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103" name="Freeform 108"/>
                <p:cNvSpPr>
                  <a:spLocks/>
                </p:cNvSpPr>
                <p:nvPr/>
              </p:nvSpPr>
              <p:spPr bwMode="auto">
                <a:xfrm>
                  <a:off x="5116"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grpSp>
        </p:grpSp>
        <p:grpSp>
          <p:nvGrpSpPr>
            <p:cNvPr id="77" name="Group 109"/>
            <p:cNvGrpSpPr>
              <a:grpSpLocks/>
            </p:cNvGrpSpPr>
            <p:nvPr/>
          </p:nvGrpSpPr>
          <p:grpSpPr bwMode="auto">
            <a:xfrm>
              <a:off x="3942" y="3549"/>
              <a:ext cx="488" cy="440"/>
              <a:chOff x="3942" y="3549"/>
              <a:chExt cx="488" cy="440"/>
            </a:xfrm>
          </p:grpSpPr>
          <p:sp>
            <p:nvSpPr>
              <p:cNvPr id="78" name="Text Box 110"/>
              <p:cNvSpPr txBox="1">
                <a:spLocks noChangeArrowheads="1"/>
              </p:cNvSpPr>
              <p:nvPr/>
            </p:nvSpPr>
            <p:spPr bwMode="auto">
              <a:xfrm>
                <a:off x="3942" y="3549"/>
                <a:ext cx="489" cy="441"/>
              </a:xfrm>
              <a:prstGeom prst="rect">
                <a:avLst/>
              </a:prstGeom>
              <a:noFill/>
              <a:ln w="19080">
                <a:solidFill>
                  <a:srgbClr val="00CC00"/>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lvl1pPr>
                  <a:defRPr>
                    <a:solidFill>
                      <a:schemeClr val="tx1"/>
                    </a:solidFill>
                    <a:latin typeface="Calibri" charset="0"/>
                    <a:ea typeface="ヒラギノ角ゴ Pro W3" charset="0"/>
                    <a:cs typeface="ヒラギノ角ゴ Pro W3" charset="0"/>
                  </a:defRPr>
                </a:lvl1pPr>
                <a:lvl2pPr marL="37931725" indent="-37474525">
                  <a:defRPr>
                    <a:solidFill>
                      <a:schemeClr val="tx1"/>
                    </a:solidFill>
                    <a:latin typeface="Calibri" charset="0"/>
                    <a:ea typeface="ヒラギノ角ゴ Pro W3" charset="0"/>
                    <a:cs typeface="ヒラギノ角ゴ Pro W3" charset="0"/>
                  </a:defRPr>
                </a:lvl2pPr>
                <a:lvl3pPr>
                  <a:defRPr>
                    <a:solidFill>
                      <a:schemeClr val="tx1"/>
                    </a:solidFill>
                    <a:latin typeface="Calibri" charset="0"/>
                    <a:ea typeface="ヒラギノ角ゴ Pro W3" charset="0"/>
                    <a:cs typeface="ヒラギノ角ゴ Pro W3" charset="0"/>
                  </a:defRPr>
                </a:lvl3pPr>
                <a:lvl4pPr>
                  <a:defRPr>
                    <a:solidFill>
                      <a:schemeClr val="tx1"/>
                    </a:solidFill>
                    <a:latin typeface="Calibri" charset="0"/>
                    <a:ea typeface="ヒラギノ角ゴ Pro W3" charset="0"/>
                    <a:cs typeface="ヒラギノ角ゴ Pro W3" charset="0"/>
                  </a:defRPr>
                </a:lvl4pPr>
                <a:lvl5pPr>
                  <a:defRPr>
                    <a:solidFill>
                      <a:schemeClr val="tx1"/>
                    </a:solidFill>
                    <a:latin typeface="Calibri" charset="0"/>
                    <a:ea typeface="ヒラギノ角ゴ Pro W3" charset="0"/>
                    <a:cs typeface="ヒラギノ角ゴ Pro W3" charset="0"/>
                  </a:defRPr>
                </a:lvl5pPr>
                <a:lvl6pPr marL="457200" fontAlgn="base">
                  <a:spcBef>
                    <a:spcPct val="0"/>
                  </a:spcBef>
                  <a:spcAft>
                    <a:spcPct val="0"/>
                  </a:spcAft>
                  <a:defRPr>
                    <a:solidFill>
                      <a:schemeClr val="tx1"/>
                    </a:solidFill>
                    <a:latin typeface="Calibri" charset="0"/>
                    <a:ea typeface="ヒラギノ角ゴ Pro W3" charset="0"/>
                    <a:cs typeface="ヒラギノ角ゴ Pro W3" charset="0"/>
                  </a:defRPr>
                </a:lvl6pPr>
                <a:lvl7pPr marL="914400" fontAlgn="base">
                  <a:spcBef>
                    <a:spcPct val="0"/>
                  </a:spcBef>
                  <a:spcAft>
                    <a:spcPct val="0"/>
                  </a:spcAft>
                  <a:defRPr>
                    <a:solidFill>
                      <a:schemeClr val="tx1"/>
                    </a:solidFill>
                    <a:latin typeface="Calibri" charset="0"/>
                    <a:ea typeface="ヒラギノ角ゴ Pro W3" charset="0"/>
                    <a:cs typeface="ヒラギノ角ゴ Pro W3" charset="0"/>
                  </a:defRPr>
                </a:lvl7pPr>
                <a:lvl8pPr marL="1371600" fontAlgn="base">
                  <a:spcBef>
                    <a:spcPct val="0"/>
                  </a:spcBef>
                  <a:spcAft>
                    <a:spcPct val="0"/>
                  </a:spcAft>
                  <a:defRPr>
                    <a:solidFill>
                      <a:schemeClr val="tx1"/>
                    </a:solidFill>
                    <a:latin typeface="Calibri" charset="0"/>
                    <a:ea typeface="ヒラギノ角ゴ Pro W3" charset="0"/>
                    <a:cs typeface="ヒラギノ角ゴ Pro W3" charset="0"/>
                  </a:defRPr>
                </a:lvl8pPr>
                <a:lvl9pPr marL="1828800" fontAlgn="base">
                  <a:spcBef>
                    <a:spcPct val="0"/>
                  </a:spcBef>
                  <a:spcAft>
                    <a:spcPct val="0"/>
                  </a:spcAft>
                  <a:defRPr>
                    <a:solidFill>
                      <a:schemeClr val="tx1"/>
                    </a:solidFill>
                    <a:latin typeface="Calibri" charset="0"/>
                    <a:ea typeface="ヒラギノ角ゴ Pro W3" charset="0"/>
                    <a:cs typeface="ヒラギノ角ゴ Pro W3" charset="0"/>
                  </a:defRPr>
                </a:lvl9pPr>
              </a:lstStyle>
              <a:p>
                <a:endParaRPr lang="en-US"/>
              </a:p>
            </p:txBody>
          </p:sp>
          <p:grpSp>
            <p:nvGrpSpPr>
              <p:cNvPr id="79" name="Group 111"/>
              <p:cNvGrpSpPr>
                <a:grpSpLocks/>
              </p:cNvGrpSpPr>
              <p:nvPr/>
            </p:nvGrpSpPr>
            <p:grpSpPr bwMode="auto">
              <a:xfrm>
                <a:off x="3990" y="3602"/>
                <a:ext cx="391" cy="332"/>
                <a:chOff x="3990" y="3602"/>
                <a:chExt cx="391" cy="332"/>
              </a:xfrm>
            </p:grpSpPr>
            <p:sp>
              <p:nvSpPr>
                <p:cNvPr id="80" name="Freeform 112"/>
                <p:cNvSpPr>
                  <a:spLocks/>
                </p:cNvSpPr>
                <p:nvPr/>
              </p:nvSpPr>
              <p:spPr bwMode="auto">
                <a:xfrm>
                  <a:off x="3990"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81" name="Freeform 113"/>
                <p:cNvSpPr>
                  <a:spLocks/>
                </p:cNvSpPr>
                <p:nvPr/>
              </p:nvSpPr>
              <p:spPr bwMode="auto">
                <a:xfrm>
                  <a:off x="4025"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82" name="Freeform 114"/>
                <p:cNvSpPr>
                  <a:spLocks/>
                </p:cNvSpPr>
                <p:nvPr/>
              </p:nvSpPr>
              <p:spPr bwMode="auto">
                <a:xfrm>
                  <a:off x="4056"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83" name="Freeform 115"/>
                <p:cNvSpPr>
                  <a:spLocks/>
                </p:cNvSpPr>
                <p:nvPr/>
              </p:nvSpPr>
              <p:spPr bwMode="auto">
                <a:xfrm>
                  <a:off x="4088"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84" name="Freeform 116"/>
                <p:cNvSpPr>
                  <a:spLocks/>
                </p:cNvSpPr>
                <p:nvPr/>
              </p:nvSpPr>
              <p:spPr bwMode="auto">
                <a:xfrm>
                  <a:off x="4120"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85" name="Freeform 117"/>
                <p:cNvSpPr>
                  <a:spLocks/>
                </p:cNvSpPr>
                <p:nvPr/>
              </p:nvSpPr>
              <p:spPr bwMode="auto">
                <a:xfrm>
                  <a:off x="4152"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86" name="Freeform 118"/>
                <p:cNvSpPr>
                  <a:spLocks/>
                </p:cNvSpPr>
                <p:nvPr/>
              </p:nvSpPr>
              <p:spPr bwMode="auto">
                <a:xfrm>
                  <a:off x="4184"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87" name="Freeform 119"/>
                <p:cNvSpPr>
                  <a:spLocks/>
                </p:cNvSpPr>
                <p:nvPr/>
              </p:nvSpPr>
              <p:spPr bwMode="auto">
                <a:xfrm>
                  <a:off x="4216"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88" name="Freeform 120"/>
                <p:cNvSpPr>
                  <a:spLocks/>
                </p:cNvSpPr>
                <p:nvPr/>
              </p:nvSpPr>
              <p:spPr bwMode="auto">
                <a:xfrm>
                  <a:off x="4248"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89" name="Freeform 121"/>
                <p:cNvSpPr>
                  <a:spLocks/>
                </p:cNvSpPr>
                <p:nvPr/>
              </p:nvSpPr>
              <p:spPr bwMode="auto">
                <a:xfrm>
                  <a:off x="4280" y="3602"/>
                  <a:ext cx="70"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90" name="Freeform 122"/>
                <p:cNvSpPr>
                  <a:spLocks/>
                </p:cNvSpPr>
                <p:nvPr/>
              </p:nvSpPr>
              <p:spPr bwMode="auto">
                <a:xfrm>
                  <a:off x="4311"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grpSp>
        </p:grpSp>
      </p:grpSp>
      <p:sp>
        <p:nvSpPr>
          <p:cNvPr id="130" name="Text Box 123"/>
          <p:cNvSpPr txBox="1">
            <a:spLocks noChangeArrowheads="1"/>
          </p:cNvSpPr>
          <p:nvPr/>
        </p:nvSpPr>
        <p:spPr bwMode="auto">
          <a:xfrm>
            <a:off x="206499" y="3348916"/>
            <a:ext cx="4200402" cy="644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wrap="square" lIns="90000" tIns="46800" rIns="90000" bIns="46800">
            <a:spAutoFit/>
          </a:bodyPr>
          <a:lstStyle>
            <a:lvl1pPr defTabSz="449263">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1pPr>
            <a:lvl2pPr marL="37931725" indent="-37474525" defTabSz="449263">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5pPr>
            <a:lvl6pPr marL="457200"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6pPr>
            <a:lvl7pPr marL="914400"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7pPr>
            <a:lvl8pPr marL="1371600"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8pPr>
            <a:lvl9pPr marL="1828800"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9pPr>
          </a:lstStyle>
          <a:p>
            <a:pPr algn="ctr">
              <a:spcBef>
                <a:spcPts val="450"/>
              </a:spcBef>
              <a:buClr>
                <a:srgbClr val="00CC00"/>
              </a:buClr>
              <a:buSzPct val="100000"/>
              <a:buFont typeface="Arial" charset="0"/>
              <a:buNone/>
            </a:pPr>
            <a:r>
              <a:rPr lang="en-US" sz="1600" b="1" dirty="0">
                <a:solidFill>
                  <a:srgbClr val="00CC00"/>
                </a:solidFill>
                <a:latin typeface="Arial" charset="0"/>
                <a:ea typeface="ＭＳ Ｐゴシック" charset="0"/>
                <a:cs typeface="ＭＳ Ｐゴシック" charset="0"/>
              </a:rPr>
              <a:t>Parallel Kernel (device)</a:t>
            </a:r>
          </a:p>
          <a:p>
            <a:pPr algn="ctr">
              <a:spcBef>
                <a:spcPts val="450"/>
              </a:spcBef>
              <a:buClr>
                <a:srgbClr val="00CC00"/>
              </a:buClr>
              <a:buSzPct val="100000"/>
              <a:buFont typeface="Arial" charset="0"/>
              <a:buNone/>
            </a:pPr>
            <a:r>
              <a:rPr lang="en-US" sz="1600" b="1" dirty="0" err="1">
                <a:solidFill>
                  <a:srgbClr val="00CC00"/>
                </a:solidFill>
                <a:latin typeface="Courier"/>
                <a:ea typeface="ＭＳ Ｐゴシック" charset="0"/>
                <a:cs typeface="Courier"/>
              </a:rPr>
              <a:t>KernelA</a:t>
            </a:r>
            <a:r>
              <a:rPr lang="en-US" sz="1600" b="1" dirty="0">
                <a:solidFill>
                  <a:srgbClr val="00CC00"/>
                </a:solidFill>
                <a:latin typeface="Courier"/>
                <a:ea typeface="ＭＳ Ｐゴシック" charset="0"/>
                <a:cs typeface="Courier"/>
              </a:rPr>
              <a:t>&lt;&lt;&lt; </a:t>
            </a:r>
            <a:r>
              <a:rPr lang="en-US" sz="1600" b="1" dirty="0" err="1">
                <a:solidFill>
                  <a:srgbClr val="00CC00"/>
                </a:solidFill>
                <a:latin typeface="Courier"/>
                <a:ea typeface="ＭＳ Ｐゴシック" charset="0"/>
                <a:cs typeface="Courier"/>
              </a:rPr>
              <a:t>nBlk</a:t>
            </a:r>
            <a:r>
              <a:rPr lang="en-US" sz="1600" b="1" dirty="0">
                <a:solidFill>
                  <a:srgbClr val="00CC00"/>
                </a:solidFill>
                <a:latin typeface="Courier"/>
                <a:ea typeface="ＭＳ Ｐゴシック" charset="0"/>
                <a:cs typeface="Courier"/>
              </a:rPr>
              <a:t>, </a:t>
            </a:r>
            <a:r>
              <a:rPr lang="en-US" sz="1600" b="1" dirty="0" err="1">
                <a:solidFill>
                  <a:srgbClr val="00CC00"/>
                </a:solidFill>
                <a:latin typeface="Courier"/>
                <a:ea typeface="ＭＳ Ｐゴシック" charset="0"/>
                <a:cs typeface="Courier"/>
              </a:rPr>
              <a:t>nThr</a:t>
            </a:r>
            <a:r>
              <a:rPr lang="en-US" sz="1600" b="1" dirty="0">
                <a:solidFill>
                  <a:srgbClr val="00CC00"/>
                </a:solidFill>
                <a:latin typeface="Courier"/>
                <a:ea typeface="ＭＳ Ｐゴシック" charset="0"/>
                <a:cs typeface="Courier"/>
              </a:rPr>
              <a:t> &gt;&gt;&gt;(</a:t>
            </a:r>
            <a:r>
              <a:rPr lang="en-US" sz="1600" b="1" dirty="0" err="1">
                <a:solidFill>
                  <a:srgbClr val="00CC00"/>
                </a:solidFill>
                <a:latin typeface="Courier"/>
                <a:ea typeface="ＭＳ Ｐゴシック" charset="0"/>
                <a:cs typeface="Courier"/>
              </a:rPr>
              <a:t>args</a:t>
            </a:r>
            <a:r>
              <a:rPr lang="en-US" sz="1600" b="1" dirty="0">
                <a:solidFill>
                  <a:srgbClr val="00CC00"/>
                </a:solidFill>
                <a:latin typeface="Courier"/>
                <a:ea typeface="ＭＳ Ｐゴシック" charset="0"/>
                <a:cs typeface="Courier"/>
              </a:rPr>
              <a:t>);</a:t>
            </a:r>
          </a:p>
        </p:txBody>
      </p:sp>
      <p:sp>
        <p:nvSpPr>
          <p:cNvPr id="131" name="Freeform 124"/>
          <p:cNvSpPr>
            <a:spLocks/>
          </p:cNvSpPr>
          <p:nvPr/>
        </p:nvSpPr>
        <p:spPr bwMode="auto">
          <a:xfrm>
            <a:off x="6399218" y="2420888"/>
            <a:ext cx="73025" cy="808038"/>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2844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132" name="Text Box 125"/>
          <p:cNvSpPr txBox="1">
            <a:spLocks noChangeArrowheads="1"/>
          </p:cNvSpPr>
          <p:nvPr/>
        </p:nvSpPr>
        <p:spPr bwMode="auto">
          <a:xfrm>
            <a:off x="1330325" y="4372195"/>
            <a:ext cx="2293938" cy="30995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lIns="90000" tIns="46800" rIns="90000" bIns="46800">
            <a:spAutoFit/>
          </a:bodyPr>
          <a:lstStyle>
            <a:lvl1pPr defTabSz="449263">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1pPr>
            <a:lvl2pPr marL="37931725" indent="-37474525" defTabSz="449263">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5pPr>
            <a:lvl6pPr marL="457200"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6pPr>
            <a:lvl7pPr marL="914400"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7pPr>
            <a:lvl8pPr marL="1371600"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8pPr>
            <a:lvl9pPr marL="1828800"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9pPr>
          </a:lstStyle>
          <a:p>
            <a:pPr algn="ctr">
              <a:lnSpc>
                <a:spcPct val="85000"/>
              </a:lnSpc>
              <a:spcBef>
                <a:spcPts val="225"/>
              </a:spcBef>
              <a:buClr>
                <a:srgbClr val="3333CC"/>
              </a:buClr>
              <a:buSzPct val="100000"/>
              <a:buFont typeface="Arial" charset="0"/>
              <a:buNone/>
            </a:pPr>
            <a:r>
              <a:rPr lang="en-US" sz="1600" b="1" dirty="0">
                <a:solidFill>
                  <a:srgbClr val="3333CC"/>
                </a:solidFill>
                <a:latin typeface="Arial" charset="0"/>
                <a:ea typeface="ＭＳ Ｐゴシック" charset="0"/>
                <a:cs typeface="ＭＳ Ｐゴシック" charset="0"/>
              </a:rPr>
              <a:t>Serial Code (host)</a:t>
            </a:r>
          </a:p>
        </p:txBody>
      </p:sp>
      <p:sp>
        <p:nvSpPr>
          <p:cNvPr id="133" name="Freeform 126"/>
          <p:cNvSpPr>
            <a:spLocks/>
          </p:cNvSpPr>
          <p:nvPr/>
        </p:nvSpPr>
        <p:spPr bwMode="auto">
          <a:xfrm>
            <a:off x="6399218" y="4161060"/>
            <a:ext cx="73025" cy="808037"/>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28440">
            <a:solidFill>
              <a:srgbClr val="00000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134" name="Text Box 127"/>
          <p:cNvSpPr txBox="1">
            <a:spLocks noChangeArrowheads="1"/>
          </p:cNvSpPr>
          <p:nvPr/>
        </p:nvSpPr>
        <p:spPr bwMode="auto">
          <a:xfrm>
            <a:off x="206502" y="5101790"/>
            <a:ext cx="4200401" cy="644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wrap="square" lIns="90000" tIns="46800" rIns="90000" bIns="46800">
            <a:spAutoFit/>
          </a:bodyPr>
          <a:lstStyle>
            <a:lvl1pPr defTabSz="449263">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1pPr>
            <a:lvl2pPr marL="37931725" indent="-37474525" defTabSz="449263">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5pPr>
            <a:lvl6pPr marL="457200"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6pPr>
            <a:lvl7pPr marL="914400"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7pPr>
            <a:lvl8pPr marL="1371600"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8pPr>
            <a:lvl9pPr marL="1828800"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9pPr>
          </a:lstStyle>
          <a:p>
            <a:pPr algn="ctr">
              <a:spcBef>
                <a:spcPts val="450"/>
              </a:spcBef>
              <a:buClr>
                <a:srgbClr val="00CC00"/>
              </a:buClr>
              <a:buSzPct val="100000"/>
              <a:buFont typeface="Arial" charset="0"/>
              <a:buNone/>
            </a:pPr>
            <a:r>
              <a:rPr lang="en-US" sz="1600" b="1" dirty="0">
                <a:solidFill>
                  <a:srgbClr val="00CC00"/>
                </a:solidFill>
                <a:latin typeface="Arial" charset="0"/>
                <a:ea typeface="ＭＳ Ｐゴシック" charset="0"/>
                <a:cs typeface="ＭＳ Ｐゴシック" charset="0"/>
              </a:rPr>
              <a:t>Parallel Kernel (device)</a:t>
            </a:r>
          </a:p>
          <a:p>
            <a:pPr algn="ctr">
              <a:spcBef>
                <a:spcPts val="450"/>
              </a:spcBef>
              <a:buClr>
                <a:srgbClr val="00CC00"/>
              </a:buClr>
              <a:buSzPct val="100000"/>
              <a:buFont typeface="Arial" charset="0"/>
              <a:buNone/>
            </a:pPr>
            <a:r>
              <a:rPr lang="en-US" sz="1600" b="1" dirty="0" err="1">
                <a:solidFill>
                  <a:srgbClr val="00CC00"/>
                </a:solidFill>
                <a:latin typeface="Courier"/>
                <a:ea typeface="ＭＳ Ｐゴシック" charset="0"/>
                <a:cs typeface="Courier"/>
              </a:rPr>
              <a:t>KernelB</a:t>
            </a:r>
            <a:r>
              <a:rPr lang="en-US" sz="1600" b="1" dirty="0">
                <a:solidFill>
                  <a:srgbClr val="00CC00"/>
                </a:solidFill>
                <a:latin typeface="Courier"/>
                <a:ea typeface="ＭＳ Ｐゴシック" charset="0"/>
                <a:cs typeface="Courier"/>
              </a:rPr>
              <a:t>&lt;&lt;&lt; </a:t>
            </a:r>
            <a:r>
              <a:rPr lang="en-US" sz="1600" b="1" dirty="0" err="1">
                <a:solidFill>
                  <a:srgbClr val="00CC00"/>
                </a:solidFill>
                <a:latin typeface="Courier"/>
                <a:ea typeface="ＭＳ Ｐゴシック" charset="0"/>
                <a:cs typeface="Courier"/>
              </a:rPr>
              <a:t>nBlk</a:t>
            </a:r>
            <a:r>
              <a:rPr lang="en-US" sz="1600" b="1" dirty="0">
                <a:solidFill>
                  <a:srgbClr val="00CC00"/>
                </a:solidFill>
                <a:latin typeface="Courier"/>
                <a:ea typeface="ＭＳ Ｐゴシック" charset="0"/>
                <a:cs typeface="Courier"/>
              </a:rPr>
              <a:t>, </a:t>
            </a:r>
            <a:r>
              <a:rPr lang="en-US" sz="1600" b="1" dirty="0" err="1">
                <a:solidFill>
                  <a:srgbClr val="00CC00"/>
                </a:solidFill>
                <a:latin typeface="Courier"/>
                <a:ea typeface="ＭＳ Ｐゴシック" charset="0"/>
                <a:cs typeface="Courier"/>
              </a:rPr>
              <a:t>nThr</a:t>
            </a:r>
            <a:r>
              <a:rPr lang="en-US" sz="1600" b="1" dirty="0">
                <a:solidFill>
                  <a:srgbClr val="00CC00"/>
                </a:solidFill>
                <a:latin typeface="Courier"/>
                <a:ea typeface="ＭＳ Ｐゴシック" charset="0"/>
                <a:cs typeface="Courier"/>
              </a:rPr>
              <a:t> &gt;&gt;&gt;(</a:t>
            </a:r>
            <a:r>
              <a:rPr lang="en-US" sz="1600" b="1" dirty="0" err="1">
                <a:solidFill>
                  <a:srgbClr val="00CC00"/>
                </a:solidFill>
                <a:latin typeface="Courier"/>
                <a:ea typeface="ＭＳ Ｐゴシック" charset="0"/>
                <a:cs typeface="Courier"/>
              </a:rPr>
              <a:t>args</a:t>
            </a:r>
            <a:r>
              <a:rPr lang="en-US" sz="1600" b="1" dirty="0">
                <a:solidFill>
                  <a:srgbClr val="00CC00"/>
                </a:solidFill>
                <a:latin typeface="Courier"/>
                <a:ea typeface="ＭＳ Ｐゴシック" charset="0"/>
                <a:cs typeface="Courier"/>
              </a:rPr>
              <a:t>);</a:t>
            </a:r>
          </a:p>
        </p:txBody>
      </p:sp>
      <p:sp>
        <p:nvSpPr>
          <p:cNvPr id="135" name="Título 134"/>
          <p:cNvSpPr>
            <a:spLocks noGrp="1"/>
          </p:cNvSpPr>
          <p:nvPr>
            <p:ph type="title"/>
          </p:nvPr>
        </p:nvSpPr>
        <p:spPr/>
        <p:txBody>
          <a:bodyPr/>
          <a:lstStyle/>
          <a:p>
            <a:r>
              <a:rPr lang="en-US" dirty="0"/>
              <a:t>Traditional Program Structure</a:t>
            </a:r>
          </a:p>
        </p:txBody>
      </p:sp>
      <p:sp>
        <p:nvSpPr>
          <p:cNvPr id="2" name="Marcador de número de diapositiva 1"/>
          <p:cNvSpPr>
            <a:spLocks noGrp="1"/>
          </p:cNvSpPr>
          <p:nvPr>
            <p:ph type="sldNum" sz="quarter" idx="11"/>
          </p:nvPr>
        </p:nvSpPr>
        <p:spPr/>
        <p:txBody>
          <a:bodyPr/>
          <a:lstStyle/>
          <a:p>
            <a:fld id="{323594FA-E141-4234-AE05-360401972BE7}" type="slidenum">
              <a:rPr lang="en-US" altLang="en-US" smtClean="0"/>
              <a:pPr/>
              <a:t>20</a:t>
            </a:fld>
            <a:endParaRPr lang="en-US" altLang="en-US"/>
          </a:p>
        </p:txBody>
      </p:sp>
      <p:sp>
        <p:nvSpPr>
          <p:cNvPr id="136" name="CuadroTexto 135"/>
          <p:cNvSpPr txBox="1"/>
          <p:nvPr/>
        </p:nvSpPr>
        <p:spPr>
          <a:xfrm>
            <a:off x="251520" y="6506442"/>
            <a:ext cx="1274708" cy="215444"/>
          </a:xfrm>
          <a:prstGeom prst="rect">
            <a:avLst/>
          </a:prstGeom>
          <a:noFill/>
        </p:spPr>
        <p:txBody>
          <a:bodyPr wrap="none" rtlCol="0">
            <a:spAutoFit/>
          </a:bodyPr>
          <a:lstStyle/>
          <a:p>
            <a:r>
              <a:rPr lang="en-US" sz="800" dirty="0"/>
              <a:t>Slide credit: </a:t>
            </a:r>
            <a:r>
              <a:rPr lang="en-US" sz="800" dirty="0" err="1"/>
              <a:t>Hwu</a:t>
            </a:r>
            <a:r>
              <a:rPr lang="en-US" sz="800" dirty="0"/>
              <a:t> &amp; Kirk</a:t>
            </a:r>
          </a:p>
        </p:txBody>
      </p:sp>
    </p:spTree>
    <p:extLst>
      <p:ext uri="{BB962C8B-B14F-4D97-AF65-F5344CB8AC3E}">
        <p14:creationId xmlns:p14="http://schemas.microsoft.com/office/powerpoint/2010/main" val="17964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31"/>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3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32"/>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33"/>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71"/>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34"/>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0" grpId="0"/>
      <p:bldP spid="131" grpId="0" animBg="1"/>
      <p:bldP spid="132" grpId="0"/>
      <p:bldP spid="133" grpId="0" animBg="1"/>
      <p:bldP spid="134" grpId="0"/>
      <p:bldP spid="13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Title 1">
            <a:extLst>
              <a:ext uri="{FF2B5EF4-FFF2-40B4-BE49-F238E27FC236}">
                <a16:creationId xmlns:a16="http://schemas.microsoft.com/office/drawing/2014/main" id="{496F139F-4B1F-7440-BF44-9F5527C583B9}"/>
              </a:ext>
            </a:extLst>
          </p:cNvPr>
          <p:cNvSpPr>
            <a:spLocks noGrp="1"/>
          </p:cNvSpPr>
          <p:nvPr>
            <p:ph type="title"/>
          </p:nvPr>
        </p:nvSpPr>
        <p:spPr/>
        <p:txBody>
          <a:bodyPr/>
          <a:lstStyle/>
          <a:p>
            <a:r>
              <a:rPr lang="en-US" altLang="en-US" dirty="0">
                <a:ea typeface="ＭＳ Ｐゴシック" panose="020B0600070205080204" pitchFamily="34" charset="-128"/>
              </a:rPr>
              <a:t>Recall: SPMD</a:t>
            </a:r>
          </a:p>
        </p:txBody>
      </p:sp>
      <p:sp>
        <p:nvSpPr>
          <p:cNvPr id="3" name="Content Placeholder 2">
            <a:extLst>
              <a:ext uri="{FF2B5EF4-FFF2-40B4-BE49-F238E27FC236}">
                <a16:creationId xmlns:a16="http://schemas.microsoft.com/office/drawing/2014/main" id="{B49E60D0-4593-E84E-9150-58D7388CB143}"/>
              </a:ext>
            </a:extLst>
          </p:cNvPr>
          <p:cNvSpPr>
            <a:spLocks noGrp="1"/>
          </p:cNvSpPr>
          <p:nvPr>
            <p:ph idx="1"/>
          </p:nvPr>
        </p:nvSpPr>
        <p:spPr>
          <a:xfrm>
            <a:off x="228600" y="890588"/>
            <a:ext cx="8915400" cy="5194300"/>
          </a:xfrm>
        </p:spPr>
        <p:txBody>
          <a:bodyPr/>
          <a:lstStyle/>
          <a:p>
            <a:r>
              <a:rPr lang="en-US" altLang="en-US" dirty="0">
                <a:ea typeface="ＭＳ Ｐゴシック" panose="020B0600070205080204" pitchFamily="34" charset="-128"/>
              </a:rPr>
              <a:t>Single procedure/program, multiple data </a:t>
            </a:r>
          </a:p>
          <a:p>
            <a:pPr lvl="1"/>
            <a:r>
              <a:rPr lang="en-US" altLang="en-US" dirty="0">
                <a:solidFill>
                  <a:srgbClr val="FF0000"/>
                </a:solidFill>
                <a:ea typeface="ＭＳ Ｐゴシック" panose="020B0600070205080204" pitchFamily="34" charset="-128"/>
              </a:rPr>
              <a:t>This is a programming model rather than computer organization</a:t>
            </a:r>
          </a:p>
          <a:p>
            <a:endParaRPr lang="en-US" altLang="en-US" dirty="0">
              <a:ea typeface="ＭＳ Ｐゴシック" panose="020B0600070205080204" pitchFamily="34" charset="-128"/>
            </a:endParaRPr>
          </a:p>
          <a:p>
            <a:r>
              <a:rPr lang="en-US" altLang="en-US" sz="2200" dirty="0">
                <a:ea typeface="ＭＳ Ｐゴシック" panose="020B0600070205080204" pitchFamily="34" charset="-128"/>
              </a:rPr>
              <a:t>Each processing element executes the same procedure, except on different data elements</a:t>
            </a:r>
          </a:p>
          <a:p>
            <a:pPr lvl="1"/>
            <a:r>
              <a:rPr lang="en-US" altLang="en-US" sz="2000" dirty="0">
                <a:ea typeface="ＭＳ Ｐゴシック" panose="020B0600070205080204" pitchFamily="34" charset="-128"/>
              </a:rPr>
              <a:t>Procedures </a:t>
            </a:r>
            <a:r>
              <a:rPr lang="en-US" altLang="en-US" sz="2000" dirty="0">
                <a:solidFill>
                  <a:srgbClr val="00B050"/>
                </a:solidFill>
                <a:ea typeface="ＭＳ Ｐゴシック" panose="020B0600070205080204" pitchFamily="34" charset="-128"/>
              </a:rPr>
              <a:t>can synchronize at certain points in program</a:t>
            </a:r>
            <a:r>
              <a:rPr lang="en-US" altLang="en-US" sz="2000" dirty="0">
                <a:ea typeface="ＭＳ Ｐゴシック" panose="020B0600070205080204" pitchFamily="34" charset="-128"/>
              </a:rPr>
              <a:t>, e.g. barriers</a:t>
            </a:r>
          </a:p>
          <a:p>
            <a:endParaRPr lang="en-US" altLang="en-US" dirty="0">
              <a:ea typeface="ＭＳ Ｐゴシック" panose="020B0600070205080204" pitchFamily="34" charset="-128"/>
            </a:endParaRPr>
          </a:p>
          <a:p>
            <a:r>
              <a:rPr lang="en-US" altLang="en-US" dirty="0">
                <a:ea typeface="ＭＳ Ｐゴシック" panose="020B0600070205080204" pitchFamily="34" charset="-128"/>
              </a:rPr>
              <a:t>Essentially, </a:t>
            </a:r>
            <a:r>
              <a:rPr lang="en-US" altLang="en-US" dirty="0">
                <a:solidFill>
                  <a:srgbClr val="0000FF"/>
                </a:solidFill>
                <a:ea typeface="ＭＳ Ｐゴシック" panose="020B0600070205080204" pitchFamily="34" charset="-128"/>
              </a:rPr>
              <a:t>multiple instruction streams execute the same program</a:t>
            </a:r>
          </a:p>
          <a:p>
            <a:pPr lvl="1"/>
            <a:r>
              <a:rPr lang="en-US" altLang="en-US" sz="2000" dirty="0">
                <a:ea typeface="ＭＳ Ｐゴシック" panose="020B0600070205080204" pitchFamily="34" charset="-128"/>
              </a:rPr>
              <a:t>Each program/procedure 1) </a:t>
            </a:r>
            <a:r>
              <a:rPr lang="en-US" altLang="en-US" sz="2000" dirty="0">
                <a:solidFill>
                  <a:srgbClr val="00B050"/>
                </a:solidFill>
                <a:ea typeface="ＭＳ Ｐゴシック" panose="020B0600070205080204" pitchFamily="34" charset="-128"/>
              </a:rPr>
              <a:t>works on different data</a:t>
            </a:r>
            <a:r>
              <a:rPr lang="en-US" altLang="en-US" sz="2000" dirty="0">
                <a:ea typeface="ＭＳ Ｐゴシック" panose="020B0600070205080204" pitchFamily="34" charset="-128"/>
              </a:rPr>
              <a:t>, 2) </a:t>
            </a:r>
            <a:r>
              <a:rPr lang="en-US" altLang="en-US" sz="2000" dirty="0">
                <a:solidFill>
                  <a:srgbClr val="00B050"/>
                </a:solidFill>
                <a:ea typeface="ＭＳ Ｐゴシック" panose="020B0600070205080204" pitchFamily="34" charset="-128"/>
              </a:rPr>
              <a:t>can execute a different control-flow path</a:t>
            </a:r>
            <a:r>
              <a:rPr lang="en-US" altLang="en-US" sz="2000" dirty="0">
                <a:ea typeface="ＭＳ Ｐゴシック" panose="020B0600070205080204" pitchFamily="34" charset="-128"/>
              </a:rPr>
              <a:t>, at run-time</a:t>
            </a:r>
          </a:p>
          <a:p>
            <a:pPr lvl="1"/>
            <a:r>
              <a:rPr lang="en-US" altLang="en-US" sz="2000" dirty="0">
                <a:ea typeface="ＭＳ Ｐゴシック" panose="020B0600070205080204" pitchFamily="34" charset="-128"/>
              </a:rPr>
              <a:t>Many scientific applications are programmed this way and run on MIMD hardware (multiprocessors)</a:t>
            </a:r>
          </a:p>
          <a:p>
            <a:pPr lvl="1"/>
            <a:r>
              <a:rPr lang="en-US" altLang="en-US" sz="2000" dirty="0">
                <a:ea typeface="ＭＳ Ｐゴシック" panose="020B0600070205080204" pitchFamily="34" charset="-128"/>
              </a:rPr>
              <a:t>Modern GPUs programmed in a similar way on a SIMD hardware</a:t>
            </a:r>
          </a:p>
          <a:p>
            <a:pPr lvl="1"/>
            <a:endParaRPr lang="en-US" altLang="en-US" sz="2000" dirty="0">
              <a:ea typeface="ＭＳ Ｐゴシック" panose="020B0600070205080204" pitchFamily="34" charset="-128"/>
            </a:endParaRPr>
          </a:p>
        </p:txBody>
      </p:sp>
      <p:sp>
        <p:nvSpPr>
          <p:cNvPr id="72707" name="Slide Number Placeholder 3">
            <a:extLst>
              <a:ext uri="{FF2B5EF4-FFF2-40B4-BE49-F238E27FC236}">
                <a16:creationId xmlns:a16="http://schemas.microsoft.com/office/drawing/2014/main" id="{0E7497B5-BA99-404C-881D-DB93748FEDDF}"/>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84D78FAF-7832-A14D-AAFE-1F85877C7D6D}"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21</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105616319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US" dirty="0"/>
              <a:t>CUDA/</a:t>
            </a:r>
            <a:r>
              <a:rPr lang="en-US" dirty="0" err="1"/>
              <a:t>OpenCL</a:t>
            </a:r>
            <a:r>
              <a:rPr lang="en-US" dirty="0"/>
              <a:t> Programming Model</a:t>
            </a:r>
          </a:p>
        </p:txBody>
      </p:sp>
      <p:sp>
        <p:nvSpPr>
          <p:cNvPr id="3" name="Marcador de contenido 2"/>
          <p:cNvSpPr>
            <a:spLocks noGrp="1"/>
          </p:cNvSpPr>
          <p:nvPr>
            <p:ph idx="1"/>
          </p:nvPr>
        </p:nvSpPr>
        <p:spPr>
          <a:xfrm>
            <a:off x="251521" y="908720"/>
            <a:ext cx="8568952" cy="5472534"/>
          </a:xfrm>
        </p:spPr>
        <p:txBody>
          <a:bodyPr>
            <a:normAutofit/>
          </a:bodyPr>
          <a:lstStyle/>
          <a:p>
            <a:r>
              <a:rPr lang="en-US" dirty="0">
                <a:solidFill>
                  <a:srgbClr val="0000FF"/>
                </a:solidFill>
              </a:rPr>
              <a:t>SIMT or SPMD</a:t>
            </a:r>
          </a:p>
          <a:p>
            <a:endParaRPr lang="en-US" dirty="0"/>
          </a:p>
          <a:p>
            <a:r>
              <a:rPr lang="en-US" dirty="0"/>
              <a:t>Bulk synchronous programming</a:t>
            </a:r>
          </a:p>
          <a:p>
            <a:pPr lvl="1"/>
            <a:r>
              <a:rPr lang="en-US" dirty="0">
                <a:solidFill>
                  <a:srgbClr val="FF0000"/>
                </a:solidFill>
              </a:rPr>
              <a:t>Global (coarse-grain) synchronization</a:t>
            </a:r>
            <a:r>
              <a:rPr lang="en-US" dirty="0"/>
              <a:t> between kernels</a:t>
            </a:r>
          </a:p>
          <a:p>
            <a:endParaRPr lang="en-US" dirty="0"/>
          </a:p>
          <a:p>
            <a:r>
              <a:rPr lang="en-US" dirty="0"/>
              <a:t>The host (typically CPU) allocates memory, copies data, and launches kernels</a:t>
            </a:r>
          </a:p>
          <a:p>
            <a:endParaRPr lang="en-US" dirty="0"/>
          </a:p>
          <a:p>
            <a:r>
              <a:rPr lang="en-US" dirty="0"/>
              <a:t>The device (typically GPU) executes kernels</a:t>
            </a:r>
          </a:p>
          <a:p>
            <a:pPr lvl="1"/>
            <a:r>
              <a:rPr lang="en-US" dirty="0">
                <a:solidFill>
                  <a:srgbClr val="0000FF"/>
                </a:solidFill>
              </a:rPr>
              <a:t>Grid</a:t>
            </a:r>
            <a:r>
              <a:rPr lang="en-US" dirty="0"/>
              <a:t> (</a:t>
            </a:r>
            <a:r>
              <a:rPr lang="en-US" dirty="0" err="1"/>
              <a:t>NDRange</a:t>
            </a:r>
            <a:r>
              <a:rPr lang="en-US" dirty="0"/>
              <a:t>)</a:t>
            </a:r>
          </a:p>
          <a:p>
            <a:pPr lvl="1"/>
            <a:r>
              <a:rPr lang="en-US" dirty="0">
                <a:solidFill>
                  <a:srgbClr val="0000FF"/>
                </a:solidFill>
              </a:rPr>
              <a:t>Block</a:t>
            </a:r>
            <a:r>
              <a:rPr lang="en-US" dirty="0"/>
              <a:t> (work-group)</a:t>
            </a:r>
          </a:p>
          <a:p>
            <a:pPr lvl="2"/>
            <a:r>
              <a:rPr lang="en-US" dirty="0"/>
              <a:t>Within a block, shared memory, and synchronization</a:t>
            </a:r>
          </a:p>
          <a:p>
            <a:pPr lvl="1"/>
            <a:r>
              <a:rPr lang="en-US" dirty="0">
                <a:solidFill>
                  <a:srgbClr val="0000FF"/>
                </a:solidFill>
              </a:rPr>
              <a:t>Thread</a:t>
            </a:r>
            <a:r>
              <a:rPr lang="en-US" dirty="0"/>
              <a:t> (work-item)</a:t>
            </a:r>
          </a:p>
        </p:txBody>
      </p:sp>
      <p:sp>
        <p:nvSpPr>
          <p:cNvPr id="4" name="Marcador de número de diapositiva 3"/>
          <p:cNvSpPr>
            <a:spLocks noGrp="1"/>
          </p:cNvSpPr>
          <p:nvPr>
            <p:ph type="sldNum" sz="quarter" idx="11"/>
          </p:nvPr>
        </p:nvSpPr>
        <p:spPr/>
        <p:txBody>
          <a:bodyPr/>
          <a:lstStyle/>
          <a:p>
            <a:fld id="{323594FA-E141-4234-AE05-360401972BE7}" type="slidenum">
              <a:rPr lang="en-US" altLang="en-US" smtClean="0"/>
              <a:pPr/>
              <a:t>22</a:t>
            </a:fld>
            <a:endParaRPr lang="en-US" altLang="en-US"/>
          </a:p>
        </p:txBody>
      </p:sp>
    </p:spTree>
    <p:extLst>
      <p:ext uri="{BB962C8B-B14F-4D97-AF65-F5344CB8AC3E}">
        <p14:creationId xmlns:p14="http://schemas.microsoft.com/office/powerpoint/2010/main" val="28859739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9" end="9"/>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2630" name="Rectangle 6"/>
          <p:cNvSpPr>
            <a:spLocks noGrp="1" noChangeArrowheads="1"/>
          </p:cNvSpPr>
          <p:nvPr>
            <p:ph type="body" idx="1"/>
          </p:nvPr>
        </p:nvSpPr>
        <p:spPr>
          <a:xfrm>
            <a:off x="251520" y="908720"/>
            <a:ext cx="8521824" cy="5472608"/>
          </a:xfrm>
        </p:spPr>
        <p:txBody>
          <a:bodyPr>
            <a:normAutofit lnSpcReduction="10000"/>
          </a:bodyPr>
          <a:lstStyle/>
          <a:p>
            <a:pPr>
              <a:lnSpc>
                <a:spcPct val="120000"/>
              </a:lnSpc>
            </a:pPr>
            <a:r>
              <a:rPr lang="en-US" sz="2000" dirty="0"/>
              <a:t>Function prototypes</a:t>
            </a:r>
          </a:p>
          <a:p>
            <a:pPr marL="0" lvl="1" indent="0" algn="just">
              <a:lnSpc>
                <a:spcPct val="120000"/>
              </a:lnSpc>
              <a:buSzPct val="100000"/>
              <a:buNone/>
            </a:pPr>
            <a:r>
              <a:rPr lang="en-US" sz="1600" dirty="0">
                <a:latin typeface="Courier"/>
                <a:cs typeface="Courier"/>
              </a:rPr>
              <a:t>   float </a:t>
            </a:r>
            <a:r>
              <a:rPr lang="en-US" sz="1600" dirty="0" err="1">
                <a:latin typeface="Courier"/>
                <a:cs typeface="Courier"/>
              </a:rPr>
              <a:t>serialFunction</a:t>
            </a:r>
            <a:r>
              <a:rPr lang="en-US" sz="1600" dirty="0">
                <a:latin typeface="Courier"/>
                <a:cs typeface="Courier"/>
              </a:rPr>
              <a:t>(…);</a:t>
            </a:r>
          </a:p>
          <a:p>
            <a:pPr marL="0" lvl="1" indent="0" algn="just">
              <a:lnSpc>
                <a:spcPct val="120000"/>
              </a:lnSpc>
              <a:buSzPct val="100000"/>
              <a:buNone/>
            </a:pPr>
            <a:r>
              <a:rPr lang="en-US" sz="1600" dirty="0">
                <a:latin typeface="Courier"/>
                <a:cs typeface="Courier"/>
              </a:rPr>
              <a:t>   __global__ void kernel(…);</a:t>
            </a:r>
          </a:p>
          <a:p>
            <a:pPr>
              <a:lnSpc>
                <a:spcPct val="120000"/>
              </a:lnSpc>
            </a:pPr>
            <a:endParaRPr lang="en-US" sz="2000" dirty="0">
              <a:latin typeface="Courier"/>
              <a:cs typeface="Courier"/>
            </a:endParaRPr>
          </a:p>
          <a:p>
            <a:pPr>
              <a:lnSpc>
                <a:spcPct val="120000"/>
              </a:lnSpc>
            </a:pPr>
            <a:r>
              <a:rPr lang="en-US" sz="2000" dirty="0">
                <a:latin typeface="Courier"/>
                <a:cs typeface="Courier"/>
              </a:rPr>
              <a:t>main()</a:t>
            </a:r>
          </a:p>
          <a:p>
            <a:pPr lvl="1">
              <a:lnSpc>
                <a:spcPct val="120000"/>
              </a:lnSpc>
            </a:pPr>
            <a:r>
              <a:rPr lang="en-US" sz="1600" dirty="0"/>
              <a:t>1) </a:t>
            </a:r>
            <a:r>
              <a:rPr lang="en-US" sz="1600" dirty="0">
                <a:solidFill>
                  <a:srgbClr val="0000FF"/>
                </a:solidFill>
              </a:rPr>
              <a:t>Allocate memory</a:t>
            </a:r>
            <a:r>
              <a:rPr lang="en-US" sz="1600" dirty="0"/>
              <a:t> space on the device – </a:t>
            </a:r>
            <a:r>
              <a:rPr lang="en-US" sz="1600" dirty="0" err="1">
                <a:latin typeface="Courier"/>
                <a:cs typeface="Courier"/>
              </a:rPr>
              <a:t>cudaMalloc</a:t>
            </a:r>
            <a:r>
              <a:rPr lang="en-US" sz="1600" dirty="0">
                <a:latin typeface="Courier"/>
                <a:cs typeface="Courier"/>
              </a:rPr>
              <a:t>(&amp;</a:t>
            </a:r>
            <a:r>
              <a:rPr lang="en-US" sz="1600" dirty="0" err="1">
                <a:latin typeface="Courier"/>
                <a:cs typeface="Courier"/>
              </a:rPr>
              <a:t>d_in</a:t>
            </a:r>
            <a:r>
              <a:rPr lang="en-US" sz="1600" dirty="0">
                <a:latin typeface="Courier"/>
                <a:cs typeface="Courier"/>
              </a:rPr>
              <a:t>, bytes);</a:t>
            </a:r>
          </a:p>
          <a:p>
            <a:pPr lvl="1">
              <a:lnSpc>
                <a:spcPct val="120000"/>
              </a:lnSpc>
            </a:pPr>
            <a:r>
              <a:rPr lang="en-US" sz="1600" dirty="0"/>
              <a:t>2) Transfer data from </a:t>
            </a:r>
            <a:r>
              <a:rPr lang="en-US" sz="1600" dirty="0">
                <a:solidFill>
                  <a:srgbClr val="0000FF"/>
                </a:solidFill>
              </a:rPr>
              <a:t>host to device</a:t>
            </a:r>
            <a:r>
              <a:rPr lang="en-US" sz="1600" dirty="0"/>
              <a:t> – </a:t>
            </a:r>
            <a:r>
              <a:rPr lang="en-US" sz="1600" dirty="0" err="1">
                <a:latin typeface="Courier"/>
                <a:cs typeface="Courier"/>
              </a:rPr>
              <a:t>cudaMemCpy</a:t>
            </a:r>
            <a:r>
              <a:rPr lang="en-US" sz="1600" dirty="0">
                <a:latin typeface="Courier"/>
                <a:cs typeface="Courier"/>
              </a:rPr>
              <a:t>(</a:t>
            </a:r>
            <a:r>
              <a:rPr lang="en-US" sz="1600" dirty="0" err="1">
                <a:latin typeface="Courier"/>
                <a:cs typeface="Courier"/>
              </a:rPr>
              <a:t>d_in</a:t>
            </a:r>
            <a:r>
              <a:rPr lang="en-US" sz="1600" dirty="0">
                <a:latin typeface="Courier"/>
                <a:cs typeface="Courier"/>
              </a:rPr>
              <a:t>, </a:t>
            </a:r>
            <a:r>
              <a:rPr lang="en-US" sz="1600" dirty="0" err="1">
                <a:latin typeface="Courier"/>
                <a:cs typeface="Courier"/>
              </a:rPr>
              <a:t>h_in</a:t>
            </a:r>
            <a:r>
              <a:rPr lang="en-US" sz="1600" dirty="0">
                <a:latin typeface="Courier"/>
                <a:cs typeface="Courier"/>
              </a:rPr>
              <a:t>, </a:t>
            </a:r>
            <a:r>
              <a:rPr lang="is-IS" sz="1600" dirty="0">
                <a:latin typeface="Courier"/>
                <a:cs typeface="Courier"/>
              </a:rPr>
              <a:t>…</a:t>
            </a:r>
            <a:r>
              <a:rPr lang="en-US" sz="1600" dirty="0">
                <a:latin typeface="Courier"/>
                <a:cs typeface="Courier"/>
              </a:rPr>
              <a:t>);</a:t>
            </a:r>
          </a:p>
          <a:p>
            <a:pPr lvl="1">
              <a:lnSpc>
                <a:spcPct val="120000"/>
              </a:lnSpc>
            </a:pPr>
            <a:r>
              <a:rPr lang="en-US" sz="1600" dirty="0"/>
              <a:t>3) Execution configuration setup: #blocks and #threads</a:t>
            </a:r>
          </a:p>
          <a:p>
            <a:pPr lvl="1">
              <a:lnSpc>
                <a:spcPct val="120000"/>
              </a:lnSpc>
            </a:pPr>
            <a:r>
              <a:rPr lang="en-US" sz="1600" dirty="0"/>
              <a:t>4) </a:t>
            </a:r>
            <a:r>
              <a:rPr lang="en-US" sz="1600" dirty="0">
                <a:solidFill>
                  <a:srgbClr val="0000FF"/>
                </a:solidFill>
              </a:rPr>
              <a:t>Kernel call</a:t>
            </a:r>
            <a:r>
              <a:rPr lang="en-US" sz="1600" dirty="0"/>
              <a:t> – </a:t>
            </a:r>
            <a:r>
              <a:rPr lang="en-US" sz="1600" dirty="0">
                <a:latin typeface="Courier"/>
                <a:cs typeface="Courier"/>
              </a:rPr>
              <a:t>kernel&lt;&lt;&lt;execution configuration&gt;&gt;&gt;(</a:t>
            </a:r>
            <a:r>
              <a:rPr lang="en-US" sz="1600" dirty="0" err="1">
                <a:latin typeface="Courier"/>
                <a:cs typeface="Courier"/>
              </a:rPr>
              <a:t>args</a:t>
            </a:r>
            <a:r>
              <a:rPr lang="en-US" sz="1600" dirty="0">
                <a:latin typeface="Courier"/>
                <a:cs typeface="Courier"/>
              </a:rPr>
              <a:t>…);</a:t>
            </a:r>
          </a:p>
          <a:p>
            <a:pPr lvl="1">
              <a:lnSpc>
                <a:spcPct val="120000"/>
              </a:lnSpc>
            </a:pPr>
            <a:r>
              <a:rPr lang="en-US" sz="1600" dirty="0"/>
              <a:t>5) Transfer results from </a:t>
            </a:r>
            <a:r>
              <a:rPr lang="en-US" sz="1600" dirty="0">
                <a:solidFill>
                  <a:srgbClr val="0000FF"/>
                </a:solidFill>
              </a:rPr>
              <a:t>device to host</a:t>
            </a:r>
            <a:r>
              <a:rPr lang="en-US" sz="1600" dirty="0"/>
              <a:t> – </a:t>
            </a:r>
            <a:r>
              <a:rPr lang="en-US" sz="1600" dirty="0" err="1">
                <a:latin typeface="Courier"/>
                <a:cs typeface="Courier"/>
              </a:rPr>
              <a:t>cudaMemCpy</a:t>
            </a:r>
            <a:r>
              <a:rPr lang="en-US" sz="1600" dirty="0">
                <a:latin typeface="Courier"/>
                <a:cs typeface="Courier"/>
              </a:rPr>
              <a:t>(</a:t>
            </a:r>
            <a:r>
              <a:rPr lang="en-US" sz="1600" dirty="0" err="1">
                <a:latin typeface="Courier"/>
                <a:cs typeface="Courier"/>
              </a:rPr>
              <a:t>h_out</a:t>
            </a:r>
            <a:r>
              <a:rPr lang="en-US" sz="1600" dirty="0">
                <a:latin typeface="Courier"/>
                <a:cs typeface="Courier"/>
              </a:rPr>
              <a:t>, </a:t>
            </a:r>
            <a:r>
              <a:rPr lang="en-US" sz="1600" dirty="0" err="1">
                <a:latin typeface="Courier"/>
                <a:cs typeface="Courier"/>
              </a:rPr>
              <a:t>d_out</a:t>
            </a:r>
            <a:r>
              <a:rPr lang="en-US" sz="1600" dirty="0">
                <a:latin typeface="Courier"/>
                <a:cs typeface="Courier"/>
              </a:rPr>
              <a:t>, …);</a:t>
            </a:r>
            <a:endParaRPr lang="en-US" sz="1600" dirty="0"/>
          </a:p>
          <a:p>
            <a:pPr>
              <a:lnSpc>
                <a:spcPct val="120000"/>
              </a:lnSpc>
            </a:pPr>
            <a:endParaRPr lang="en-US" sz="2000" dirty="0"/>
          </a:p>
          <a:p>
            <a:pPr>
              <a:lnSpc>
                <a:spcPct val="120000"/>
              </a:lnSpc>
            </a:pPr>
            <a:r>
              <a:rPr lang="en-US" sz="2000" dirty="0"/>
              <a:t>Kernel – </a:t>
            </a:r>
            <a:r>
              <a:rPr lang="en-US" sz="2000" dirty="0">
                <a:latin typeface="Courier"/>
                <a:cs typeface="Courier"/>
              </a:rPr>
              <a:t>__global__ void kernel(type </a:t>
            </a:r>
            <a:r>
              <a:rPr lang="en-US" sz="2000" dirty="0" err="1">
                <a:latin typeface="Courier"/>
                <a:cs typeface="Courier"/>
              </a:rPr>
              <a:t>args</a:t>
            </a:r>
            <a:r>
              <a:rPr lang="en-US" sz="2000" dirty="0">
                <a:latin typeface="Courier"/>
                <a:cs typeface="Courier"/>
              </a:rPr>
              <a:t>,…)</a:t>
            </a:r>
          </a:p>
          <a:p>
            <a:pPr marL="800100" lvl="3" indent="-342900">
              <a:lnSpc>
                <a:spcPct val="120000"/>
              </a:lnSpc>
            </a:pPr>
            <a:r>
              <a:rPr lang="en-US" sz="1600" dirty="0"/>
              <a:t>Automatic variables transparently assigned to </a:t>
            </a:r>
            <a:r>
              <a:rPr lang="en-US" sz="1600" dirty="0">
                <a:solidFill>
                  <a:srgbClr val="00B050"/>
                </a:solidFill>
              </a:rPr>
              <a:t>registers</a:t>
            </a:r>
          </a:p>
          <a:p>
            <a:pPr marL="800100" lvl="3" indent="-342900">
              <a:lnSpc>
                <a:spcPct val="120000"/>
              </a:lnSpc>
            </a:pPr>
            <a:r>
              <a:rPr lang="en-US" sz="1600" dirty="0">
                <a:solidFill>
                  <a:srgbClr val="00B050"/>
                </a:solidFill>
              </a:rPr>
              <a:t>Shared memory</a:t>
            </a:r>
            <a:r>
              <a:rPr lang="en-US" sz="1600" dirty="0"/>
              <a:t>:  </a:t>
            </a:r>
            <a:r>
              <a:rPr lang="en-US" sz="1600" dirty="0">
                <a:latin typeface="Courier"/>
                <a:cs typeface="Courier"/>
              </a:rPr>
              <a:t>__shared__</a:t>
            </a:r>
            <a:endParaRPr lang="en-US" sz="1600" dirty="0">
              <a:cs typeface="Courier"/>
            </a:endParaRPr>
          </a:p>
          <a:p>
            <a:pPr marL="800100" lvl="3" indent="-342900">
              <a:lnSpc>
                <a:spcPct val="120000"/>
              </a:lnSpc>
            </a:pPr>
            <a:r>
              <a:rPr lang="en-US" sz="1600" dirty="0"/>
              <a:t>Intra-block </a:t>
            </a:r>
            <a:r>
              <a:rPr lang="en-US" sz="1600" dirty="0">
                <a:solidFill>
                  <a:srgbClr val="00B050"/>
                </a:solidFill>
              </a:rPr>
              <a:t>synchronization</a:t>
            </a:r>
            <a:r>
              <a:rPr lang="en-US" sz="1600" dirty="0"/>
              <a:t>: </a:t>
            </a:r>
            <a:r>
              <a:rPr lang="en-US" sz="1600" dirty="0">
                <a:latin typeface="Courier"/>
                <a:cs typeface="Courier"/>
              </a:rPr>
              <a:t>__</a:t>
            </a:r>
            <a:r>
              <a:rPr lang="en-US" sz="1600" dirty="0" err="1">
                <a:latin typeface="Courier"/>
                <a:cs typeface="Courier"/>
              </a:rPr>
              <a:t>syncthreads</a:t>
            </a:r>
            <a:r>
              <a:rPr lang="en-US" sz="1600" dirty="0">
                <a:latin typeface="Courier"/>
                <a:cs typeface="Courier"/>
              </a:rPr>
              <a:t>();</a:t>
            </a:r>
          </a:p>
        </p:txBody>
      </p:sp>
      <p:sp>
        <p:nvSpPr>
          <p:cNvPr id="282632" name="AutoShape 8"/>
          <p:cNvSpPr>
            <a:spLocks noChangeArrowheads="1"/>
          </p:cNvSpPr>
          <p:nvPr/>
        </p:nvSpPr>
        <p:spPr bwMode="auto">
          <a:xfrm rot="15914182">
            <a:off x="7665367" y="3544989"/>
            <a:ext cx="1222055" cy="289848"/>
          </a:xfrm>
          <a:prstGeom prst="curvedUpArrow">
            <a:avLst>
              <a:gd name="adj1" fmla="val 46417"/>
              <a:gd name="adj2" fmla="val 92834"/>
              <a:gd name="adj3" fmla="val 34601"/>
            </a:avLst>
          </a:prstGeom>
          <a:solidFill>
            <a:schemeClr val="accent1"/>
          </a:solidFill>
          <a:ln w="9525">
            <a:solidFill>
              <a:schemeClr val="tx1"/>
            </a:solidFill>
            <a:miter lim="800000"/>
            <a:headEnd/>
            <a:tailEnd/>
          </a:ln>
          <a:effectLst/>
        </p:spPr>
        <p:txBody>
          <a:bodyPr wrap="none" anchor="ctr">
            <a:prstTxWarp prst="textNoShape">
              <a:avLst/>
            </a:prstTxWarp>
          </a:bodyPr>
          <a:lstStyle/>
          <a:p>
            <a:endParaRPr lang="es-ES_tradnl"/>
          </a:p>
        </p:txBody>
      </p:sp>
      <p:sp>
        <p:nvSpPr>
          <p:cNvPr id="282633" name="Text Box 9"/>
          <p:cNvSpPr txBox="1">
            <a:spLocks noChangeArrowheads="1"/>
          </p:cNvSpPr>
          <p:nvPr/>
        </p:nvSpPr>
        <p:spPr bwMode="auto">
          <a:xfrm rot="16200000">
            <a:off x="7910778" y="3095394"/>
            <a:ext cx="1584200" cy="523220"/>
          </a:xfrm>
          <a:prstGeom prst="rect">
            <a:avLst/>
          </a:prstGeom>
          <a:noFill/>
          <a:ln w="9525">
            <a:noFill/>
            <a:miter lim="800000"/>
            <a:headEnd/>
            <a:tailEnd/>
          </a:ln>
          <a:effectLst/>
        </p:spPr>
        <p:txBody>
          <a:bodyPr wrap="square">
            <a:prstTxWarp prst="textNoShape">
              <a:avLst/>
            </a:prstTxWarp>
            <a:spAutoFit/>
          </a:bodyPr>
          <a:lstStyle/>
          <a:p>
            <a:r>
              <a:rPr lang="en-US" sz="1400" dirty="0">
                <a:latin typeface="Verdana"/>
                <a:cs typeface="Verdana"/>
              </a:rPr>
              <a:t>repeat</a:t>
            </a:r>
          </a:p>
          <a:p>
            <a:r>
              <a:rPr lang="en-US" sz="1400" dirty="0">
                <a:latin typeface="Verdana"/>
                <a:cs typeface="Verdana"/>
              </a:rPr>
              <a:t>as needed</a:t>
            </a:r>
          </a:p>
        </p:txBody>
      </p:sp>
      <p:sp>
        <p:nvSpPr>
          <p:cNvPr id="4" name="Título 3"/>
          <p:cNvSpPr>
            <a:spLocks noGrp="1"/>
          </p:cNvSpPr>
          <p:nvPr>
            <p:ph type="title"/>
          </p:nvPr>
        </p:nvSpPr>
        <p:spPr/>
        <p:txBody>
          <a:bodyPr/>
          <a:lstStyle/>
          <a:p>
            <a:r>
              <a:rPr lang="en-US" dirty="0"/>
              <a:t>Traditional Program Structure in CUDA</a:t>
            </a:r>
          </a:p>
        </p:txBody>
      </p:sp>
      <p:sp>
        <p:nvSpPr>
          <p:cNvPr id="2" name="Marcador de número de diapositiva 1"/>
          <p:cNvSpPr>
            <a:spLocks noGrp="1"/>
          </p:cNvSpPr>
          <p:nvPr>
            <p:ph type="sldNum" sz="quarter" idx="11"/>
          </p:nvPr>
        </p:nvSpPr>
        <p:spPr/>
        <p:txBody>
          <a:bodyPr/>
          <a:lstStyle/>
          <a:p>
            <a:fld id="{323594FA-E141-4234-AE05-360401972BE7}" type="slidenum">
              <a:rPr lang="en-US" altLang="en-US" smtClean="0"/>
              <a:pPr/>
              <a:t>23</a:t>
            </a:fld>
            <a:endParaRPr lang="en-US" altLang="en-US"/>
          </a:p>
        </p:txBody>
      </p:sp>
      <p:sp>
        <p:nvSpPr>
          <p:cNvPr id="7" name="CuadroTexto 6"/>
          <p:cNvSpPr txBox="1"/>
          <p:nvPr/>
        </p:nvSpPr>
        <p:spPr>
          <a:xfrm>
            <a:off x="251520" y="6503442"/>
            <a:ext cx="1274708" cy="215444"/>
          </a:xfrm>
          <a:prstGeom prst="rect">
            <a:avLst/>
          </a:prstGeom>
          <a:noFill/>
        </p:spPr>
        <p:txBody>
          <a:bodyPr wrap="none" rtlCol="0">
            <a:spAutoFit/>
          </a:bodyPr>
          <a:lstStyle/>
          <a:p>
            <a:r>
              <a:rPr lang="en-US" sz="800" dirty="0"/>
              <a:t>Slide credit: </a:t>
            </a:r>
            <a:r>
              <a:rPr lang="en-US" sz="800" dirty="0" err="1"/>
              <a:t>Hwu</a:t>
            </a:r>
            <a:r>
              <a:rPr lang="en-US" sz="800" dirty="0"/>
              <a:t> &amp; Kirk</a:t>
            </a:r>
          </a:p>
        </p:txBody>
      </p:sp>
    </p:spTree>
    <p:extLst>
      <p:ext uri="{BB962C8B-B14F-4D97-AF65-F5344CB8AC3E}">
        <p14:creationId xmlns:p14="http://schemas.microsoft.com/office/powerpoint/2010/main" val="11702793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8263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82630">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82630">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82630">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82630">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82630">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82630">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82630">
                                            <p:txEl>
                                              <p:pRg st="8" end="8"/>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82630">
                                            <p:txEl>
                                              <p:pRg st="9" end="9"/>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82632"/>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82633"/>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282630">
                                            <p:txEl>
                                              <p:pRg st="11" end="11"/>
                                            </p:txEl>
                                          </p:spTgt>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282630">
                                            <p:txEl>
                                              <p:pRg st="12" end="12"/>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282630">
                                            <p:txEl>
                                              <p:pRg st="13" end="13"/>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282630">
                                            <p:txEl>
                                              <p:pRg st="14" end="1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2632" grpId="0" animBg="1"/>
      <p:bldP spid="282633" grpId="0"/>
      <p:bldP spid="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US" dirty="0"/>
              <a:t>CUDA Programming Language</a:t>
            </a:r>
          </a:p>
        </p:txBody>
      </p:sp>
      <p:sp>
        <p:nvSpPr>
          <p:cNvPr id="3" name="Marcador de contenido 2"/>
          <p:cNvSpPr>
            <a:spLocks noGrp="1"/>
          </p:cNvSpPr>
          <p:nvPr>
            <p:ph idx="1"/>
          </p:nvPr>
        </p:nvSpPr>
        <p:spPr>
          <a:xfrm>
            <a:off x="251521" y="908720"/>
            <a:ext cx="8568952" cy="5472534"/>
          </a:xfrm>
        </p:spPr>
        <p:txBody>
          <a:bodyPr>
            <a:normAutofit/>
          </a:bodyPr>
          <a:lstStyle/>
          <a:p>
            <a:pPr>
              <a:lnSpc>
                <a:spcPct val="110000"/>
              </a:lnSpc>
            </a:pPr>
            <a:r>
              <a:rPr lang="en-US" sz="2000" dirty="0">
                <a:solidFill>
                  <a:srgbClr val="0000FF"/>
                </a:solidFill>
              </a:rPr>
              <a:t>Memory allocation</a:t>
            </a:r>
          </a:p>
          <a:p>
            <a:pPr marL="457200" lvl="1" indent="0">
              <a:lnSpc>
                <a:spcPct val="110000"/>
              </a:lnSpc>
              <a:buNone/>
            </a:pPr>
            <a:r>
              <a:rPr lang="en-US" sz="1800" dirty="0" err="1">
                <a:latin typeface="Courier"/>
                <a:cs typeface="Courier"/>
              </a:rPr>
              <a:t>cudaMalloc</a:t>
            </a:r>
            <a:r>
              <a:rPr lang="en-US" sz="1800" dirty="0">
                <a:latin typeface="Courier"/>
                <a:cs typeface="Courier"/>
              </a:rPr>
              <a:t>((void**)&amp;</a:t>
            </a:r>
            <a:r>
              <a:rPr lang="en-US" sz="1800" dirty="0" err="1">
                <a:latin typeface="Courier"/>
                <a:cs typeface="Courier"/>
              </a:rPr>
              <a:t>d_in</a:t>
            </a:r>
            <a:r>
              <a:rPr lang="en-US" sz="1800" dirty="0">
                <a:latin typeface="Courier"/>
                <a:cs typeface="Courier"/>
              </a:rPr>
              <a:t>, #bytes);</a:t>
            </a:r>
          </a:p>
          <a:p>
            <a:pPr>
              <a:lnSpc>
                <a:spcPct val="110000"/>
              </a:lnSpc>
            </a:pPr>
            <a:endParaRPr lang="en-US" sz="2000" dirty="0">
              <a:solidFill>
                <a:srgbClr val="0000FF"/>
              </a:solidFill>
            </a:endParaRPr>
          </a:p>
          <a:p>
            <a:pPr>
              <a:lnSpc>
                <a:spcPct val="110000"/>
              </a:lnSpc>
            </a:pPr>
            <a:r>
              <a:rPr lang="en-US" sz="2000" dirty="0">
                <a:solidFill>
                  <a:srgbClr val="0000FF"/>
                </a:solidFill>
              </a:rPr>
              <a:t>Memory copy</a:t>
            </a:r>
          </a:p>
          <a:p>
            <a:pPr marL="457200" lvl="1" indent="0">
              <a:lnSpc>
                <a:spcPct val="110000"/>
              </a:lnSpc>
              <a:buNone/>
            </a:pPr>
            <a:r>
              <a:rPr lang="en-US" sz="1800" dirty="0" err="1">
                <a:latin typeface="Courier"/>
                <a:cs typeface="Courier"/>
              </a:rPr>
              <a:t>cudaMemcpy</a:t>
            </a:r>
            <a:r>
              <a:rPr lang="en-US" sz="1800" dirty="0">
                <a:latin typeface="Courier"/>
                <a:cs typeface="Courier"/>
              </a:rPr>
              <a:t>(</a:t>
            </a:r>
            <a:r>
              <a:rPr lang="en-US" sz="1800" dirty="0" err="1">
                <a:latin typeface="Courier"/>
                <a:cs typeface="Courier"/>
              </a:rPr>
              <a:t>d_in</a:t>
            </a:r>
            <a:r>
              <a:rPr lang="en-US" sz="1800" dirty="0">
                <a:latin typeface="Courier"/>
                <a:cs typeface="Courier"/>
              </a:rPr>
              <a:t>, </a:t>
            </a:r>
            <a:r>
              <a:rPr lang="en-US" sz="1800" dirty="0" err="1">
                <a:latin typeface="Courier"/>
                <a:cs typeface="Courier"/>
              </a:rPr>
              <a:t>h_in</a:t>
            </a:r>
            <a:r>
              <a:rPr lang="en-US" sz="1800" dirty="0">
                <a:latin typeface="Courier"/>
                <a:cs typeface="Courier"/>
              </a:rPr>
              <a:t>, #bytes, </a:t>
            </a:r>
            <a:r>
              <a:rPr lang="en-US" sz="1800" dirty="0" err="1">
                <a:latin typeface="Courier"/>
                <a:cs typeface="Courier"/>
              </a:rPr>
              <a:t>cudaMemcpyHostToDevice</a:t>
            </a:r>
            <a:r>
              <a:rPr lang="en-US" sz="1800" dirty="0">
                <a:latin typeface="Courier"/>
                <a:cs typeface="Courier"/>
              </a:rPr>
              <a:t>);</a:t>
            </a:r>
          </a:p>
          <a:p>
            <a:pPr>
              <a:lnSpc>
                <a:spcPct val="110000"/>
              </a:lnSpc>
            </a:pPr>
            <a:endParaRPr lang="en-US" sz="2000" dirty="0">
              <a:solidFill>
                <a:srgbClr val="0000FF"/>
              </a:solidFill>
            </a:endParaRPr>
          </a:p>
          <a:p>
            <a:pPr>
              <a:lnSpc>
                <a:spcPct val="110000"/>
              </a:lnSpc>
            </a:pPr>
            <a:r>
              <a:rPr lang="en-US" sz="2000" dirty="0">
                <a:solidFill>
                  <a:srgbClr val="0000FF"/>
                </a:solidFill>
              </a:rPr>
              <a:t>Kernel launch</a:t>
            </a:r>
          </a:p>
          <a:p>
            <a:pPr marL="457200" lvl="1" indent="0">
              <a:lnSpc>
                <a:spcPct val="110000"/>
              </a:lnSpc>
              <a:buNone/>
            </a:pPr>
            <a:r>
              <a:rPr lang="en-US" sz="1800" dirty="0">
                <a:latin typeface="Courier"/>
                <a:cs typeface="Courier"/>
              </a:rPr>
              <a:t>kernel&lt;&lt;&lt; #blocks, #threads &gt;&gt;&gt;(</a:t>
            </a:r>
            <a:r>
              <a:rPr lang="en-US" sz="1800" dirty="0" err="1">
                <a:latin typeface="Courier"/>
                <a:cs typeface="Courier"/>
              </a:rPr>
              <a:t>args</a:t>
            </a:r>
            <a:r>
              <a:rPr lang="en-US" sz="1800" dirty="0">
                <a:latin typeface="Courier"/>
                <a:cs typeface="Courier"/>
              </a:rPr>
              <a:t>);</a:t>
            </a:r>
          </a:p>
          <a:p>
            <a:pPr>
              <a:lnSpc>
                <a:spcPct val="110000"/>
              </a:lnSpc>
            </a:pPr>
            <a:endParaRPr lang="en-US" sz="2000" dirty="0">
              <a:solidFill>
                <a:srgbClr val="0000FF"/>
              </a:solidFill>
            </a:endParaRPr>
          </a:p>
          <a:p>
            <a:pPr>
              <a:lnSpc>
                <a:spcPct val="110000"/>
              </a:lnSpc>
            </a:pPr>
            <a:r>
              <a:rPr lang="en-US" sz="2000" dirty="0">
                <a:solidFill>
                  <a:srgbClr val="0000FF"/>
                </a:solidFill>
              </a:rPr>
              <a:t>Memory deallocation</a:t>
            </a:r>
          </a:p>
          <a:p>
            <a:pPr marL="457200" lvl="1" indent="0">
              <a:lnSpc>
                <a:spcPct val="110000"/>
              </a:lnSpc>
              <a:buNone/>
            </a:pPr>
            <a:r>
              <a:rPr lang="en-US" sz="1800" dirty="0" err="1">
                <a:latin typeface="Courier"/>
                <a:cs typeface="Courier"/>
              </a:rPr>
              <a:t>cudaFree</a:t>
            </a:r>
            <a:r>
              <a:rPr lang="en-US" sz="1800" dirty="0">
                <a:latin typeface="Courier"/>
                <a:cs typeface="Courier"/>
              </a:rPr>
              <a:t>(</a:t>
            </a:r>
            <a:r>
              <a:rPr lang="en-US" sz="1800" dirty="0" err="1">
                <a:latin typeface="Courier"/>
                <a:cs typeface="Courier"/>
              </a:rPr>
              <a:t>d_in</a:t>
            </a:r>
            <a:r>
              <a:rPr lang="en-US" sz="1800" dirty="0">
                <a:latin typeface="Courier"/>
                <a:cs typeface="Courier"/>
              </a:rPr>
              <a:t>);</a:t>
            </a:r>
          </a:p>
          <a:p>
            <a:pPr>
              <a:lnSpc>
                <a:spcPct val="110000"/>
              </a:lnSpc>
            </a:pPr>
            <a:endParaRPr lang="en-US" sz="2000" dirty="0">
              <a:solidFill>
                <a:srgbClr val="0000FF"/>
              </a:solidFill>
            </a:endParaRPr>
          </a:p>
          <a:p>
            <a:pPr>
              <a:lnSpc>
                <a:spcPct val="110000"/>
              </a:lnSpc>
            </a:pPr>
            <a:r>
              <a:rPr lang="en-US" sz="2000" dirty="0">
                <a:solidFill>
                  <a:srgbClr val="0000FF"/>
                </a:solidFill>
              </a:rPr>
              <a:t>Explicit synchronization</a:t>
            </a:r>
          </a:p>
          <a:p>
            <a:pPr marL="457200" lvl="1" indent="0">
              <a:lnSpc>
                <a:spcPct val="110000"/>
              </a:lnSpc>
              <a:buNone/>
            </a:pPr>
            <a:r>
              <a:rPr lang="en-US" sz="1800" dirty="0" err="1">
                <a:latin typeface="Courier"/>
                <a:cs typeface="Courier"/>
              </a:rPr>
              <a:t>cudaDeviceSynchronize</a:t>
            </a:r>
            <a:r>
              <a:rPr lang="en-US" sz="1800" dirty="0">
                <a:latin typeface="Courier"/>
                <a:cs typeface="Courier"/>
              </a:rPr>
              <a:t>();</a:t>
            </a:r>
          </a:p>
        </p:txBody>
      </p:sp>
      <p:sp>
        <p:nvSpPr>
          <p:cNvPr id="4" name="Marcador de número de diapositiva 3"/>
          <p:cNvSpPr>
            <a:spLocks noGrp="1"/>
          </p:cNvSpPr>
          <p:nvPr>
            <p:ph type="sldNum" sz="quarter" idx="11"/>
          </p:nvPr>
        </p:nvSpPr>
        <p:spPr/>
        <p:txBody>
          <a:bodyPr/>
          <a:lstStyle/>
          <a:p>
            <a:fld id="{323594FA-E141-4234-AE05-360401972BE7}" type="slidenum">
              <a:rPr lang="en-US" altLang="en-US" smtClean="0"/>
              <a:pPr/>
              <a:t>24</a:t>
            </a:fld>
            <a:endParaRPr lang="en-US" altLang="en-US" dirty="0"/>
          </a:p>
        </p:txBody>
      </p:sp>
    </p:spTree>
    <p:extLst>
      <p:ext uri="{BB962C8B-B14F-4D97-AF65-F5344CB8AC3E}">
        <p14:creationId xmlns:p14="http://schemas.microsoft.com/office/powerpoint/2010/main" val="14907934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9" end="9"/>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12" end="12"/>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Host Code Example: Vector Addition</a:t>
            </a:r>
          </a:p>
        </p:txBody>
      </p:sp>
      <p:sp>
        <p:nvSpPr>
          <p:cNvPr id="4" name="Rectangle 3"/>
          <p:cNvSpPr/>
          <p:nvPr/>
        </p:nvSpPr>
        <p:spPr>
          <a:xfrm>
            <a:off x="1023107" y="908720"/>
            <a:ext cx="7021585" cy="5693866"/>
          </a:xfrm>
          <a:prstGeom prst="rect">
            <a:avLst/>
          </a:prstGeom>
        </p:spPr>
        <p:txBody>
          <a:bodyPr wrap="square">
            <a:spAutoFit/>
          </a:bodyPr>
          <a:lstStyle/>
          <a:p>
            <a:r>
              <a:rPr lang="en-US" sz="1400" dirty="0">
                <a:solidFill>
                  <a:srgbClr val="00BF00"/>
                </a:solidFill>
                <a:latin typeface="Lucida Console" panose="020B0609040504020204" pitchFamily="49" charset="0"/>
              </a:rPr>
              <a:t>void</a:t>
            </a:r>
            <a:r>
              <a:rPr lang="en-US" sz="1400" dirty="0">
                <a:solidFill>
                  <a:prstClr val="black"/>
                </a:solidFill>
                <a:latin typeface="Lucida Console" panose="020B0609040504020204" pitchFamily="49" charset="0"/>
              </a:rPr>
              <a:t> </a:t>
            </a:r>
            <a:r>
              <a:rPr lang="en-US" sz="1400" dirty="0" err="1">
                <a:solidFill>
                  <a:prstClr val="black"/>
                </a:solidFill>
                <a:latin typeface="Lucida Console" panose="020B0609040504020204" pitchFamily="49" charset="0"/>
              </a:rPr>
              <a:t>vecadd</a:t>
            </a:r>
            <a:r>
              <a:rPr lang="en-US" sz="1400" dirty="0">
                <a:solidFill>
                  <a:prstClr val="black"/>
                </a:solidFill>
                <a:latin typeface="Lucida Console" panose="020B0609040504020204" pitchFamily="49" charset="0"/>
              </a:rPr>
              <a:t>(</a:t>
            </a:r>
            <a:r>
              <a:rPr lang="en-US" sz="1400" dirty="0">
                <a:solidFill>
                  <a:srgbClr val="00BF00"/>
                </a:solidFill>
                <a:latin typeface="Lucida Console" panose="020B0609040504020204" pitchFamily="49" charset="0"/>
              </a:rPr>
              <a:t>float</a:t>
            </a:r>
            <a:r>
              <a:rPr lang="en-US" sz="1400" dirty="0">
                <a:solidFill>
                  <a:prstClr val="black"/>
                </a:solidFill>
                <a:latin typeface="Lucida Console" panose="020B0609040504020204" pitchFamily="49" charset="0"/>
              </a:rPr>
              <a:t>* A, </a:t>
            </a:r>
            <a:r>
              <a:rPr lang="en-US" sz="1400" dirty="0">
                <a:solidFill>
                  <a:srgbClr val="00BF00"/>
                </a:solidFill>
                <a:latin typeface="Lucida Console" panose="020B0609040504020204" pitchFamily="49" charset="0"/>
              </a:rPr>
              <a:t>float</a:t>
            </a:r>
            <a:r>
              <a:rPr lang="en-US" sz="1400" dirty="0">
                <a:solidFill>
                  <a:prstClr val="black"/>
                </a:solidFill>
                <a:latin typeface="Lucida Console" panose="020B0609040504020204" pitchFamily="49" charset="0"/>
              </a:rPr>
              <a:t>* B, </a:t>
            </a:r>
            <a:r>
              <a:rPr lang="en-US" sz="1400" dirty="0">
                <a:solidFill>
                  <a:srgbClr val="00BF00"/>
                </a:solidFill>
                <a:latin typeface="Lucida Console" panose="020B0609040504020204" pitchFamily="49" charset="0"/>
              </a:rPr>
              <a:t>float</a:t>
            </a:r>
            <a:r>
              <a:rPr lang="en-US" sz="1400" dirty="0">
                <a:solidFill>
                  <a:prstClr val="black"/>
                </a:solidFill>
                <a:latin typeface="Lucida Console" panose="020B0609040504020204" pitchFamily="49" charset="0"/>
              </a:rPr>
              <a:t>* C, </a:t>
            </a:r>
            <a:r>
              <a:rPr lang="en-US" sz="1400" dirty="0" err="1">
                <a:solidFill>
                  <a:srgbClr val="00BF00"/>
                </a:solidFill>
                <a:latin typeface="Lucida Console" panose="020B0609040504020204" pitchFamily="49" charset="0"/>
              </a:rPr>
              <a:t>int</a:t>
            </a:r>
            <a:r>
              <a:rPr lang="en-US" sz="1400" dirty="0">
                <a:solidFill>
                  <a:prstClr val="black"/>
                </a:solidFill>
                <a:latin typeface="Lucida Console" panose="020B0609040504020204" pitchFamily="49" charset="0"/>
              </a:rPr>
              <a:t> N) {</a:t>
            </a:r>
          </a:p>
          <a:p>
            <a:endParaRPr lang="en-US" sz="1400" dirty="0">
              <a:solidFill>
                <a:prstClr val="black"/>
              </a:solidFill>
              <a:latin typeface="Lucida Console" panose="020B0609040504020204" pitchFamily="49" charset="0"/>
            </a:endParaRPr>
          </a:p>
          <a:p>
            <a:r>
              <a:rPr lang="en-US" sz="1400" dirty="0">
                <a:solidFill>
                  <a:prstClr val="black"/>
                </a:solidFill>
                <a:latin typeface="Lucida Console" panose="020B0609040504020204" pitchFamily="49" charset="0"/>
              </a:rPr>
              <a:t>    </a:t>
            </a:r>
            <a:r>
              <a:rPr lang="en-US" sz="1400" dirty="0">
                <a:solidFill>
                  <a:srgbClr val="00BFBF"/>
                </a:solidFill>
                <a:latin typeface="Lucida Console" panose="020B0609040504020204" pitchFamily="49" charset="0"/>
              </a:rPr>
              <a:t>// Allocate GPU memory</a:t>
            </a:r>
          </a:p>
          <a:p>
            <a:r>
              <a:rPr lang="en-US" sz="1400" dirty="0">
                <a:solidFill>
                  <a:prstClr val="black"/>
                </a:solidFill>
                <a:latin typeface="Lucida Console" panose="020B0609040504020204" pitchFamily="49" charset="0"/>
              </a:rPr>
              <a:t>    </a:t>
            </a:r>
            <a:r>
              <a:rPr lang="en-US" sz="1400" dirty="0">
                <a:solidFill>
                  <a:srgbClr val="00BF00"/>
                </a:solidFill>
                <a:latin typeface="Lucida Console" panose="020B0609040504020204" pitchFamily="49" charset="0"/>
              </a:rPr>
              <a:t>float</a:t>
            </a:r>
            <a:r>
              <a:rPr lang="en-US" sz="1400" dirty="0">
                <a:solidFill>
                  <a:prstClr val="black"/>
                </a:solidFill>
                <a:latin typeface="Lucida Console" panose="020B0609040504020204" pitchFamily="49" charset="0"/>
              </a:rPr>
              <a:t> *</a:t>
            </a:r>
            <a:r>
              <a:rPr lang="en-US" sz="1400" dirty="0" err="1">
                <a:solidFill>
                  <a:prstClr val="black"/>
                </a:solidFill>
                <a:latin typeface="Lucida Console" panose="020B0609040504020204" pitchFamily="49" charset="0"/>
              </a:rPr>
              <a:t>A_d</a:t>
            </a:r>
            <a:r>
              <a:rPr lang="en-US" sz="1400" dirty="0">
                <a:solidFill>
                  <a:prstClr val="black"/>
                </a:solidFill>
                <a:latin typeface="Lucida Console" panose="020B0609040504020204" pitchFamily="49" charset="0"/>
              </a:rPr>
              <a:t>, *</a:t>
            </a:r>
            <a:r>
              <a:rPr lang="en-US" sz="1400" dirty="0" err="1">
                <a:solidFill>
                  <a:prstClr val="black"/>
                </a:solidFill>
                <a:latin typeface="Lucida Console" panose="020B0609040504020204" pitchFamily="49" charset="0"/>
              </a:rPr>
              <a:t>B_d</a:t>
            </a:r>
            <a:r>
              <a:rPr lang="en-US" sz="1400" dirty="0">
                <a:solidFill>
                  <a:prstClr val="black"/>
                </a:solidFill>
                <a:latin typeface="Lucida Console" panose="020B0609040504020204" pitchFamily="49" charset="0"/>
              </a:rPr>
              <a:t>, *</a:t>
            </a:r>
            <a:r>
              <a:rPr lang="en-US" sz="1400" dirty="0" err="1">
                <a:solidFill>
                  <a:prstClr val="black"/>
                </a:solidFill>
                <a:latin typeface="Lucida Console" panose="020B0609040504020204" pitchFamily="49" charset="0"/>
              </a:rPr>
              <a:t>C_d</a:t>
            </a:r>
            <a:r>
              <a:rPr lang="en-US" sz="1400" dirty="0">
                <a:solidFill>
                  <a:prstClr val="black"/>
                </a:solidFill>
                <a:latin typeface="Lucida Console" panose="020B0609040504020204" pitchFamily="49" charset="0"/>
              </a:rPr>
              <a:t>;</a:t>
            </a:r>
          </a:p>
          <a:p>
            <a:r>
              <a:rPr lang="en-US" sz="1400" dirty="0">
                <a:solidFill>
                  <a:prstClr val="black"/>
                </a:solidFill>
                <a:latin typeface="Lucida Console" panose="020B0609040504020204" pitchFamily="49" charset="0"/>
              </a:rPr>
              <a:t>    </a:t>
            </a:r>
            <a:r>
              <a:rPr lang="en-US" sz="1400" dirty="0" err="1">
                <a:solidFill>
                  <a:prstClr val="black"/>
                </a:solidFill>
                <a:latin typeface="Lucida Console" panose="020B0609040504020204" pitchFamily="49" charset="0"/>
              </a:rPr>
              <a:t>cudaMalloc</a:t>
            </a:r>
            <a:r>
              <a:rPr lang="en-US" sz="1400" dirty="0">
                <a:solidFill>
                  <a:prstClr val="black"/>
                </a:solidFill>
                <a:latin typeface="Lucida Console" panose="020B0609040504020204" pitchFamily="49" charset="0"/>
              </a:rPr>
              <a:t>((</a:t>
            </a:r>
            <a:r>
              <a:rPr lang="en-US" sz="1400" dirty="0">
                <a:solidFill>
                  <a:srgbClr val="00BF00"/>
                </a:solidFill>
                <a:latin typeface="Lucida Console" panose="020B0609040504020204" pitchFamily="49" charset="0"/>
              </a:rPr>
              <a:t>void</a:t>
            </a:r>
            <a:r>
              <a:rPr lang="en-US" sz="1400" dirty="0">
                <a:solidFill>
                  <a:prstClr val="black"/>
                </a:solidFill>
                <a:latin typeface="Lucida Console" panose="020B0609040504020204" pitchFamily="49" charset="0"/>
              </a:rPr>
              <a:t>**) &amp;</a:t>
            </a:r>
            <a:r>
              <a:rPr lang="en-US" sz="1400" dirty="0" err="1">
                <a:solidFill>
                  <a:prstClr val="black"/>
                </a:solidFill>
                <a:latin typeface="Lucida Console" panose="020B0609040504020204" pitchFamily="49" charset="0"/>
              </a:rPr>
              <a:t>A_d</a:t>
            </a:r>
            <a:r>
              <a:rPr lang="en-US" sz="1400" dirty="0">
                <a:solidFill>
                  <a:prstClr val="black"/>
                </a:solidFill>
                <a:latin typeface="Lucida Console" panose="020B0609040504020204" pitchFamily="49" charset="0"/>
              </a:rPr>
              <a:t>, N*</a:t>
            </a:r>
            <a:r>
              <a:rPr lang="en-US" sz="1400" dirty="0" err="1">
                <a:solidFill>
                  <a:srgbClr val="BFBF00"/>
                </a:solidFill>
                <a:latin typeface="Lucida Console" panose="020B0609040504020204" pitchFamily="49" charset="0"/>
              </a:rPr>
              <a:t>sizeof</a:t>
            </a:r>
            <a:r>
              <a:rPr lang="en-US" sz="1400" dirty="0">
                <a:solidFill>
                  <a:prstClr val="black"/>
                </a:solidFill>
                <a:latin typeface="Lucida Console" panose="020B0609040504020204" pitchFamily="49" charset="0"/>
              </a:rPr>
              <a:t>(</a:t>
            </a:r>
            <a:r>
              <a:rPr lang="en-US" sz="1400" dirty="0">
                <a:solidFill>
                  <a:srgbClr val="00BF00"/>
                </a:solidFill>
                <a:latin typeface="Lucida Console" panose="020B0609040504020204" pitchFamily="49" charset="0"/>
              </a:rPr>
              <a:t>float</a:t>
            </a:r>
            <a:r>
              <a:rPr lang="en-US" sz="1400" dirty="0">
                <a:solidFill>
                  <a:prstClr val="black"/>
                </a:solidFill>
                <a:latin typeface="Lucida Console" panose="020B0609040504020204" pitchFamily="49" charset="0"/>
              </a:rPr>
              <a:t>));</a:t>
            </a:r>
          </a:p>
          <a:p>
            <a:r>
              <a:rPr lang="en-US" sz="1400" dirty="0">
                <a:solidFill>
                  <a:prstClr val="black"/>
                </a:solidFill>
                <a:latin typeface="Lucida Console" panose="020B0609040504020204" pitchFamily="49" charset="0"/>
              </a:rPr>
              <a:t>    </a:t>
            </a:r>
            <a:r>
              <a:rPr lang="en-US" sz="1400" dirty="0" err="1">
                <a:solidFill>
                  <a:prstClr val="black"/>
                </a:solidFill>
                <a:latin typeface="Lucida Console" panose="020B0609040504020204" pitchFamily="49" charset="0"/>
              </a:rPr>
              <a:t>cudaMalloc</a:t>
            </a:r>
            <a:r>
              <a:rPr lang="en-US" sz="1400" dirty="0">
                <a:solidFill>
                  <a:prstClr val="black"/>
                </a:solidFill>
                <a:latin typeface="Lucida Console" panose="020B0609040504020204" pitchFamily="49" charset="0"/>
              </a:rPr>
              <a:t>((</a:t>
            </a:r>
            <a:r>
              <a:rPr lang="en-US" sz="1400" dirty="0">
                <a:solidFill>
                  <a:srgbClr val="00BF00"/>
                </a:solidFill>
                <a:latin typeface="Lucida Console" panose="020B0609040504020204" pitchFamily="49" charset="0"/>
              </a:rPr>
              <a:t>void</a:t>
            </a:r>
            <a:r>
              <a:rPr lang="en-US" sz="1400" dirty="0">
                <a:solidFill>
                  <a:prstClr val="black"/>
                </a:solidFill>
                <a:latin typeface="Lucida Console" panose="020B0609040504020204" pitchFamily="49" charset="0"/>
              </a:rPr>
              <a:t>**) &amp;</a:t>
            </a:r>
            <a:r>
              <a:rPr lang="en-US" sz="1400" dirty="0" err="1">
                <a:solidFill>
                  <a:prstClr val="black"/>
                </a:solidFill>
                <a:latin typeface="Lucida Console" panose="020B0609040504020204" pitchFamily="49" charset="0"/>
              </a:rPr>
              <a:t>B_d</a:t>
            </a:r>
            <a:r>
              <a:rPr lang="en-US" sz="1400" dirty="0">
                <a:solidFill>
                  <a:prstClr val="black"/>
                </a:solidFill>
                <a:latin typeface="Lucida Console" panose="020B0609040504020204" pitchFamily="49" charset="0"/>
              </a:rPr>
              <a:t>, N*</a:t>
            </a:r>
            <a:r>
              <a:rPr lang="en-US" sz="1400" dirty="0" err="1">
                <a:solidFill>
                  <a:srgbClr val="BFBF00"/>
                </a:solidFill>
                <a:latin typeface="Lucida Console" panose="020B0609040504020204" pitchFamily="49" charset="0"/>
              </a:rPr>
              <a:t>sizeof</a:t>
            </a:r>
            <a:r>
              <a:rPr lang="en-US" sz="1400" dirty="0">
                <a:solidFill>
                  <a:prstClr val="black"/>
                </a:solidFill>
                <a:latin typeface="Lucida Console" panose="020B0609040504020204" pitchFamily="49" charset="0"/>
              </a:rPr>
              <a:t>(</a:t>
            </a:r>
            <a:r>
              <a:rPr lang="en-US" sz="1400" dirty="0">
                <a:solidFill>
                  <a:srgbClr val="00BF00"/>
                </a:solidFill>
                <a:latin typeface="Lucida Console" panose="020B0609040504020204" pitchFamily="49" charset="0"/>
              </a:rPr>
              <a:t>float</a:t>
            </a:r>
            <a:r>
              <a:rPr lang="en-US" sz="1400" dirty="0">
                <a:solidFill>
                  <a:prstClr val="black"/>
                </a:solidFill>
                <a:latin typeface="Lucida Console" panose="020B0609040504020204" pitchFamily="49" charset="0"/>
              </a:rPr>
              <a:t>));</a:t>
            </a:r>
          </a:p>
          <a:p>
            <a:r>
              <a:rPr lang="en-US" sz="1400" dirty="0">
                <a:solidFill>
                  <a:prstClr val="black"/>
                </a:solidFill>
                <a:latin typeface="Lucida Console" panose="020B0609040504020204" pitchFamily="49" charset="0"/>
              </a:rPr>
              <a:t>    </a:t>
            </a:r>
            <a:r>
              <a:rPr lang="en-US" sz="1400" dirty="0" err="1">
                <a:solidFill>
                  <a:prstClr val="black"/>
                </a:solidFill>
                <a:latin typeface="Lucida Console" panose="020B0609040504020204" pitchFamily="49" charset="0"/>
              </a:rPr>
              <a:t>cudaMalloc</a:t>
            </a:r>
            <a:r>
              <a:rPr lang="en-US" sz="1400" dirty="0">
                <a:solidFill>
                  <a:prstClr val="black"/>
                </a:solidFill>
                <a:latin typeface="Lucida Console" panose="020B0609040504020204" pitchFamily="49" charset="0"/>
              </a:rPr>
              <a:t>((</a:t>
            </a:r>
            <a:r>
              <a:rPr lang="en-US" sz="1400" dirty="0">
                <a:solidFill>
                  <a:srgbClr val="00BF00"/>
                </a:solidFill>
                <a:latin typeface="Lucida Console" panose="020B0609040504020204" pitchFamily="49" charset="0"/>
              </a:rPr>
              <a:t>void</a:t>
            </a:r>
            <a:r>
              <a:rPr lang="en-US" sz="1400" dirty="0">
                <a:solidFill>
                  <a:prstClr val="black"/>
                </a:solidFill>
                <a:latin typeface="Lucida Console" panose="020B0609040504020204" pitchFamily="49" charset="0"/>
              </a:rPr>
              <a:t>**) &amp;</a:t>
            </a:r>
            <a:r>
              <a:rPr lang="en-US" sz="1400" dirty="0" err="1">
                <a:solidFill>
                  <a:prstClr val="black"/>
                </a:solidFill>
                <a:latin typeface="Lucida Console" panose="020B0609040504020204" pitchFamily="49" charset="0"/>
              </a:rPr>
              <a:t>C_d</a:t>
            </a:r>
            <a:r>
              <a:rPr lang="en-US" sz="1400" dirty="0">
                <a:solidFill>
                  <a:prstClr val="black"/>
                </a:solidFill>
                <a:latin typeface="Lucida Console" panose="020B0609040504020204" pitchFamily="49" charset="0"/>
              </a:rPr>
              <a:t>, N*</a:t>
            </a:r>
            <a:r>
              <a:rPr lang="en-US" sz="1400" dirty="0" err="1">
                <a:solidFill>
                  <a:srgbClr val="BFBF00"/>
                </a:solidFill>
                <a:latin typeface="Lucida Console" panose="020B0609040504020204" pitchFamily="49" charset="0"/>
              </a:rPr>
              <a:t>sizeof</a:t>
            </a:r>
            <a:r>
              <a:rPr lang="en-US" sz="1400" dirty="0">
                <a:solidFill>
                  <a:prstClr val="black"/>
                </a:solidFill>
                <a:latin typeface="Lucida Console" panose="020B0609040504020204" pitchFamily="49" charset="0"/>
              </a:rPr>
              <a:t>(</a:t>
            </a:r>
            <a:r>
              <a:rPr lang="en-US" sz="1400" dirty="0">
                <a:solidFill>
                  <a:srgbClr val="00BF00"/>
                </a:solidFill>
                <a:latin typeface="Lucida Console" panose="020B0609040504020204" pitchFamily="49" charset="0"/>
              </a:rPr>
              <a:t>float</a:t>
            </a:r>
            <a:r>
              <a:rPr lang="en-US" sz="1400" dirty="0">
                <a:solidFill>
                  <a:prstClr val="black"/>
                </a:solidFill>
                <a:latin typeface="Lucida Console" panose="020B0609040504020204" pitchFamily="49" charset="0"/>
              </a:rPr>
              <a:t>));</a:t>
            </a:r>
          </a:p>
          <a:p>
            <a:endParaRPr lang="en-US" sz="1400" dirty="0">
              <a:solidFill>
                <a:prstClr val="black"/>
              </a:solidFill>
              <a:latin typeface="Lucida Console" panose="020B0609040504020204" pitchFamily="49" charset="0"/>
            </a:endParaRPr>
          </a:p>
          <a:p>
            <a:r>
              <a:rPr lang="en-US" sz="1400" dirty="0">
                <a:solidFill>
                  <a:prstClr val="black"/>
                </a:solidFill>
                <a:latin typeface="Lucida Console" panose="020B0609040504020204" pitchFamily="49" charset="0"/>
              </a:rPr>
              <a:t>    </a:t>
            </a:r>
            <a:r>
              <a:rPr lang="en-US" sz="1400" dirty="0">
                <a:solidFill>
                  <a:srgbClr val="00BFBF"/>
                </a:solidFill>
                <a:latin typeface="Lucida Console" panose="020B0609040504020204" pitchFamily="49" charset="0"/>
              </a:rPr>
              <a:t>// Copy data to GPU memory</a:t>
            </a:r>
          </a:p>
          <a:p>
            <a:r>
              <a:rPr lang="en-US" sz="1400" dirty="0">
                <a:solidFill>
                  <a:prstClr val="black"/>
                </a:solidFill>
                <a:latin typeface="Lucida Console" panose="020B0609040504020204" pitchFamily="49" charset="0"/>
              </a:rPr>
              <a:t>    </a:t>
            </a:r>
            <a:r>
              <a:rPr lang="en-US" sz="1400" dirty="0" err="1">
                <a:solidFill>
                  <a:prstClr val="black"/>
                </a:solidFill>
                <a:latin typeface="Lucida Console" panose="020B0609040504020204" pitchFamily="49" charset="0"/>
              </a:rPr>
              <a:t>cudaMemcpy</a:t>
            </a:r>
            <a:r>
              <a:rPr lang="en-US" sz="1400" dirty="0">
                <a:solidFill>
                  <a:prstClr val="black"/>
                </a:solidFill>
                <a:latin typeface="Lucida Console" panose="020B0609040504020204" pitchFamily="49" charset="0"/>
              </a:rPr>
              <a:t>(</a:t>
            </a:r>
            <a:r>
              <a:rPr lang="en-US" sz="1400" dirty="0" err="1">
                <a:solidFill>
                  <a:prstClr val="black"/>
                </a:solidFill>
                <a:latin typeface="Lucida Console" panose="020B0609040504020204" pitchFamily="49" charset="0"/>
              </a:rPr>
              <a:t>A_d</a:t>
            </a:r>
            <a:r>
              <a:rPr lang="en-US" sz="1400" dirty="0">
                <a:solidFill>
                  <a:prstClr val="black"/>
                </a:solidFill>
                <a:latin typeface="Lucida Console" panose="020B0609040504020204" pitchFamily="49" charset="0"/>
              </a:rPr>
              <a:t>, A, N*</a:t>
            </a:r>
            <a:r>
              <a:rPr lang="en-US" sz="1400" dirty="0" err="1">
                <a:solidFill>
                  <a:srgbClr val="BFBF00"/>
                </a:solidFill>
                <a:latin typeface="Lucida Console" panose="020B0609040504020204" pitchFamily="49" charset="0"/>
              </a:rPr>
              <a:t>sizeof</a:t>
            </a:r>
            <a:r>
              <a:rPr lang="en-US" sz="1400" dirty="0">
                <a:solidFill>
                  <a:prstClr val="black"/>
                </a:solidFill>
                <a:latin typeface="Lucida Console" panose="020B0609040504020204" pitchFamily="49" charset="0"/>
              </a:rPr>
              <a:t>(</a:t>
            </a:r>
            <a:r>
              <a:rPr lang="en-US" sz="1400" dirty="0">
                <a:solidFill>
                  <a:srgbClr val="00BF00"/>
                </a:solidFill>
                <a:latin typeface="Lucida Console" panose="020B0609040504020204" pitchFamily="49" charset="0"/>
              </a:rPr>
              <a:t>float</a:t>
            </a:r>
            <a:r>
              <a:rPr lang="en-US" sz="1400" dirty="0">
                <a:solidFill>
                  <a:prstClr val="black"/>
                </a:solidFill>
                <a:latin typeface="Lucida Console" panose="020B0609040504020204" pitchFamily="49" charset="0"/>
              </a:rPr>
              <a:t>), </a:t>
            </a:r>
            <a:r>
              <a:rPr lang="en-US" sz="1400" dirty="0" err="1">
                <a:solidFill>
                  <a:srgbClr val="BFBF00"/>
                </a:solidFill>
                <a:latin typeface="Lucida Console" panose="020B0609040504020204" pitchFamily="49" charset="0"/>
              </a:rPr>
              <a:t>cudaMemcpyHostToDevice</a:t>
            </a:r>
            <a:r>
              <a:rPr lang="en-US" sz="1400" dirty="0">
                <a:solidFill>
                  <a:prstClr val="black"/>
                </a:solidFill>
                <a:latin typeface="Lucida Console" panose="020B0609040504020204" pitchFamily="49" charset="0"/>
              </a:rPr>
              <a:t>);</a:t>
            </a:r>
          </a:p>
          <a:p>
            <a:r>
              <a:rPr lang="en-US" sz="1400" dirty="0">
                <a:solidFill>
                  <a:prstClr val="black"/>
                </a:solidFill>
                <a:latin typeface="Lucida Console" panose="020B0609040504020204" pitchFamily="49" charset="0"/>
              </a:rPr>
              <a:t>    </a:t>
            </a:r>
            <a:r>
              <a:rPr lang="en-US" sz="1400" dirty="0" err="1">
                <a:solidFill>
                  <a:prstClr val="black"/>
                </a:solidFill>
                <a:latin typeface="Lucida Console" panose="020B0609040504020204" pitchFamily="49" charset="0"/>
              </a:rPr>
              <a:t>cudaMemcpy</a:t>
            </a:r>
            <a:r>
              <a:rPr lang="en-US" sz="1400" dirty="0">
                <a:solidFill>
                  <a:prstClr val="black"/>
                </a:solidFill>
                <a:latin typeface="Lucida Console" panose="020B0609040504020204" pitchFamily="49" charset="0"/>
              </a:rPr>
              <a:t>(</a:t>
            </a:r>
            <a:r>
              <a:rPr lang="en-US" sz="1400" dirty="0" err="1">
                <a:solidFill>
                  <a:prstClr val="black"/>
                </a:solidFill>
                <a:latin typeface="Lucida Console" panose="020B0609040504020204" pitchFamily="49" charset="0"/>
              </a:rPr>
              <a:t>B_d</a:t>
            </a:r>
            <a:r>
              <a:rPr lang="en-US" sz="1400" dirty="0">
                <a:solidFill>
                  <a:prstClr val="black"/>
                </a:solidFill>
                <a:latin typeface="Lucida Console" panose="020B0609040504020204" pitchFamily="49" charset="0"/>
              </a:rPr>
              <a:t>, B, N*</a:t>
            </a:r>
            <a:r>
              <a:rPr lang="en-US" sz="1400" dirty="0" err="1">
                <a:solidFill>
                  <a:srgbClr val="BFBF00"/>
                </a:solidFill>
                <a:latin typeface="Lucida Console" panose="020B0609040504020204" pitchFamily="49" charset="0"/>
              </a:rPr>
              <a:t>sizeof</a:t>
            </a:r>
            <a:r>
              <a:rPr lang="en-US" sz="1400" dirty="0">
                <a:solidFill>
                  <a:prstClr val="black"/>
                </a:solidFill>
                <a:latin typeface="Lucida Console" panose="020B0609040504020204" pitchFamily="49" charset="0"/>
              </a:rPr>
              <a:t>(</a:t>
            </a:r>
            <a:r>
              <a:rPr lang="en-US" sz="1400" dirty="0">
                <a:solidFill>
                  <a:srgbClr val="00BF00"/>
                </a:solidFill>
                <a:latin typeface="Lucida Console" panose="020B0609040504020204" pitchFamily="49" charset="0"/>
              </a:rPr>
              <a:t>float</a:t>
            </a:r>
            <a:r>
              <a:rPr lang="en-US" sz="1400" dirty="0">
                <a:solidFill>
                  <a:prstClr val="black"/>
                </a:solidFill>
                <a:latin typeface="Lucida Console" panose="020B0609040504020204" pitchFamily="49" charset="0"/>
              </a:rPr>
              <a:t>), </a:t>
            </a:r>
            <a:r>
              <a:rPr lang="en-US" sz="1400" dirty="0" err="1">
                <a:solidFill>
                  <a:srgbClr val="BFBF00"/>
                </a:solidFill>
                <a:latin typeface="Lucida Console" panose="020B0609040504020204" pitchFamily="49" charset="0"/>
              </a:rPr>
              <a:t>cudaMemcpyHostToDevice</a:t>
            </a:r>
            <a:r>
              <a:rPr lang="en-US" sz="1400" dirty="0">
                <a:solidFill>
                  <a:prstClr val="black"/>
                </a:solidFill>
                <a:latin typeface="Lucida Console" panose="020B0609040504020204" pitchFamily="49" charset="0"/>
              </a:rPr>
              <a:t>);</a:t>
            </a:r>
          </a:p>
          <a:p>
            <a:endParaRPr lang="en-US" sz="1400" dirty="0">
              <a:solidFill>
                <a:prstClr val="black"/>
              </a:solidFill>
              <a:latin typeface="Lucida Console" panose="020B0609040504020204" pitchFamily="49" charset="0"/>
            </a:endParaRPr>
          </a:p>
          <a:p>
            <a:r>
              <a:rPr lang="en-US" sz="1400" dirty="0">
                <a:solidFill>
                  <a:prstClr val="black"/>
                </a:solidFill>
                <a:latin typeface="Lucida Console" panose="020B0609040504020204" pitchFamily="49" charset="0"/>
              </a:rPr>
              <a:t>    </a:t>
            </a:r>
            <a:r>
              <a:rPr lang="en-US" sz="1400" dirty="0">
                <a:solidFill>
                  <a:srgbClr val="00BFBF"/>
                </a:solidFill>
                <a:latin typeface="Lucida Console" panose="020B0609040504020204" pitchFamily="49" charset="0"/>
              </a:rPr>
              <a:t>// Perform computation on GPU</a:t>
            </a:r>
          </a:p>
          <a:p>
            <a:r>
              <a:rPr lang="en-US" sz="1400" dirty="0">
                <a:solidFill>
                  <a:prstClr val="black"/>
                </a:solidFill>
                <a:latin typeface="Lucida Console" panose="020B0609040504020204" pitchFamily="49" charset="0"/>
              </a:rPr>
              <a:t>    ...</a:t>
            </a:r>
          </a:p>
          <a:p>
            <a:endParaRPr lang="en-US" sz="1400" dirty="0">
              <a:solidFill>
                <a:prstClr val="black"/>
              </a:solidFill>
              <a:latin typeface="Lucida Console" panose="020B0609040504020204" pitchFamily="49" charset="0"/>
            </a:endParaRPr>
          </a:p>
          <a:p>
            <a:endParaRPr lang="en-US" sz="1400" dirty="0">
              <a:solidFill>
                <a:prstClr val="black"/>
              </a:solidFill>
              <a:latin typeface="Lucida Console" panose="020B0609040504020204" pitchFamily="49" charset="0"/>
            </a:endParaRPr>
          </a:p>
          <a:p>
            <a:endParaRPr lang="en-US" sz="1400" dirty="0">
              <a:solidFill>
                <a:prstClr val="black"/>
              </a:solidFill>
              <a:latin typeface="Lucida Console" panose="020B0609040504020204" pitchFamily="49" charset="0"/>
            </a:endParaRPr>
          </a:p>
          <a:p>
            <a:r>
              <a:rPr lang="en-US" sz="1400" dirty="0">
                <a:solidFill>
                  <a:prstClr val="black"/>
                </a:solidFill>
                <a:latin typeface="Lucida Console" panose="020B0609040504020204" pitchFamily="49" charset="0"/>
              </a:rPr>
              <a:t>    </a:t>
            </a:r>
            <a:r>
              <a:rPr lang="en-US" sz="1400" dirty="0">
                <a:solidFill>
                  <a:srgbClr val="00BFBF"/>
                </a:solidFill>
                <a:latin typeface="Lucida Console" panose="020B0609040504020204" pitchFamily="49" charset="0"/>
              </a:rPr>
              <a:t>// Copy data from GPU memory</a:t>
            </a:r>
          </a:p>
          <a:p>
            <a:r>
              <a:rPr lang="en-US" sz="1400" dirty="0">
                <a:solidFill>
                  <a:prstClr val="black"/>
                </a:solidFill>
                <a:latin typeface="Lucida Console" panose="020B0609040504020204" pitchFamily="49" charset="0"/>
              </a:rPr>
              <a:t>    </a:t>
            </a:r>
            <a:r>
              <a:rPr lang="en-US" sz="1400" dirty="0" err="1">
                <a:solidFill>
                  <a:prstClr val="black"/>
                </a:solidFill>
                <a:latin typeface="Lucida Console" panose="020B0609040504020204" pitchFamily="49" charset="0"/>
              </a:rPr>
              <a:t>cudaMemcpy</a:t>
            </a:r>
            <a:r>
              <a:rPr lang="en-US" sz="1400" dirty="0">
                <a:solidFill>
                  <a:prstClr val="black"/>
                </a:solidFill>
                <a:latin typeface="Lucida Console" panose="020B0609040504020204" pitchFamily="49" charset="0"/>
              </a:rPr>
              <a:t>(C, </a:t>
            </a:r>
            <a:r>
              <a:rPr lang="en-US" sz="1400" dirty="0" err="1">
                <a:solidFill>
                  <a:prstClr val="black"/>
                </a:solidFill>
                <a:latin typeface="Lucida Console" panose="020B0609040504020204" pitchFamily="49" charset="0"/>
              </a:rPr>
              <a:t>C_d</a:t>
            </a:r>
            <a:r>
              <a:rPr lang="en-US" sz="1400" dirty="0">
                <a:solidFill>
                  <a:prstClr val="black"/>
                </a:solidFill>
                <a:latin typeface="Lucida Console" panose="020B0609040504020204" pitchFamily="49" charset="0"/>
              </a:rPr>
              <a:t>, N*</a:t>
            </a:r>
            <a:r>
              <a:rPr lang="en-US" sz="1400" dirty="0" err="1">
                <a:solidFill>
                  <a:srgbClr val="BFBF00"/>
                </a:solidFill>
                <a:latin typeface="Lucida Console" panose="020B0609040504020204" pitchFamily="49" charset="0"/>
              </a:rPr>
              <a:t>sizeof</a:t>
            </a:r>
            <a:r>
              <a:rPr lang="en-US" sz="1400" dirty="0">
                <a:solidFill>
                  <a:prstClr val="black"/>
                </a:solidFill>
                <a:latin typeface="Lucida Console" panose="020B0609040504020204" pitchFamily="49" charset="0"/>
              </a:rPr>
              <a:t>(</a:t>
            </a:r>
            <a:r>
              <a:rPr lang="en-US" sz="1400" dirty="0">
                <a:solidFill>
                  <a:srgbClr val="00BF00"/>
                </a:solidFill>
                <a:latin typeface="Lucida Console" panose="020B0609040504020204" pitchFamily="49" charset="0"/>
              </a:rPr>
              <a:t>float</a:t>
            </a:r>
            <a:r>
              <a:rPr lang="en-US" sz="1400" dirty="0">
                <a:solidFill>
                  <a:prstClr val="black"/>
                </a:solidFill>
                <a:latin typeface="Lucida Console" panose="020B0609040504020204" pitchFamily="49" charset="0"/>
              </a:rPr>
              <a:t>), </a:t>
            </a:r>
            <a:r>
              <a:rPr lang="en-US" sz="1400" dirty="0" err="1">
                <a:solidFill>
                  <a:srgbClr val="BFBF00"/>
                </a:solidFill>
                <a:latin typeface="Lucida Console" panose="020B0609040504020204" pitchFamily="49" charset="0"/>
              </a:rPr>
              <a:t>cudaMemcpyDeviceToHost</a:t>
            </a:r>
            <a:r>
              <a:rPr lang="en-US" sz="1400" dirty="0">
                <a:solidFill>
                  <a:prstClr val="black"/>
                </a:solidFill>
                <a:latin typeface="Lucida Console" panose="020B0609040504020204" pitchFamily="49" charset="0"/>
              </a:rPr>
              <a:t>);</a:t>
            </a:r>
          </a:p>
          <a:p>
            <a:endParaRPr lang="en-US" sz="1400" dirty="0">
              <a:solidFill>
                <a:prstClr val="black"/>
              </a:solidFill>
              <a:latin typeface="Lucida Console" panose="020B0609040504020204" pitchFamily="49" charset="0"/>
            </a:endParaRPr>
          </a:p>
          <a:p>
            <a:r>
              <a:rPr lang="en-US" sz="1400" dirty="0">
                <a:solidFill>
                  <a:prstClr val="black"/>
                </a:solidFill>
                <a:latin typeface="Lucida Console" panose="020B0609040504020204" pitchFamily="49" charset="0"/>
              </a:rPr>
              <a:t>    </a:t>
            </a:r>
            <a:r>
              <a:rPr lang="en-US" sz="1400" dirty="0">
                <a:solidFill>
                  <a:srgbClr val="00BFBF"/>
                </a:solidFill>
                <a:latin typeface="Lucida Console" panose="020B0609040504020204" pitchFamily="49" charset="0"/>
              </a:rPr>
              <a:t>// Deallocate GPU memory</a:t>
            </a:r>
          </a:p>
          <a:p>
            <a:r>
              <a:rPr lang="en-US" sz="1400" dirty="0">
                <a:solidFill>
                  <a:prstClr val="black"/>
                </a:solidFill>
                <a:latin typeface="Lucida Console" panose="020B0609040504020204" pitchFamily="49" charset="0"/>
              </a:rPr>
              <a:t>    </a:t>
            </a:r>
            <a:r>
              <a:rPr lang="en-US" sz="1400" dirty="0" err="1">
                <a:solidFill>
                  <a:prstClr val="black"/>
                </a:solidFill>
                <a:latin typeface="Lucida Console" panose="020B0609040504020204" pitchFamily="49" charset="0"/>
              </a:rPr>
              <a:t>cudaFree</a:t>
            </a:r>
            <a:r>
              <a:rPr lang="en-US" sz="1400" dirty="0">
                <a:solidFill>
                  <a:prstClr val="black"/>
                </a:solidFill>
                <a:latin typeface="Lucida Console" panose="020B0609040504020204" pitchFamily="49" charset="0"/>
              </a:rPr>
              <a:t>(</a:t>
            </a:r>
            <a:r>
              <a:rPr lang="en-US" sz="1400" dirty="0" err="1">
                <a:solidFill>
                  <a:prstClr val="black"/>
                </a:solidFill>
                <a:latin typeface="Lucida Console" panose="020B0609040504020204" pitchFamily="49" charset="0"/>
              </a:rPr>
              <a:t>A_d</a:t>
            </a:r>
            <a:r>
              <a:rPr lang="en-US" sz="1400" dirty="0">
                <a:solidFill>
                  <a:prstClr val="black"/>
                </a:solidFill>
                <a:latin typeface="Lucida Console" panose="020B0609040504020204" pitchFamily="49" charset="0"/>
              </a:rPr>
              <a:t>);</a:t>
            </a:r>
          </a:p>
          <a:p>
            <a:r>
              <a:rPr lang="en-US" sz="1400" dirty="0">
                <a:solidFill>
                  <a:prstClr val="black"/>
                </a:solidFill>
                <a:latin typeface="Lucida Console" panose="020B0609040504020204" pitchFamily="49" charset="0"/>
              </a:rPr>
              <a:t>    </a:t>
            </a:r>
            <a:r>
              <a:rPr lang="en-US" sz="1400" dirty="0" err="1">
                <a:solidFill>
                  <a:prstClr val="black"/>
                </a:solidFill>
                <a:latin typeface="Lucida Console" panose="020B0609040504020204" pitchFamily="49" charset="0"/>
              </a:rPr>
              <a:t>cudaFree</a:t>
            </a:r>
            <a:r>
              <a:rPr lang="en-US" sz="1400" dirty="0">
                <a:solidFill>
                  <a:prstClr val="black"/>
                </a:solidFill>
                <a:latin typeface="Lucida Console" panose="020B0609040504020204" pitchFamily="49" charset="0"/>
              </a:rPr>
              <a:t>(</a:t>
            </a:r>
            <a:r>
              <a:rPr lang="en-US" sz="1400" dirty="0" err="1">
                <a:solidFill>
                  <a:prstClr val="black"/>
                </a:solidFill>
                <a:latin typeface="Lucida Console" panose="020B0609040504020204" pitchFamily="49" charset="0"/>
              </a:rPr>
              <a:t>B_d</a:t>
            </a:r>
            <a:r>
              <a:rPr lang="en-US" sz="1400" dirty="0">
                <a:solidFill>
                  <a:prstClr val="black"/>
                </a:solidFill>
                <a:latin typeface="Lucida Console" panose="020B0609040504020204" pitchFamily="49" charset="0"/>
              </a:rPr>
              <a:t>);</a:t>
            </a:r>
          </a:p>
          <a:p>
            <a:r>
              <a:rPr lang="en-US" sz="1400" dirty="0">
                <a:solidFill>
                  <a:prstClr val="black"/>
                </a:solidFill>
                <a:latin typeface="Lucida Console" panose="020B0609040504020204" pitchFamily="49" charset="0"/>
              </a:rPr>
              <a:t>    </a:t>
            </a:r>
            <a:r>
              <a:rPr lang="en-US" sz="1400" dirty="0" err="1">
                <a:solidFill>
                  <a:prstClr val="black"/>
                </a:solidFill>
                <a:latin typeface="Lucida Console" panose="020B0609040504020204" pitchFamily="49" charset="0"/>
              </a:rPr>
              <a:t>cudaFree</a:t>
            </a:r>
            <a:r>
              <a:rPr lang="en-US" sz="1400" dirty="0">
                <a:solidFill>
                  <a:prstClr val="black"/>
                </a:solidFill>
                <a:latin typeface="Lucida Console" panose="020B0609040504020204" pitchFamily="49" charset="0"/>
              </a:rPr>
              <a:t>(</a:t>
            </a:r>
            <a:r>
              <a:rPr lang="en-US" sz="1400" dirty="0" err="1">
                <a:solidFill>
                  <a:prstClr val="black"/>
                </a:solidFill>
                <a:latin typeface="Lucida Console" panose="020B0609040504020204" pitchFamily="49" charset="0"/>
              </a:rPr>
              <a:t>C_d</a:t>
            </a:r>
            <a:r>
              <a:rPr lang="en-US" sz="1400" dirty="0">
                <a:solidFill>
                  <a:prstClr val="black"/>
                </a:solidFill>
                <a:latin typeface="Lucida Console" panose="020B0609040504020204" pitchFamily="49" charset="0"/>
              </a:rPr>
              <a:t>);</a:t>
            </a:r>
          </a:p>
          <a:p>
            <a:r>
              <a:rPr lang="en-US" sz="1400" dirty="0">
                <a:solidFill>
                  <a:prstClr val="black"/>
                </a:solidFill>
                <a:latin typeface="Lucida Console" panose="020B0609040504020204" pitchFamily="49" charset="0"/>
              </a:rPr>
              <a:t>}</a:t>
            </a:r>
            <a:endParaRPr lang="en-US" sz="1400" dirty="0"/>
          </a:p>
        </p:txBody>
      </p:sp>
      <p:sp>
        <p:nvSpPr>
          <p:cNvPr id="5" name="Marcador de número de diapositiva 3">
            <a:extLst>
              <a:ext uri="{FF2B5EF4-FFF2-40B4-BE49-F238E27FC236}">
                <a16:creationId xmlns:a16="http://schemas.microsoft.com/office/drawing/2014/main" id="{BB372220-2095-8547-8599-CA2367057448}"/>
              </a:ext>
            </a:extLst>
          </p:cNvPr>
          <p:cNvSpPr>
            <a:spLocks noGrp="1"/>
          </p:cNvSpPr>
          <p:nvPr>
            <p:ph type="sldNum" sz="quarter" idx="11"/>
          </p:nvPr>
        </p:nvSpPr>
        <p:spPr>
          <a:xfrm>
            <a:off x="6553200" y="6243638"/>
            <a:ext cx="2133600" cy="457200"/>
          </a:xfrm>
        </p:spPr>
        <p:txBody>
          <a:bodyPr/>
          <a:lstStyle/>
          <a:p>
            <a:fld id="{323594FA-E141-4234-AE05-360401972BE7}" type="slidenum">
              <a:rPr lang="en-US" altLang="en-US" smtClean="0"/>
              <a:pPr/>
              <a:t>25</a:t>
            </a:fld>
            <a:endParaRPr lang="en-US" altLang="en-US" dirty="0"/>
          </a:p>
        </p:txBody>
      </p:sp>
      <p:sp>
        <p:nvSpPr>
          <p:cNvPr id="6" name="TextBox 610">
            <a:extLst>
              <a:ext uri="{FF2B5EF4-FFF2-40B4-BE49-F238E27FC236}">
                <a16:creationId xmlns:a16="http://schemas.microsoft.com/office/drawing/2014/main" id="{89AA34AC-1485-9B4E-876C-4E8BAFD65FB2}"/>
              </a:ext>
            </a:extLst>
          </p:cNvPr>
          <p:cNvSpPr txBox="1">
            <a:spLocks noChangeArrowheads="1"/>
          </p:cNvSpPr>
          <p:nvPr/>
        </p:nvSpPr>
        <p:spPr bwMode="auto">
          <a:xfrm>
            <a:off x="228600" y="6541584"/>
            <a:ext cx="156164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rPr>
              <a:t>Slide credit: Izzat El Hajj</a:t>
            </a:r>
          </a:p>
        </p:txBody>
      </p:sp>
    </p:spTree>
    <p:extLst>
      <p:ext uri="{BB962C8B-B14F-4D97-AF65-F5344CB8AC3E}">
        <p14:creationId xmlns:p14="http://schemas.microsoft.com/office/powerpoint/2010/main" val="209397777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07B4DC-E43F-0644-A985-6D068B1B2315}"/>
              </a:ext>
            </a:extLst>
          </p:cNvPr>
          <p:cNvSpPr>
            <a:spLocks noGrp="1"/>
          </p:cNvSpPr>
          <p:nvPr>
            <p:ph type="title"/>
          </p:nvPr>
        </p:nvSpPr>
        <p:spPr/>
        <p:txBody>
          <a:bodyPr>
            <a:normAutofit/>
          </a:bodyPr>
          <a:lstStyle/>
          <a:p>
            <a:r>
              <a:rPr lang="en-US" dirty="0"/>
              <a:t>Vector Addition (I)</a:t>
            </a:r>
          </a:p>
        </p:txBody>
      </p:sp>
      <p:sp>
        <p:nvSpPr>
          <p:cNvPr id="3" name="Content Placeholder 2">
            <a:extLst>
              <a:ext uri="{FF2B5EF4-FFF2-40B4-BE49-F238E27FC236}">
                <a16:creationId xmlns:a16="http://schemas.microsoft.com/office/drawing/2014/main" id="{A1E6F9D2-F549-0F40-837D-B42114E20B2F}"/>
              </a:ext>
            </a:extLst>
          </p:cNvPr>
          <p:cNvSpPr>
            <a:spLocks noGrp="1"/>
          </p:cNvSpPr>
          <p:nvPr>
            <p:ph idx="1"/>
          </p:nvPr>
        </p:nvSpPr>
        <p:spPr/>
        <p:txBody>
          <a:bodyPr/>
          <a:lstStyle/>
          <a:p>
            <a:r>
              <a:rPr lang="en-US" dirty="0"/>
              <a:t>Our first GPU programming example</a:t>
            </a:r>
          </a:p>
          <a:p>
            <a:r>
              <a:rPr lang="en-US" dirty="0"/>
              <a:t>We assign </a:t>
            </a:r>
            <a:r>
              <a:rPr lang="en-US" dirty="0">
                <a:solidFill>
                  <a:srgbClr val="0000FF"/>
                </a:solidFill>
              </a:rPr>
              <a:t>one GPU thread to each element-wise addition</a:t>
            </a:r>
          </a:p>
        </p:txBody>
      </p:sp>
      <p:pic>
        <p:nvPicPr>
          <p:cNvPr id="4" name="Picture 3">
            <a:extLst>
              <a:ext uri="{FF2B5EF4-FFF2-40B4-BE49-F238E27FC236}">
                <a16:creationId xmlns:a16="http://schemas.microsoft.com/office/drawing/2014/main" id="{0A72EFEB-7804-EE40-8134-9A3997B8C6A8}"/>
              </a:ext>
            </a:extLst>
          </p:cNvPr>
          <p:cNvPicPr>
            <a:picLocks noChangeAspect="1"/>
          </p:cNvPicPr>
          <p:nvPr/>
        </p:nvPicPr>
        <p:blipFill>
          <a:blip r:embed="rId2"/>
          <a:stretch>
            <a:fillRect/>
          </a:stretch>
        </p:blipFill>
        <p:spPr>
          <a:xfrm>
            <a:off x="612000" y="3100826"/>
            <a:ext cx="7920000" cy="1360490"/>
          </a:xfrm>
          <a:prstGeom prst="rect">
            <a:avLst/>
          </a:prstGeom>
        </p:spPr>
      </p:pic>
      <p:pic>
        <p:nvPicPr>
          <p:cNvPr id="5" name="Picture 4">
            <a:extLst>
              <a:ext uri="{FF2B5EF4-FFF2-40B4-BE49-F238E27FC236}">
                <a16:creationId xmlns:a16="http://schemas.microsoft.com/office/drawing/2014/main" id="{D9942C94-4BDB-C14D-9F8C-17B98264E70E}"/>
              </a:ext>
            </a:extLst>
          </p:cNvPr>
          <p:cNvPicPr>
            <a:picLocks noChangeAspect="1"/>
          </p:cNvPicPr>
          <p:nvPr/>
        </p:nvPicPr>
        <p:blipFill>
          <a:blip r:embed="rId3"/>
          <a:stretch>
            <a:fillRect/>
          </a:stretch>
        </p:blipFill>
        <p:spPr>
          <a:xfrm>
            <a:off x="612000" y="3564714"/>
            <a:ext cx="7920000" cy="2226994"/>
          </a:xfrm>
          <a:prstGeom prst="rect">
            <a:avLst/>
          </a:prstGeom>
        </p:spPr>
      </p:pic>
      <p:sp>
        <p:nvSpPr>
          <p:cNvPr id="22" name="Freeform 124">
            <a:extLst>
              <a:ext uri="{FF2B5EF4-FFF2-40B4-BE49-F238E27FC236}">
                <a16:creationId xmlns:a16="http://schemas.microsoft.com/office/drawing/2014/main" id="{23BE8AD8-8D03-EF48-AB09-D97768DAA50C}"/>
              </a:ext>
            </a:extLst>
          </p:cNvPr>
          <p:cNvSpPr>
            <a:spLocks/>
          </p:cNvSpPr>
          <p:nvPr/>
        </p:nvSpPr>
        <p:spPr bwMode="auto">
          <a:xfrm>
            <a:off x="827584" y="2187344"/>
            <a:ext cx="73025" cy="808038"/>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28440">
            <a:solidFill>
              <a:srgbClr val="00B05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23" name="Freeform 124">
            <a:extLst>
              <a:ext uri="{FF2B5EF4-FFF2-40B4-BE49-F238E27FC236}">
                <a16:creationId xmlns:a16="http://schemas.microsoft.com/office/drawing/2014/main" id="{0777DE30-CE49-8044-BFC8-56630164F53E}"/>
              </a:ext>
            </a:extLst>
          </p:cNvPr>
          <p:cNvSpPr>
            <a:spLocks/>
          </p:cNvSpPr>
          <p:nvPr/>
        </p:nvSpPr>
        <p:spPr bwMode="auto">
          <a:xfrm>
            <a:off x="1330623" y="2187344"/>
            <a:ext cx="73025" cy="808038"/>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28440">
            <a:solidFill>
              <a:srgbClr val="00B05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24" name="Freeform 124">
            <a:extLst>
              <a:ext uri="{FF2B5EF4-FFF2-40B4-BE49-F238E27FC236}">
                <a16:creationId xmlns:a16="http://schemas.microsoft.com/office/drawing/2014/main" id="{6F682B52-574A-4244-AF0E-B7A62C48EF77}"/>
              </a:ext>
            </a:extLst>
          </p:cNvPr>
          <p:cNvSpPr>
            <a:spLocks/>
          </p:cNvSpPr>
          <p:nvPr/>
        </p:nvSpPr>
        <p:spPr bwMode="auto">
          <a:xfrm>
            <a:off x="1815740" y="2188914"/>
            <a:ext cx="73025" cy="808038"/>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28440">
            <a:solidFill>
              <a:srgbClr val="00B05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25" name="Freeform 124">
            <a:extLst>
              <a:ext uri="{FF2B5EF4-FFF2-40B4-BE49-F238E27FC236}">
                <a16:creationId xmlns:a16="http://schemas.microsoft.com/office/drawing/2014/main" id="{0EBFD615-6279-E34C-A3E4-A18FA553D69A}"/>
              </a:ext>
            </a:extLst>
          </p:cNvPr>
          <p:cNvSpPr>
            <a:spLocks/>
          </p:cNvSpPr>
          <p:nvPr/>
        </p:nvSpPr>
        <p:spPr bwMode="auto">
          <a:xfrm>
            <a:off x="2318779" y="2188914"/>
            <a:ext cx="73025" cy="808038"/>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28440">
            <a:solidFill>
              <a:srgbClr val="00B05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26" name="Freeform 124">
            <a:extLst>
              <a:ext uri="{FF2B5EF4-FFF2-40B4-BE49-F238E27FC236}">
                <a16:creationId xmlns:a16="http://schemas.microsoft.com/office/drawing/2014/main" id="{A280B413-2B1B-334A-9CDD-685E702CF79A}"/>
              </a:ext>
            </a:extLst>
          </p:cNvPr>
          <p:cNvSpPr>
            <a:spLocks/>
          </p:cNvSpPr>
          <p:nvPr/>
        </p:nvSpPr>
        <p:spPr bwMode="auto">
          <a:xfrm>
            <a:off x="2808893" y="2185037"/>
            <a:ext cx="73025" cy="808038"/>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28440">
            <a:solidFill>
              <a:srgbClr val="00B05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27" name="Freeform 124">
            <a:extLst>
              <a:ext uri="{FF2B5EF4-FFF2-40B4-BE49-F238E27FC236}">
                <a16:creationId xmlns:a16="http://schemas.microsoft.com/office/drawing/2014/main" id="{11A6274C-0324-F54C-ABA4-3EB9193FB3E7}"/>
              </a:ext>
            </a:extLst>
          </p:cNvPr>
          <p:cNvSpPr>
            <a:spLocks/>
          </p:cNvSpPr>
          <p:nvPr/>
        </p:nvSpPr>
        <p:spPr bwMode="auto">
          <a:xfrm>
            <a:off x="3311932" y="2185037"/>
            <a:ext cx="73025" cy="808038"/>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28440">
            <a:solidFill>
              <a:srgbClr val="00B05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28" name="Freeform 124">
            <a:extLst>
              <a:ext uri="{FF2B5EF4-FFF2-40B4-BE49-F238E27FC236}">
                <a16:creationId xmlns:a16="http://schemas.microsoft.com/office/drawing/2014/main" id="{C84B8771-4D42-EA41-B205-3E074542EEAE}"/>
              </a:ext>
            </a:extLst>
          </p:cNvPr>
          <p:cNvSpPr>
            <a:spLocks/>
          </p:cNvSpPr>
          <p:nvPr/>
        </p:nvSpPr>
        <p:spPr bwMode="auto">
          <a:xfrm>
            <a:off x="3797049" y="2186607"/>
            <a:ext cx="73025" cy="808038"/>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28440">
            <a:solidFill>
              <a:srgbClr val="00B05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29" name="Freeform 124">
            <a:extLst>
              <a:ext uri="{FF2B5EF4-FFF2-40B4-BE49-F238E27FC236}">
                <a16:creationId xmlns:a16="http://schemas.microsoft.com/office/drawing/2014/main" id="{29C82C69-5F30-C84C-9041-2D26F6197FC9}"/>
              </a:ext>
            </a:extLst>
          </p:cNvPr>
          <p:cNvSpPr>
            <a:spLocks/>
          </p:cNvSpPr>
          <p:nvPr/>
        </p:nvSpPr>
        <p:spPr bwMode="auto">
          <a:xfrm>
            <a:off x="4300088" y="2186607"/>
            <a:ext cx="73025" cy="808038"/>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28440">
            <a:solidFill>
              <a:srgbClr val="00B05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30" name="Freeform 124">
            <a:extLst>
              <a:ext uri="{FF2B5EF4-FFF2-40B4-BE49-F238E27FC236}">
                <a16:creationId xmlns:a16="http://schemas.microsoft.com/office/drawing/2014/main" id="{1F94D436-4713-CB45-BD50-F0964C9B98D4}"/>
              </a:ext>
            </a:extLst>
          </p:cNvPr>
          <p:cNvSpPr>
            <a:spLocks/>
          </p:cNvSpPr>
          <p:nvPr/>
        </p:nvSpPr>
        <p:spPr bwMode="auto">
          <a:xfrm>
            <a:off x="4763080" y="2185774"/>
            <a:ext cx="73025" cy="808038"/>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28440">
            <a:solidFill>
              <a:srgbClr val="00B05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31" name="Freeform 124">
            <a:extLst>
              <a:ext uri="{FF2B5EF4-FFF2-40B4-BE49-F238E27FC236}">
                <a16:creationId xmlns:a16="http://schemas.microsoft.com/office/drawing/2014/main" id="{F48EF5A3-DB7A-1140-BF5F-FC2C176E14D3}"/>
              </a:ext>
            </a:extLst>
          </p:cNvPr>
          <p:cNvSpPr>
            <a:spLocks/>
          </p:cNvSpPr>
          <p:nvPr/>
        </p:nvSpPr>
        <p:spPr bwMode="auto">
          <a:xfrm>
            <a:off x="5266119" y="2185774"/>
            <a:ext cx="73025" cy="808038"/>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28440">
            <a:solidFill>
              <a:srgbClr val="00B05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32" name="Freeform 124">
            <a:extLst>
              <a:ext uri="{FF2B5EF4-FFF2-40B4-BE49-F238E27FC236}">
                <a16:creationId xmlns:a16="http://schemas.microsoft.com/office/drawing/2014/main" id="{91676985-B15E-B741-B92D-E192169B906C}"/>
              </a:ext>
            </a:extLst>
          </p:cNvPr>
          <p:cNvSpPr>
            <a:spLocks/>
          </p:cNvSpPr>
          <p:nvPr/>
        </p:nvSpPr>
        <p:spPr bwMode="auto">
          <a:xfrm>
            <a:off x="5751236" y="2187344"/>
            <a:ext cx="73025" cy="808038"/>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28440">
            <a:solidFill>
              <a:srgbClr val="00B05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33" name="Freeform 124">
            <a:extLst>
              <a:ext uri="{FF2B5EF4-FFF2-40B4-BE49-F238E27FC236}">
                <a16:creationId xmlns:a16="http://schemas.microsoft.com/office/drawing/2014/main" id="{6569940D-5328-CE47-9578-42C71A231A87}"/>
              </a:ext>
            </a:extLst>
          </p:cNvPr>
          <p:cNvSpPr>
            <a:spLocks/>
          </p:cNvSpPr>
          <p:nvPr/>
        </p:nvSpPr>
        <p:spPr bwMode="auto">
          <a:xfrm>
            <a:off x="6254275" y="2187344"/>
            <a:ext cx="73025" cy="808038"/>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28440">
            <a:solidFill>
              <a:srgbClr val="00B05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34" name="Freeform 124">
            <a:extLst>
              <a:ext uri="{FF2B5EF4-FFF2-40B4-BE49-F238E27FC236}">
                <a16:creationId xmlns:a16="http://schemas.microsoft.com/office/drawing/2014/main" id="{DC5EB301-CE32-654E-B0AC-2DF2BC3FA8E9}"/>
              </a:ext>
            </a:extLst>
          </p:cNvPr>
          <p:cNvSpPr>
            <a:spLocks/>
          </p:cNvSpPr>
          <p:nvPr/>
        </p:nvSpPr>
        <p:spPr bwMode="auto">
          <a:xfrm>
            <a:off x="6744389" y="2183467"/>
            <a:ext cx="73025" cy="808038"/>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28440">
            <a:solidFill>
              <a:srgbClr val="00B05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35" name="Freeform 124">
            <a:extLst>
              <a:ext uri="{FF2B5EF4-FFF2-40B4-BE49-F238E27FC236}">
                <a16:creationId xmlns:a16="http://schemas.microsoft.com/office/drawing/2014/main" id="{1B420444-96EB-4044-BD05-A2E73E265951}"/>
              </a:ext>
            </a:extLst>
          </p:cNvPr>
          <p:cNvSpPr>
            <a:spLocks/>
          </p:cNvSpPr>
          <p:nvPr/>
        </p:nvSpPr>
        <p:spPr bwMode="auto">
          <a:xfrm>
            <a:off x="7247428" y="2183467"/>
            <a:ext cx="73025" cy="808038"/>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28440">
            <a:solidFill>
              <a:srgbClr val="00B05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36" name="Freeform 124">
            <a:extLst>
              <a:ext uri="{FF2B5EF4-FFF2-40B4-BE49-F238E27FC236}">
                <a16:creationId xmlns:a16="http://schemas.microsoft.com/office/drawing/2014/main" id="{ED4D4719-7E6C-FA41-9225-D990A86390BF}"/>
              </a:ext>
            </a:extLst>
          </p:cNvPr>
          <p:cNvSpPr>
            <a:spLocks/>
          </p:cNvSpPr>
          <p:nvPr/>
        </p:nvSpPr>
        <p:spPr bwMode="auto">
          <a:xfrm>
            <a:off x="7732545" y="2185037"/>
            <a:ext cx="73025" cy="808038"/>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28440">
            <a:solidFill>
              <a:srgbClr val="00B05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37" name="Freeform 124">
            <a:extLst>
              <a:ext uri="{FF2B5EF4-FFF2-40B4-BE49-F238E27FC236}">
                <a16:creationId xmlns:a16="http://schemas.microsoft.com/office/drawing/2014/main" id="{81C260D5-5EE0-4248-BECC-37DC6ADBC64F}"/>
              </a:ext>
            </a:extLst>
          </p:cNvPr>
          <p:cNvSpPr>
            <a:spLocks/>
          </p:cNvSpPr>
          <p:nvPr/>
        </p:nvSpPr>
        <p:spPr bwMode="auto">
          <a:xfrm>
            <a:off x="8235584" y="2185037"/>
            <a:ext cx="73025" cy="808038"/>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28440">
            <a:solidFill>
              <a:srgbClr val="00B05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39" name="Rectangle 38">
            <a:extLst>
              <a:ext uri="{FF2B5EF4-FFF2-40B4-BE49-F238E27FC236}">
                <a16:creationId xmlns:a16="http://schemas.microsoft.com/office/drawing/2014/main" id="{DE14B2EA-9084-BE42-B26F-F0C6D094AE56}"/>
              </a:ext>
            </a:extLst>
          </p:cNvPr>
          <p:cNvSpPr/>
          <p:nvPr/>
        </p:nvSpPr>
        <p:spPr>
          <a:xfrm>
            <a:off x="648096" y="3083090"/>
            <a:ext cx="432000" cy="2756452"/>
          </a:xfrm>
          <a:prstGeom prst="rect">
            <a:avLst/>
          </a:prstGeom>
          <a:solidFill>
            <a:srgbClr val="00B050">
              <a:alpha val="25098"/>
            </a:srgbClr>
          </a:solidFill>
          <a:ln w="57150">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i="1" dirty="0">
              <a:solidFill>
                <a:schemeClr val="tx1"/>
              </a:solidFill>
            </a:endParaRPr>
          </a:p>
        </p:txBody>
      </p:sp>
      <p:sp>
        <p:nvSpPr>
          <p:cNvPr id="55" name="Rectangle 54">
            <a:extLst>
              <a:ext uri="{FF2B5EF4-FFF2-40B4-BE49-F238E27FC236}">
                <a16:creationId xmlns:a16="http://schemas.microsoft.com/office/drawing/2014/main" id="{57E06BB3-84CC-684E-967F-D9C8C239BCBE}"/>
              </a:ext>
            </a:extLst>
          </p:cNvPr>
          <p:cNvSpPr/>
          <p:nvPr/>
        </p:nvSpPr>
        <p:spPr>
          <a:xfrm>
            <a:off x="1151135" y="3067963"/>
            <a:ext cx="432000" cy="2756452"/>
          </a:xfrm>
          <a:prstGeom prst="rect">
            <a:avLst/>
          </a:prstGeom>
          <a:solidFill>
            <a:srgbClr val="00B050">
              <a:alpha val="25098"/>
            </a:srgbClr>
          </a:solidFill>
          <a:ln w="57150">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i="1" dirty="0">
              <a:solidFill>
                <a:schemeClr val="tx1"/>
              </a:solidFill>
            </a:endParaRPr>
          </a:p>
        </p:txBody>
      </p:sp>
      <p:sp>
        <p:nvSpPr>
          <p:cNvPr id="56" name="Rectangle 55">
            <a:extLst>
              <a:ext uri="{FF2B5EF4-FFF2-40B4-BE49-F238E27FC236}">
                <a16:creationId xmlns:a16="http://schemas.microsoft.com/office/drawing/2014/main" id="{CE13716F-3B0A-8C41-B363-E2CFBCB2BF78}"/>
              </a:ext>
            </a:extLst>
          </p:cNvPr>
          <p:cNvSpPr/>
          <p:nvPr/>
        </p:nvSpPr>
        <p:spPr>
          <a:xfrm>
            <a:off x="1619672" y="3084087"/>
            <a:ext cx="432000" cy="2756452"/>
          </a:xfrm>
          <a:prstGeom prst="rect">
            <a:avLst/>
          </a:prstGeom>
          <a:solidFill>
            <a:srgbClr val="00B050">
              <a:alpha val="25098"/>
            </a:srgbClr>
          </a:solidFill>
          <a:ln w="57150">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i="1" dirty="0">
              <a:solidFill>
                <a:schemeClr val="tx1"/>
              </a:solidFill>
            </a:endParaRPr>
          </a:p>
        </p:txBody>
      </p:sp>
      <p:sp>
        <p:nvSpPr>
          <p:cNvPr id="57" name="Rectangle 56">
            <a:extLst>
              <a:ext uri="{FF2B5EF4-FFF2-40B4-BE49-F238E27FC236}">
                <a16:creationId xmlns:a16="http://schemas.microsoft.com/office/drawing/2014/main" id="{4220D019-5125-C144-A7A4-78423C577D45}"/>
              </a:ext>
            </a:extLst>
          </p:cNvPr>
          <p:cNvSpPr/>
          <p:nvPr/>
        </p:nvSpPr>
        <p:spPr>
          <a:xfrm>
            <a:off x="2122711" y="3068960"/>
            <a:ext cx="432000" cy="2756452"/>
          </a:xfrm>
          <a:prstGeom prst="rect">
            <a:avLst/>
          </a:prstGeom>
          <a:solidFill>
            <a:srgbClr val="00B050">
              <a:alpha val="25098"/>
            </a:srgbClr>
          </a:solidFill>
          <a:ln w="57150">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i="1" dirty="0">
              <a:solidFill>
                <a:schemeClr val="tx1"/>
              </a:solidFill>
            </a:endParaRPr>
          </a:p>
        </p:txBody>
      </p:sp>
      <p:sp>
        <p:nvSpPr>
          <p:cNvPr id="58" name="Rectangle 57">
            <a:extLst>
              <a:ext uri="{FF2B5EF4-FFF2-40B4-BE49-F238E27FC236}">
                <a16:creationId xmlns:a16="http://schemas.microsoft.com/office/drawing/2014/main" id="{7157E701-81DA-F142-BB5C-FD535FA67745}"/>
              </a:ext>
            </a:extLst>
          </p:cNvPr>
          <p:cNvSpPr/>
          <p:nvPr/>
        </p:nvSpPr>
        <p:spPr>
          <a:xfrm>
            <a:off x="2620015" y="3070217"/>
            <a:ext cx="432000" cy="2756452"/>
          </a:xfrm>
          <a:prstGeom prst="rect">
            <a:avLst/>
          </a:prstGeom>
          <a:solidFill>
            <a:srgbClr val="00B050">
              <a:alpha val="25098"/>
            </a:srgbClr>
          </a:solidFill>
          <a:ln w="57150">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i="1" dirty="0">
              <a:solidFill>
                <a:schemeClr val="tx1"/>
              </a:solidFill>
            </a:endParaRPr>
          </a:p>
        </p:txBody>
      </p:sp>
      <p:sp>
        <p:nvSpPr>
          <p:cNvPr id="59" name="Rectangle 58">
            <a:extLst>
              <a:ext uri="{FF2B5EF4-FFF2-40B4-BE49-F238E27FC236}">
                <a16:creationId xmlns:a16="http://schemas.microsoft.com/office/drawing/2014/main" id="{0CB24B2D-AEAB-EF4B-93A3-908CFED1EF0C}"/>
              </a:ext>
            </a:extLst>
          </p:cNvPr>
          <p:cNvSpPr/>
          <p:nvPr/>
        </p:nvSpPr>
        <p:spPr>
          <a:xfrm>
            <a:off x="3123054" y="3055090"/>
            <a:ext cx="432000" cy="2756452"/>
          </a:xfrm>
          <a:prstGeom prst="rect">
            <a:avLst/>
          </a:prstGeom>
          <a:solidFill>
            <a:srgbClr val="00B050">
              <a:alpha val="25098"/>
            </a:srgbClr>
          </a:solidFill>
          <a:ln w="57150">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i="1" dirty="0">
              <a:solidFill>
                <a:schemeClr val="tx1"/>
              </a:solidFill>
            </a:endParaRPr>
          </a:p>
        </p:txBody>
      </p:sp>
      <p:sp>
        <p:nvSpPr>
          <p:cNvPr id="60" name="Rectangle 59">
            <a:extLst>
              <a:ext uri="{FF2B5EF4-FFF2-40B4-BE49-F238E27FC236}">
                <a16:creationId xmlns:a16="http://schemas.microsoft.com/office/drawing/2014/main" id="{442E821F-C725-F649-BC5A-997ECF6D122D}"/>
              </a:ext>
            </a:extLst>
          </p:cNvPr>
          <p:cNvSpPr/>
          <p:nvPr/>
        </p:nvSpPr>
        <p:spPr>
          <a:xfrm>
            <a:off x="3591591" y="3071214"/>
            <a:ext cx="432000" cy="2756452"/>
          </a:xfrm>
          <a:prstGeom prst="rect">
            <a:avLst/>
          </a:prstGeom>
          <a:solidFill>
            <a:srgbClr val="00B050">
              <a:alpha val="25098"/>
            </a:srgbClr>
          </a:solidFill>
          <a:ln w="57150">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i="1" dirty="0">
              <a:solidFill>
                <a:schemeClr val="tx1"/>
              </a:solidFill>
            </a:endParaRPr>
          </a:p>
        </p:txBody>
      </p:sp>
      <p:sp>
        <p:nvSpPr>
          <p:cNvPr id="61" name="Rectangle 60">
            <a:extLst>
              <a:ext uri="{FF2B5EF4-FFF2-40B4-BE49-F238E27FC236}">
                <a16:creationId xmlns:a16="http://schemas.microsoft.com/office/drawing/2014/main" id="{9C051570-FF39-7B4C-91E5-0A37B53F8DF0}"/>
              </a:ext>
            </a:extLst>
          </p:cNvPr>
          <p:cNvSpPr/>
          <p:nvPr/>
        </p:nvSpPr>
        <p:spPr>
          <a:xfrm>
            <a:off x="4094630" y="3056087"/>
            <a:ext cx="432000" cy="2756452"/>
          </a:xfrm>
          <a:prstGeom prst="rect">
            <a:avLst/>
          </a:prstGeom>
          <a:solidFill>
            <a:srgbClr val="00B050">
              <a:alpha val="25098"/>
            </a:srgbClr>
          </a:solidFill>
          <a:ln w="57150">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i="1" dirty="0">
              <a:solidFill>
                <a:schemeClr val="tx1"/>
              </a:solidFill>
            </a:endParaRPr>
          </a:p>
        </p:txBody>
      </p:sp>
      <p:sp>
        <p:nvSpPr>
          <p:cNvPr id="62" name="Rectangle 61">
            <a:extLst>
              <a:ext uri="{FF2B5EF4-FFF2-40B4-BE49-F238E27FC236}">
                <a16:creationId xmlns:a16="http://schemas.microsoft.com/office/drawing/2014/main" id="{2548A04A-64E6-7E49-BDB6-48AD1FD784DA}"/>
              </a:ext>
            </a:extLst>
          </p:cNvPr>
          <p:cNvSpPr/>
          <p:nvPr/>
        </p:nvSpPr>
        <p:spPr>
          <a:xfrm>
            <a:off x="4610941" y="3064048"/>
            <a:ext cx="432000" cy="2756452"/>
          </a:xfrm>
          <a:prstGeom prst="rect">
            <a:avLst/>
          </a:prstGeom>
          <a:solidFill>
            <a:srgbClr val="00B050">
              <a:alpha val="25098"/>
            </a:srgbClr>
          </a:solidFill>
          <a:ln w="57150">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i="1" dirty="0">
              <a:solidFill>
                <a:schemeClr val="tx1"/>
              </a:solidFill>
            </a:endParaRPr>
          </a:p>
        </p:txBody>
      </p:sp>
      <p:sp>
        <p:nvSpPr>
          <p:cNvPr id="63" name="Rectangle 62">
            <a:extLst>
              <a:ext uri="{FF2B5EF4-FFF2-40B4-BE49-F238E27FC236}">
                <a16:creationId xmlns:a16="http://schemas.microsoft.com/office/drawing/2014/main" id="{9E537D57-2C92-9D4A-BF0F-AE5EC29A8E13}"/>
              </a:ext>
            </a:extLst>
          </p:cNvPr>
          <p:cNvSpPr/>
          <p:nvPr/>
        </p:nvSpPr>
        <p:spPr>
          <a:xfrm>
            <a:off x="5113980" y="3048921"/>
            <a:ext cx="432000" cy="2756452"/>
          </a:xfrm>
          <a:prstGeom prst="rect">
            <a:avLst/>
          </a:prstGeom>
          <a:solidFill>
            <a:srgbClr val="00B050">
              <a:alpha val="25098"/>
            </a:srgbClr>
          </a:solidFill>
          <a:ln w="57150">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i="1" dirty="0">
              <a:solidFill>
                <a:schemeClr val="tx1"/>
              </a:solidFill>
            </a:endParaRPr>
          </a:p>
        </p:txBody>
      </p:sp>
      <p:sp>
        <p:nvSpPr>
          <p:cNvPr id="64" name="Rectangle 63">
            <a:extLst>
              <a:ext uri="{FF2B5EF4-FFF2-40B4-BE49-F238E27FC236}">
                <a16:creationId xmlns:a16="http://schemas.microsoft.com/office/drawing/2014/main" id="{0AA6717B-0494-4C47-8091-3849973EA227}"/>
              </a:ext>
            </a:extLst>
          </p:cNvPr>
          <p:cNvSpPr/>
          <p:nvPr/>
        </p:nvSpPr>
        <p:spPr>
          <a:xfrm>
            <a:off x="5582517" y="3065045"/>
            <a:ext cx="432000" cy="2756452"/>
          </a:xfrm>
          <a:prstGeom prst="rect">
            <a:avLst/>
          </a:prstGeom>
          <a:solidFill>
            <a:srgbClr val="00B050">
              <a:alpha val="25098"/>
            </a:srgbClr>
          </a:solidFill>
          <a:ln w="57150">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i="1" dirty="0">
              <a:solidFill>
                <a:schemeClr val="tx1"/>
              </a:solidFill>
            </a:endParaRPr>
          </a:p>
        </p:txBody>
      </p:sp>
      <p:sp>
        <p:nvSpPr>
          <p:cNvPr id="65" name="Rectangle 64">
            <a:extLst>
              <a:ext uri="{FF2B5EF4-FFF2-40B4-BE49-F238E27FC236}">
                <a16:creationId xmlns:a16="http://schemas.microsoft.com/office/drawing/2014/main" id="{1CE5717B-5AB2-1845-A4FF-C43F4C53327C}"/>
              </a:ext>
            </a:extLst>
          </p:cNvPr>
          <p:cNvSpPr/>
          <p:nvPr/>
        </p:nvSpPr>
        <p:spPr>
          <a:xfrm>
            <a:off x="6085556" y="3049918"/>
            <a:ext cx="432000" cy="2756452"/>
          </a:xfrm>
          <a:prstGeom prst="rect">
            <a:avLst/>
          </a:prstGeom>
          <a:solidFill>
            <a:srgbClr val="00B050">
              <a:alpha val="25098"/>
            </a:srgbClr>
          </a:solidFill>
          <a:ln w="57150">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i="1" dirty="0">
              <a:solidFill>
                <a:schemeClr val="tx1"/>
              </a:solidFill>
            </a:endParaRPr>
          </a:p>
        </p:txBody>
      </p:sp>
      <p:sp>
        <p:nvSpPr>
          <p:cNvPr id="66" name="Rectangle 65">
            <a:extLst>
              <a:ext uri="{FF2B5EF4-FFF2-40B4-BE49-F238E27FC236}">
                <a16:creationId xmlns:a16="http://schemas.microsoft.com/office/drawing/2014/main" id="{5C8DBEF9-A997-624C-8F2B-4B58CACE302C}"/>
              </a:ext>
            </a:extLst>
          </p:cNvPr>
          <p:cNvSpPr/>
          <p:nvPr/>
        </p:nvSpPr>
        <p:spPr>
          <a:xfrm>
            <a:off x="6582860" y="3051175"/>
            <a:ext cx="432000" cy="2756452"/>
          </a:xfrm>
          <a:prstGeom prst="rect">
            <a:avLst/>
          </a:prstGeom>
          <a:solidFill>
            <a:srgbClr val="00B050">
              <a:alpha val="25098"/>
            </a:srgbClr>
          </a:solidFill>
          <a:ln w="57150">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i="1" dirty="0">
              <a:solidFill>
                <a:schemeClr val="tx1"/>
              </a:solidFill>
            </a:endParaRPr>
          </a:p>
        </p:txBody>
      </p:sp>
      <p:sp>
        <p:nvSpPr>
          <p:cNvPr id="67" name="Rectangle 66">
            <a:extLst>
              <a:ext uri="{FF2B5EF4-FFF2-40B4-BE49-F238E27FC236}">
                <a16:creationId xmlns:a16="http://schemas.microsoft.com/office/drawing/2014/main" id="{4AB8C0CB-3759-AB45-AD84-53A3C788F939}"/>
              </a:ext>
            </a:extLst>
          </p:cNvPr>
          <p:cNvSpPr/>
          <p:nvPr/>
        </p:nvSpPr>
        <p:spPr>
          <a:xfrm>
            <a:off x="7085899" y="3036048"/>
            <a:ext cx="432000" cy="2756452"/>
          </a:xfrm>
          <a:prstGeom prst="rect">
            <a:avLst/>
          </a:prstGeom>
          <a:solidFill>
            <a:srgbClr val="00B050">
              <a:alpha val="25098"/>
            </a:srgbClr>
          </a:solidFill>
          <a:ln w="57150">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i="1" dirty="0">
              <a:solidFill>
                <a:schemeClr val="tx1"/>
              </a:solidFill>
            </a:endParaRPr>
          </a:p>
        </p:txBody>
      </p:sp>
      <p:sp>
        <p:nvSpPr>
          <p:cNvPr id="68" name="Rectangle 67">
            <a:extLst>
              <a:ext uri="{FF2B5EF4-FFF2-40B4-BE49-F238E27FC236}">
                <a16:creationId xmlns:a16="http://schemas.microsoft.com/office/drawing/2014/main" id="{D92CAEC2-B39D-A046-9373-4C838E746A1D}"/>
              </a:ext>
            </a:extLst>
          </p:cNvPr>
          <p:cNvSpPr/>
          <p:nvPr/>
        </p:nvSpPr>
        <p:spPr>
          <a:xfrm>
            <a:off x="7554436" y="3052172"/>
            <a:ext cx="432000" cy="2756452"/>
          </a:xfrm>
          <a:prstGeom prst="rect">
            <a:avLst/>
          </a:prstGeom>
          <a:solidFill>
            <a:srgbClr val="00B050">
              <a:alpha val="25098"/>
            </a:srgbClr>
          </a:solidFill>
          <a:ln w="57150">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i="1" dirty="0">
              <a:solidFill>
                <a:schemeClr val="tx1"/>
              </a:solidFill>
            </a:endParaRPr>
          </a:p>
        </p:txBody>
      </p:sp>
      <p:sp>
        <p:nvSpPr>
          <p:cNvPr id="69" name="Rectangle 68">
            <a:extLst>
              <a:ext uri="{FF2B5EF4-FFF2-40B4-BE49-F238E27FC236}">
                <a16:creationId xmlns:a16="http://schemas.microsoft.com/office/drawing/2014/main" id="{925B4719-B442-8340-9D55-C7F4306BBBE9}"/>
              </a:ext>
            </a:extLst>
          </p:cNvPr>
          <p:cNvSpPr/>
          <p:nvPr/>
        </p:nvSpPr>
        <p:spPr>
          <a:xfrm>
            <a:off x="8057475" y="3037045"/>
            <a:ext cx="432000" cy="2756452"/>
          </a:xfrm>
          <a:prstGeom prst="rect">
            <a:avLst/>
          </a:prstGeom>
          <a:solidFill>
            <a:srgbClr val="00B050">
              <a:alpha val="25098"/>
            </a:srgbClr>
          </a:solidFill>
          <a:ln w="57150">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i="1" dirty="0">
              <a:solidFill>
                <a:schemeClr val="tx1"/>
              </a:solidFill>
            </a:endParaRPr>
          </a:p>
        </p:txBody>
      </p:sp>
      <p:sp>
        <p:nvSpPr>
          <p:cNvPr id="70" name="Marcador de número de diapositiva 3">
            <a:extLst>
              <a:ext uri="{FF2B5EF4-FFF2-40B4-BE49-F238E27FC236}">
                <a16:creationId xmlns:a16="http://schemas.microsoft.com/office/drawing/2014/main" id="{1B022BBD-FC68-E54E-9C44-98FD7C0AF54C}"/>
              </a:ext>
            </a:extLst>
          </p:cNvPr>
          <p:cNvSpPr>
            <a:spLocks noGrp="1"/>
          </p:cNvSpPr>
          <p:nvPr>
            <p:ph type="sldNum" sz="quarter" idx="11"/>
          </p:nvPr>
        </p:nvSpPr>
        <p:spPr>
          <a:xfrm>
            <a:off x="6553200" y="6243638"/>
            <a:ext cx="2133600" cy="457200"/>
          </a:xfrm>
        </p:spPr>
        <p:txBody>
          <a:bodyPr/>
          <a:lstStyle/>
          <a:p>
            <a:fld id="{323594FA-E141-4234-AE05-360401972BE7}" type="slidenum">
              <a:rPr lang="en-US" altLang="en-US" smtClean="0"/>
              <a:pPr/>
              <a:t>26</a:t>
            </a:fld>
            <a:endParaRPr lang="en-US" altLang="en-US" dirty="0"/>
          </a:p>
        </p:txBody>
      </p:sp>
    </p:spTree>
    <p:extLst>
      <p:ext uri="{BB962C8B-B14F-4D97-AF65-F5344CB8AC3E}">
        <p14:creationId xmlns:p14="http://schemas.microsoft.com/office/powerpoint/2010/main" val="7402945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2"/>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3"/>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6"/>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7"/>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8"/>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9"/>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30"/>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31"/>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32"/>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33"/>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34"/>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35"/>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36"/>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37"/>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39"/>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55"/>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56"/>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57"/>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58"/>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59"/>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60"/>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61"/>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62"/>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63"/>
                                        </p:tgtEl>
                                        <p:attrNameLst>
                                          <p:attrName>style.visibility</p:attrName>
                                        </p:attrNameLst>
                                      </p:cBhvr>
                                      <p:to>
                                        <p:strVal val="visible"/>
                                      </p:to>
                                    </p:set>
                                  </p:childTnLst>
                                </p:cTn>
                              </p:par>
                              <p:par>
                                <p:cTn id="77" presetID="1" presetClass="entr" presetSubtype="0" fill="hold" grpId="0" nodeType="withEffect">
                                  <p:stCondLst>
                                    <p:cond delay="0"/>
                                  </p:stCondLst>
                                  <p:childTnLst>
                                    <p:set>
                                      <p:cBhvr>
                                        <p:cTn id="78" dur="1" fill="hold">
                                          <p:stCondLst>
                                            <p:cond delay="0"/>
                                          </p:stCondLst>
                                        </p:cTn>
                                        <p:tgtEl>
                                          <p:spTgt spid="64"/>
                                        </p:tgtEl>
                                        <p:attrNameLst>
                                          <p:attrName>style.visibility</p:attrName>
                                        </p:attrNameLst>
                                      </p:cBhvr>
                                      <p:to>
                                        <p:strVal val="visible"/>
                                      </p:to>
                                    </p:set>
                                  </p:childTnLst>
                                </p:cTn>
                              </p:par>
                              <p:par>
                                <p:cTn id="79" presetID="1" presetClass="entr" presetSubtype="0" fill="hold" grpId="0" nodeType="withEffect">
                                  <p:stCondLst>
                                    <p:cond delay="0"/>
                                  </p:stCondLst>
                                  <p:childTnLst>
                                    <p:set>
                                      <p:cBhvr>
                                        <p:cTn id="80" dur="1" fill="hold">
                                          <p:stCondLst>
                                            <p:cond delay="0"/>
                                          </p:stCondLst>
                                        </p:cTn>
                                        <p:tgtEl>
                                          <p:spTgt spid="65"/>
                                        </p:tgtEl>
                                        <p:attrNameLst>
                                          <p:attrName>style.visibility</p:attrName>
                                        </p:attrNameLst>
                                      </p:cBhvr>
                                      <p:to>
                                        <p:strVal val="visible"/>
                                      </p:to>
                                    </p:set>
                                  </p:childTnLst>
                                </p:cTn>
                              </p:par>
                              <p:par>
                                <p:cTn id="81" presetID="1" presetClass="entr" presetSubtype="0" fill="hold" grpId="0" nodeType="withEffect">
                                  <p:stCondLst>
                                    <p:cond delay="0"/>
                                  </p:stCondLst>
                                  <p:childTnLst>
                                    <p:set>
                                      <p:cBhvr>
                                        <p:cTn id="82" dur="1" fill="hold">
                                          <p:stCondLst>
                                            <p:cond delay="0"/>
                                          </p:stCondLst>
                                        </p:cTn>
                                        <p:tgtEl>
                                          <p:spTgt spid="66"/>
                                        </p:tgtEl>
                                        <p:attrNameLst>
                                          <p:attrName>style.visibility</p:attrName>
                                        </p:attrNameLst>
                                      </p:cBhvr>
                                      <p:to>
                                        <p:strVal val="visible"/>
                                      </p:to>
                                    </p:set>
                                  </p:childTnLst>
                                </p:cTn>
                              </p:par>
                              <p:par>
                                <p:cTn id="83" presetID="1" presetClass="entr" presetSubtype="0" fill="hold" grpId="0" nodeType="withEffect">
                                  <p:stCondLst>
                                    <p:cond delay="0"/>
                                  </p:stCondLst>
                                  <p:childTnLst>
                                    <p:set>
                                      <p:cBhvr>
                                        <p:cTn id="84" dur="1" fill="hold">
                                          <p:stCondLst>
                                            <p:cond delay="0"/>
                                          </p:stCondLst>
                                        </p:cTn>
                                        <p:tgtEl>
                                          <p:spTgt spid="67"/>
                                        </p:tgtEl>
                                        <p:attrNameLst>
                                          <p:attrName>style.visibility</p:attrName>
                                        </p:attrNameLst>
                                      </p:cBhvr>
                                      <p:to>
                                        <p:strVal val="visible"/>
                                      </p:to>
                                    </p:set>
                                  </p:childTnLst>
                                </p:cTn>
                              </p:par>
                              <p:par>
                                <p:cTn id="85" presetID="1" presetClass="entr" presetSubtype="0" fill="hold" grpId="0" nodeType="withEffect">
                                  <p:stCondLst>
                                    <p:cond delay="0"/>
                                  </p:stCondLst>
                                  <p:childTnLst>
                                    <p:set>
                                      <p:cBhvr>
                                        <p:cTn id="86" dur="1" fill="hold">
                                          <p:stCondLst>
                                            <p:cond delay="0"/>
                                          </p:stCondLst>
                                        </p:cTn>
                                        <p:tgtEl>
                                          <p:spTgt spid="68"/>
                                        </p:tgtEl>
                                        <p:attrNameLst>
                                          <p:attrName>style.visibility</p:attrName>
                                        </p:attrNameLst>
                                      </p:cBhvr>
                                      <p:to>
                                        <p:strVal val="visible"/>
                                      </p:to>
                                    </p:set>
                                  </p:childTnLst>
                                </p:cTn>
                              </p:par>
                              <p:par>
                                <p:cTn id="87" presetID="1" presetClass="entr" presetSubtype="0" fill="hold" grpId="0" nodeType="withEffect">
                                  <p:stCondLst>
                                    <p:cond delay="0"/>
                                  </p:stCondLst>
                                  <p:childTnLst>
                                    <p:set>
                                      <p:cBhvr>
                                        <p:cTn id="88" dur="1" fill="hold">
                                          <p:stCondLst>
                                            <p:cond delay="0"/>
                                          </p:stCondLst>
                                        </p:cTn>
                                        <p:tgtEl>
                                          <p:spTgt spid="6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9"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07B4DC-E43F-0644-A985-6D068B1B2315}"/>
              </a:ext>
            </a:extLst>
          </p:cNvPr>
          <p:cNvSpPr>
            <a:spLocks noGrp="1"/>
          </p:cNvSpPr>
          <p:nvPr>
            <p:ph type="title"/>
          </p:nvPr>
        </p:nvSpPr>
        <p:spPr/>
        <p:txBody>
          <a:bodyPr>
            <a:normAutofit/>
          </a:bodyPr>
          <a:lstStyle/>
          <a:p>
            <a:r>
              <a:rPr lang="en-US" dirty="0"/>
              <a:t>Vector Addition (II)</a:t>
            </a:r>
          </a:p>
        </p:txBody>
      </p:sp>
      <p:sp>
        <p:nvSpPr>
          <p:cNvPr id="3" name="Content Placeholder 2">
            <a:extLst>
              <a:ext uri="{FF2B5EF4-FFF2-40B4-BE49-F238E27FC236}">
                <a16:creationId xmlns:a16="http://schemas.microsoft.com/office/drawing/2014/main" id="{A1E6F9D2-F549-0F40-837D-B42114E20B2F}"/>
              </a:ext>
            </a:extLst>
          </p:cNvPr>
          <p:cNvSpPr>
            <a:spLocks noGrp="1"/>
          </p:cNvSpPr>
          <p:nvPr>
            <p:ph idx="1"/>
          </p:nvPr>
        </p:nvSpPr>
        <p:spPr/>
        <p:txBody>
          <a:bodyPr/>
          <a:lstStyle/>
          <a:p>
            <a:r>
              <a:rPr lang="en-US" dirty="0"/>
              <a:t>The whole set of threads is called a </a:t>
            </a:r>
            <a:r>
              <a:rPr lang="en-US" dirty="0">
                <a:solidFill>
                  <a:srgbClr val="00B050"/>
                </a:solidFill>
              </a:rPr>
              <a:t>grid</a:t>
            </a:r>
          </a:p>
          <a:p>
            <a:r>
              <a:rPr lang="en-US" dirty="0"/>
              <a:t>We need a way to assign threads to GPU cores</a:t>
            </a:r>
          </a:p>
        </p:txBody>
      </p:sp>
      <p:pic>
        <p:nvPicPr>
          <p:cNvPr id="4" name="Picture 3">
            <a:extLst>
              <a:ext uri="{FF2B5EF4-FFF2-40B4-BE49-F238E27FC236}">
                <a16:creationId xmlns:a16="http://schemas.microsoft.com/office/drawing/2014/main" id="{0A72EFEB-7804-EE40-8134-9A3997B8C6A8}"/>
              </a:ext>
            </a:extLst>
          </p:cNvPr>
          <p:cNvPicPr>
            <a:picLocks noChangeAspect="1"/>
          </p:cNvPicPr>
          <p:nvPr/>
        </p:nvPicPr>
        <p:blipFill>
          <a:blip r:embed="rId2"/>
          <a:stretch>
            <a:fillRect/>
          </a:stretch>
        </p:blipFill>
        <p:spPr>
          <a:xfrm>
            <a:off x="612000" y="3100826"/>
            <a:ext cx="7920000" cy="1360490"/>
          </a:xfrm>
          <a:prstGeom prst="rect">
            <a:avLst/>
          </a:prstGeom>
        </p:spPr>
      </p:pic>
      <p:pic>
        <p:nvPicPr>
          <p:cNvPr id="5" name="Picture 4">
            <a:extLst>
              <a:ext uri="{FF2B5EF4-FFF2-40B4-BE49-F238E27FC236}">
                <a16:creationId xmlns:a16="http://schemas.microsoft.com/office/drawing/2014/main" id="{D9942C94-4BDB-C14D-9F8C-17B98264E70E}"/>
              </a:ext>
            </a:extLst>
          </p:cNvPr>
          <p:cNvPicPr>
            <a:picLocks noChangeAspect="1"/>
          </p:cNvPicPr>
          <p:nvPr/>
        </p:nvPicPr>
        <p:blipFill>
          <a:blip r:embed="rId3"/>
          <a:stretch>
            <a:fillRect/>
          </a:stretch>
        </p:blipFill>
        <p:spPr>
          <a:xfrm>
            <a:off x="612000" y="3564714"/>
            <a:ext cx="7920000" cy="2226994"/>
          </a:xfrm>
          <a:prstGeom prst="rect">
            <a:avLst/>
          </a:prstGeom>
        </p:spPr>
      </p:pic>
      <p:sp>
        <p:nvSpPr>
          <p:cNvPr id="22" name="Freeform 124">
            <a:extLst>
              <a:ext uri="{FF2B5EF4-FFF2-40B4-BE49-F238E27FC236}">
                <a16:creationId xmlns:a16="http://schemas.microsoft.com/office/drawing/2014/main" id="{23BE8AD8-8D03-EF48-AB09-D97768DAA50C}"/>
              </a:ext>
            </a:extLst>
          </p:cNvPr>
          <p:cNvSpPr>
            <a:spLocks/>
          </p:cNvSpPr>
          <p:nvPr/>
        </p:nvSpPr>
        <p:spPr bwMode="auto">
          <a:xfrm>
            <a:off x="827584" y="2187344"/>
            <a:ext cx="73025" cy="808038"/>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28440">
            <a:solidFill>
              <a:srgbClr val="00B05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23" name="Freeform 124">
            <a:extLst>
              <a:ext uri="{FF2B5EF4-FFF2-40B4-BE49-F238E27FC236}">
                <a16:creationId xmlns:a16="http://schemas.microsoft.com/office/drawing/2014/main" id="{0777DE30-CE49-8044-BFC8-56630164F53E}"/>
              </a:ext>
            </a:extLst>
          </p:cNvPr>
          <p:cNvSpPr>
            <a:spLocks/>
          </p:cNvSpPr>
          <p:nvPr/>
        </p:nvSpPr>
        <p:spPr bwMode="auto">
          <a:xfrm>
            <a:off x="1330623" y="2187344"/>
            <a:ext cx="73025" cy="808038"/>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28440">
            <a:solidFill>
              <a:srgbClr val="00B05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24" name="Freeform 124">
            <a:extLst>
              <a:ext uri="{FF2B5EF4-FFF2-40B4-BE49-F238E27FC236}">
                <a16:creationId xmlns:a16="http://schemas.microsoft.com/office/drawing/2014/main" id="{6F682B52-574A-4244-AF0E-B7A62C48EF77}"/>
              </a:ext>
            </a:extLst>
          </p:cNvPr>
          <p:cNvSpPr>
            <a:spLocks/>
          </p:cNvSpPr>
          <p:nvPr/>
        </p:nvSpPr>
        <p:spPr bwMode="auto">
          <a:xfrm>
            <a:off x="1815740" y="2188914"/>
            <a:ext cx="73025" cy="808038"/>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28440">
            <a:solidFill>
              <a:srgbClr val="00B05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25" name="Freeform 124">
            <a:extLst>
              <a:ext uri="{FF2B5EF4-FFF2-40B4-BE49-F238E27FC236}">
                <a16:creationId xmlns:a16="http://schemas.microsoft.com/office/drawing/2014/main" id="{0EBFD615-6279-E34C-A3E4-A18FA553D69A}"/>
              </a:ext>
            </a:extLst>
          </p:cNvPr>
          <p:cNvSpPr>
            <a:spLocks/>
          </p:cNvSpPr>
          <p:nvPr/>
        </p:nvSpPr>
        <p:spPr bwMode="auto">
          <a:xfrm>
            <a:off x="2318779" y="2188914"/>
            <a:ext cx="73025" cy="808038"/>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28440">
            <a:solidFill>
              <a:srgbClr val="00B05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26" name="Freeform 124">
            <a:extLst>
              <a:ext uri="{FF2B5EF4-FFF2-40B4-BE49-F238E27FC236}">
                <a16:creationId xmlns:a16="http://schemas.microsoft.com/office/drawing/2014/main" id="{A280B413-2B1B-334A-9CDD-685E702CF79A}"/>
              </a:ext>
            </a:extLst>
          </p:cNvPr>
          <p:cNvSpPr>
            <a:spLocks/>
          </p:cNvSpPr>
          <p:nvPr/>
        </p:nvSpPr>
        <p:spPr bwMode="auto">
          <a:xfrm>
            <a:off x="2808893" y="2185037"/>
            <a:ext cx="73025" cy="808038"/>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28440">
            <a:solidFill>
              <a:srgbClr val="00B05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27" name="Freeform 124">
            <a:extLst>
              <a:ext uri="{FF2B5EF4-FFF2-40B4-BE49-F238E27FC236}">
                <a16:creationId xmlns:a16="http://schemas.microsoft.com/office/drawing/2014/main" id="{11A6274C-0324-F54C-ABA4-3EB9193FB3E7}"/>
              </a:ext>
            </a:extLst>
          </p:cNvPr>
          <p:cNvSpPr>
            <a:spLocks/>
          </p:cNvSpPr>
          <p:nvPr/>
        </p:nvSpPr>
        <p:spPr bwMode="auto">
          <a:xfrm>
            <a:off x="3311932" y="2185037"/>
            <a:ext cx="73025" cy="808038"/>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28440">
            <a:solidFill>
              <a:srgbClr val="00B05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28" name="Freeform 124">
            <a:extLst>
              <a:ext uri="{FF2B5EF4-FFF2-40B4-BE49-F238E27FC236}">
                <a16:creationId xmlns:a16="http://schemas.microsoft.com/office/drawing/2014/main" id="{C84B8771-4D42-EA41-B205-3E074542EEAE}"/>
              </a:ext>
            </a:extLst>
          </p:cNvPr>
          <p:cNvSpPr>
            <a:spLocks/>
          </p:cNvSpPr>
          <p:nvPr/>
        </p:nvSpPr>
        <p:spPr bwMode="auto">
          <a:xfrm>
            <a:off x="3797049" y="2186607"/>
            <a:ext cx="73025" cy="808038"/>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28440">
            <a:solidFill>
              <a:srgbClr val="00B05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29" name="Freeform 124">
            <a:extLst>
              <a:ext uri="{FF2B5EF4-FFF2-40B4-BE49-F238E27FC236}">
                <a16:creationId xmlns:a16="http://schemas.microsoft.com/office/drawing/2014/main" id="{29C82C69-5F30-C84C-9041-2D26F6197FC9}"/>
              </a:ext>
            </a:extLst>
          </p:cNvPr>
          <p:cNvSpPr>
            <a:spLocks/>
          </p:cNvSpPr>
          <p:nvPr/>
        </p:nvSpPr>
        <p:spPr bwMode="auto">
          <a:xfrm>
            <a:off x="4300088" y="2186607"/>
            <a:ext cx="73025" cy="808038"/>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28440">
            <a:solidFill>
              <a:srgbClr val="00B05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30" name="Freeform 124">
            <a:extLst>
              <a:ext uri="{FF2B5EF4-FFF2-40B4-BE49-F238E27FC236}">
                <a16:creationId xmlns:a16="http://schemas.microsoft.com/office/drawing/2014/main" id="{1F94D436-4713-CB45-BD50-F0964C9B98D4}"/>
              </a:ext>
            </a:extLst>
          </p:cNvPr>
          <p:cNvSpPr>
            <a:spLocks/>
          </p:cNvSpPr>
          <p:nvPr/>
        </p:nvSpPr>
        <p:spPr bwMode="auto">
          <a:xfrm>
            <a:off x="4763080" y="2185774"/>
            <a:ext cx="73025" cy="808038"/>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28440">
            <a:solidFill>
              <a:srgbClr val="00B05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31" name="Freeform 124">
            <a:extLst>
              <a:ext uri="{FF2B5EF4-FFF2-40B4-BE49-F238E27FC236}">
                <a16:creationId xmlns:a16="http://schemas.microsoft.com/office/drawing/2014/main" id="{F48EF5A3-DB7A-1140-BF5F-FC2C176E14D3}"/>
              </a:ext>
            </a:extLst>
          </p:cNvPr>
          <p:cNvSpPr>
            <a:spLocks/>
          </p:cNvSpPr>
          <p:nvPr/>
        </p:nvSpPr>
        <p:spPr bwMode="auto">
          <a:xfrm>
            <a:off x="5266119" y="2185774"/>
            <a:ext cx="73025" cy="808038"/>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28440">
            <a:solidFill>
              <a:srgbClr val="00B05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32" name="Freeform 124">
            <a:extLst>
              <a:ext uri="{FF2B5EF4-FFF2-40B4-BE49-F238E27FC236}">
                <a16:creationId xmlns:a16="http://schemas.microsoft.com/office/drawing/2014/main" id="{91676985-B15E-B741-B92D-E192169B906C}"/>
              </a:ext>
            </a:extLst>
          </p:cNvPr>
          <p:cNvSpPr>
            <a:spLocks/>
          </p:cNvSpPr>
          <p:nvPr/>
        </p:nvSpPr>
        <p:spPr bwMode="auto">
          <a:xfrm>
            <a:off x="5751236" y="2187344"/>
            <a:ext cx="73025" cy="808038"/>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28440">
            <a:solidFill>
              <a:srgbClr val="00B05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33" name="Freeform 124">
            <a:extLst>
              <a:ext uri="{FF2B5EF4-FFF2-40B4-BE49-F238E27FC236}">
                <a16:creationId xmlns:a16="http://schemas.microsoft.com/office/drawing/2014/main" id="{6569940D-5328-CE47-9578-42C71A231A87}"/>
              </a:ext>
            </a:extLst>
          </p:cNvPr>
          <p:cNvSpPr>
            <a:spLocks/>
          </p:cNvSpPr>
          <p:nvPr/>
        </p:nvSpPr>
        <p:spPr bwMode="auto">
          <a:xfrm>
            <a:off x="6254275" y="2187344"/>
            <a:ext cx="73025" cy="808038"/>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28440">
            <a:solidFill>
              <a:srgbClr val="00B05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34" name="Freeform 124">
            <a:extLst>
              <a:ext uri="{FF2B5EF4-FFF2-40B4-BE49-F238E27FC236}">
                <a16:creationId xmlns:a16="http://schemas.microsoft.com/office/drawing/2014/main" id="{DC5EB301-CE32-654E-B0AC-2DF2BC3FA8E9}"/>
              </a:ext>
            </a:extLst>
          </p:cNvPr>
          <p:cNvSpPr>
            <a:spLocks/>
          </p:cNvSpPr>
          <p:nvPr/>
        </p:nvSpPr>
        <p:spPr bwMode="auto">
          <a:xfrm>
            <a:off x="6744389" y="2183467"/>
            <a:ext cx="73025" cy="808038"/>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28440">
            <a:solidFill>
              <a:srgbClr val="00B05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35" name="Freeform 124">
            <a:extLst>
              <a:ext uri="{FF2B5EF4-FFF2-40B4-BE49-F238E27FC236}">
                <a16:creationId xmlns:a16="http://schemas.microsoft.com/office/drawing/2014/main" id="{1B420444-96EB-4044-BD05-A2E73E265951}"/>
              </a:ext>
            </a:extLst>
          </p:cNvPr>
          <p:cNvSpPr>
            <a:spLocks/>
          </p:cNvSpPr>
          <p:nvPr/>
        </p:nvSpPr>
        <p:spPr bwMode="auto">
          <a:xfrm>
            <a:off x="7247428" y="2183467"/>
            <a:ext cx="73025" cy="808038"/>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28440">
            <a:solidFill>
              <a:srgbClr val="00B05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36" name="Freeform 124">
            <a:extLst>
              <a:ext uri="{FF2B5EF4-FFF2-40B4-BE49-F238E27FC236}">
                <a16:creationId xmlns:a16="http://schemas.microsoft.com/office/drawing/2014/main" id="{ED4D4719-7E6C-FA41-9225-D990A86390BF}"/>
              </a:ext>
            </a:extLst>
          </p:cNvPr>
          <p:cNvSpPr>
            <a:spLocks/>
          </p:cNvSpPr>
          <p:nvPr/>
        </p:nvSpPr>
        <p:spPr bwMode="auto">
          <a:xfrm>
            <a:off x="7732545" y="2185037"/>
            <a:ext cx="73025" cy="808038"/>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28440">
            <a:solidFill>
              <a:srgbClr val="00B05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37" name="Freeform 124">
            <a:extLst>
              <a:ext uri="{FF2B5EF4-FFF2-40B4-BE49-F238E27FC236}">
                <a16:creationId xmlns:a16="http://schemas.microsoft.com/office/drawing/2014/main" id="{81C260D5-5EE0-4248-BECC-37DC6ADBC64F}"/>
              </a:ext>
            </a:extLst>
          </p:cNvPr>
          <p:cNvSpPr>
            <a:spLocks/>
          </p:cNvSpPr>
          <p:nvPr/>
        </p:nvSpPr>
        <p:spPr bwMode="auto">
          <a:xfrm>
            <a:off x="8235584" y="2185037"/>
            <a:ext cx="73025" cy="808038"/>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28440">
            <a:solidFill>
              <a:srgbClr val="00B05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39" name="Rectangle 38">
            <a:extLst>
              <a:ext uri="{FF2B5EF4-FFF2-40B4-BE49-F238E27FC236}">
                <a16:creationId xmlns:a16="http://schemas.microsoft.com/office/drawing/2014/main" id="{DE14B2EA-9084-BE42-B26F-F0C6D094AE56}"/>
              </a:ext>
            </a:extLst>
          </p:cNvPr>
          <p:cNvSpPr/>
          <p:nvPr/>
        </p:nvSpPr>
        <p:spPr>
          <a:xfrm>
            <a:off x="648096" y="3083090"/>
            <a:ext cx="432000" cy="2756452"/>
          </a:xfrm>
          <a:prstGeom prst="rect">
            <a:avLst/>
          </a:prstGeom>
          <a:solidFill>
            <a:srgbClr val="00B050">
              <a:alpha val="25098"/>
            </a:srgbClr>
          </a:solidFill>
          <a:ln w="57150">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i="1" dirty="0">
              <a:solidFill>
                <a:schemeClr val="tx1"/>
              </a:solidFill>
            </a:endParaRPr>
          </a:p>
        </p:txBody>
      </p:sp>
      <p:sp>
        <p:nvSpPr>
          <p:cNvPr id="55" name="Rectangle 54">
            <a:extLst>
              <a:ext uri="{FF2B5EF4-FFF2-40B4-BE49-F238E27FC236}">
                <a16:creationId xmlns:a16="http://schemas.microsoft.com/office/drawing/2014/main" id="{57E06BB3-84CC-684E-967F-D9C8C239BCBE}"/>
              </a:ext>
            </a:extLst>
          </p:cNvPr>
          <p:cNvSpPr/>
          <p:nvPr/>
        </p:nvSpPr>
        <p:spPr>
          <a:xfrm>
            <a:off x="1151135" y="3067963"/>
            <a:ext cx="432000" cy="2756452"/>
          </a:xfrm>
          <a:prstGeom prst="rect">
            <a:avLst/>
          </a:prstGeom>
          <a:solidFill>
            <a:srgbClr val="00B050">
              <a:alpha val="25098"/>
            </a:srgbClr>
          </a:solidFill>
          <a:ln w="57150">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i="1" dirty="0">
              <a:solidFill>
                <a:schemeClr val="tx1"/>
              </a:solidFill>
            </a:endParaRPr>
          </a:p>
        </p:txBody>
      </p:sp>
      <p:sp>
        <p:nvSpPr>
          <p:cNvPr id="56" name="Rectangle 55">
            <a:extLst>
              <a:ext uri="{FF2B5EF4-FFF2-40B4-BE49-F238E27FC236}">
                <a16:creationId xmlns:a16="http://schemas.microsoft.com/office/drawing/2014/main" id="{CE13716F-3B0A-8C41-B363-E2CFBCB2BF78}"/>
              </a:ext>
            </a:extLst>
          </p:cNvPr>
          <p:cNvSpPr/>
          <p:nvPr/>
        </p:nvSpPr>
        <p:spPr>
          <a:xfrm>
            <a:off x="1619672" y="3084087"/>
            <a:ext cx="432000" cy="2756452"/>
          </a:xfrm>
          <a:prstGeom prst="rect">
            <a:avLst/>
          </a:prstGeom>
          <a:solidFill>
            <a:srgbClr val="00B050">
              <a:alpha val="25098"/>
            </a:srgbClr>
          </a:solidFill>
          <a:ln w="57150">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i="1" dirty="0">
              <a:solidFill>
                <a:schemeClr val="tx1"/>
              </a:solidFill>
            </a:endParaRPr>
          </a:p>
        </p:txBody>
      </p:sp>
      <p:sp>
        <p:nvSpPr>
          <p:cNvPr id="57" name="Rectangle 56">
            <a:extLst>
              <a:ext uri="{FF2B5EF4-FFF2-40B4-BE49-F238E27FC236}">
                <a16:creationId xmlns:a16="http://schemas.microsoft.com/office/drawing/2014/main" id="{4220D019-5125-C144-A7A4-78423C577D45}"/>
              </a:ext>
            </a:extLst>
          </p:cNvPr>
          <p:cNvSpPr/>
          <p:nvPr/>
        </p:nvSpPr>
        <p:spPr>
          <a:xfrm>
            <a:off x="2122711" y="3068960"/>
            <a:ext cx="432000" cy="2756452"/>
          </a:xfrm>
          <a:prstGeom prst="rect">
            <a:avLst/>
          </a:prstGeom>
          <a:solidFill>
            <a:srgbClr val="00B050">
              <a:alpha val="25098"/>
            </a:srgbClr>
          </a:solidFill>
          <a:ln w="57150">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i="1" dirty="0">
              <a:solidFill>
                <a:schemeClr val="tx1"/>
              </a:solidFill>
            </a:endParaRPr>
          </a:p>
        </p:txBody>
      </p:sp>
      <p:sp>
        <p:nvSpPr>
          <p:cNvPr id="58" name="Rectangle 57">
            <a:extLst>
              <a:ext uri="{FF2B5EF4-FFF2-40B4-BE49-F238E27FC236}">
                <a16:creationId xmlns:a16="http://schemas.microsoft.com/office/drawing/2014/main" id="{7157E701-81DA-F142-BB5C-FD535FA67745}"/>
              </a:ext>
            </a:extLst>
          </p:cNvPr>
          <p:cNvSpPr/>
          <p:nvPr/>
        </p:nvSpPr>
        <p:spPr>
          <a:xfrm>
            <a:off x="2620015" y="3070217"/>
            <a:ext cx="432000" cy="2756452"/>
          </a:xfrm>
          <a:prstGeom prst="rect">
            <a:avLst/>
          </a:prstGeom>
          <a:solidFill>
            <a:srgbClr val="00B050">
              <a:alpha val="25098"/>
            </a:srgbClr>
          </a:solidFill>
          <a:ln w="57150">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i="1" dirty="0">
              <a:solidFill>
                <a:schemeClr val="tx1"/>
              </a:solidFill>
            </a:endParaRPr>
          </a:p>
        </p:txBody>
      </p:sp>
      <p:sp>
        <p:nvSpPr>
          <p:cNvPr id="59" name="Rectangle 58">
            <a:extLst>
              <a:ext uri="{FF2B5EF4-FFF2-40B4-BE49-F238E27FC236}">
                <a16:creationId xmlns:a16="http://schemas.microsoft.com/office/drawing/2014/main" id="{0CB24B2D-AEAB-EF4B-93A3-908CFED1EF0C}"/>
              </a:ext>
            </a:extLst>
          </p:cNvPr>
          <p:cNvSpPr/>
          <p:nvPr/>
        </p:nvSpPr>
        <p:spPr>
          <a:xfrm>
            <a:off x="3123054" y="3055090"/>
            <a:ext cx="432000" cy="2756452"/>
          </a:xfrm>
          <a:prstGeom prst="rect">
            <a:avLst/>
          </a:prstGeom>
          <a:solidFill>
            <a:srgbClr val="00B050">
              <a:alpha val="25098"/>
            </a:srgbClr>
          </a:solidFill>
          <a:ln w="57150">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i="1" dirty="0">
              <a:solidFill>
                <a:schemeClr val="tx1"/>
              </a:solidFill>
            </a:endParaRPr>
          </a:p>
        </p:txBody>
      </p:sp>
      <p:sp>
        <p:nvSpPr>
          <p:cNvPr id="60" name="Rectangle 59">
            <a:extLst>
              <a:ext uri="{FF2B5EF4-FFF2-40B4-BE49-F238E27FC236}">
                <a16:creationId xmlns:a16="http://schemas.microsoft.com/office/drawing/2014/main" id="{442E821F-C725-F649-BC5A-997ECF6D122D}"/>
              </a:ext>
            </a:extLst>
          </p:cNvPr>
          <p:cNvSpPr/>
          <p:nvPr/>
        </p:nvSpPr>
        <p:spPr>
          <a:xfrm>
            <a:off x="3591591" y="3071214"/>
            <a:ext cx="432000" cy="2756452"/>
          </a:xfrm>
          <a:prstGeom prst="rect">
            <a:avLst/>
          </a:prstGeom>
          <a:solidFill>
            <a:srgbClr val="00B050">
              <a:alpha val="25098"/>
            </a:srgbClr>
          </a:solidFill>
          <a:ln w="57150">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i="1" dirty="0">
              <a:solidFill>
                <a:schemeClr val="tx1"/>
              </a:solidFill>
            </a:endParaRPr>
          </a:p>
        </p:txBody>
      </p:sp>
      <p:sp>
        <p:nvSpPr>
          <p:cNvPr id="61" name="Rectangle 60">
            <a:extLst>
              <a:ext uri="{FF2B5EF4-FFF2-40B4-BE49-F238E27FC236}">
                <a16:creationId xmlns:a16="http://schemas.microsoft.com/office/drawing/2014/main" id="{9C051570-FF39-7B4C-91E5-0A37B53F8DF0}"/>
              </a:ext>
            </a:extLst>
          </p:cNvPr>
          <p:cNvSpPr/>
          <p:nvPr/>
        </p:nvSpPr>
        <p:spPr>
          <a:xfrm>
            <a:off x="4094630" y="3056087"/>
            <a:ext cx="432000" cy="2756452"/>
          </a:xfrm>
          <a:prstGeom prst="rect">
            <a:avLst/>
          </a:prstGeom>
          <a:solidFill>
            <a:srgbClr val="00B050">
              <a:alpha val="25098"/>
            </a:srgbClr>
          </a:solidFill>
          <a:ln w="57150">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i="1" dirty="0">
              <a:solidFill>
                <a:schemeClr val="tx1"/>
              </a:solidFill>
            </a:endParaRPr>
          </a:p>
        </p:txBody>
      </p:sp>
      <p:sp>
        <p:nvSpPr>
          <p:cNvPr id="62" name="Rectangle 61">
            <a:extLst>
              <a:ext uri="{FF2B5EF4-FFF2-40B4-BE49-F238E27FC236}">
                <a16:creationId xmlns:a16="http://schemas.microsoft.com/office/drawing/2014/main" id="{2548A04A-64E6-7E49-BDB6-48AD1FD784DA}"/>
              </a:ext>
            </a:extLst>
          </p:cNvPr>
          <p:cNvSpPr/>
          <p:nvPr/>
        </p:nvSpPr>
        <p:spPr>
          <a:xfrm>
            <a:off x="4610941" y="3064048"/>
            <a:ext cx="432000" cy="2756452"/>
          </a:xfrm>
          <a:prstGeom prst="rect">
            <a:avLst/>
          </a:prstGeom>
          <a:solidFill>
            <a:srgbClr val="00B050">
              <a:alpha val="25098"/>
            </a:srgbClr>
          </a:solidFill>
          <a:ln w="57150">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i="1" dirty="0">
              <a:solidFill>
                <a:schemeClr val="tx1"/>
              </a:solidFill>
            </a:endParaRPr>
          </a:p>
        </p:txBody>
      </p:sp>
      <p:sp>
        <p:nvSpPr>
          <p:cNvPr id="63" name="Rectangle 62">
            <a:extLst>
              <a:ext uri="{FF2B5EF4-FFF2-40B4-BE49-F238E27FC236}">
                <a16:creationId xmlns:a16="http://schemas.microsoft.com/office/drawing/2014/main" id="{9E537D57-2C92-9D4A-BF0F-AE5EC29A8E13}"/>
              </a:ext>
            </a:extLst>
          </p:cNvPr>
          <p:cNvSpPr/>
          <p:nvPr/>
        </p:nvSpPr>
        <p:spPr>
          <a:xfrm>
            <a:off x="5113980" y="3048921"/>
            <a:ext cx="432000" cy="2756452"/>
          </a:xfrm>
          <a:prstGeom prst="rect">
            <a:avLst/>
          </a:prstGeom>
          <a:solidFill>
            <a:srgbClr val="00B050">
              <a:alpha val="25098"/>
            </a:srgbClr>
          </a:solidFill>
          <a:ln w="57150">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i="1" dirty="0">
              <a:solidFill>
                <a:schemeClr val="tx1"/>
              </a:solidFill>
            </a:endParaRPr>
          </a:p>
        </p:txBody>
      </p:sp>
      <p:sp>
        <p:nvSpPr>
          <p:cNvPr id="64" name="Rectangle 63">
            <a:extLst>
              <a:ext uri="{FF2B5EF4-FFF2-40B4-BE49-F238E27FC236}">
                <a16:creationId xmlns:a16="http://schemas.microsoft.com/office/drawing/2014/main" id="{0AA6717B-0494-4C47-8091-3849973EA227}"/>
              </a:ext>
            </a:extLst>
          </p:cNvPr>
          <p:cNvSpPr/>
          <p:nvPr/>
        </p:nvSpPr>
        <p:spPr>
          <a:xfrm>
            <a:off x="5582517" y="3065045"/>
            <a:ext cx="432000" cy="2756452"/>
          </a:xfrm>
          <a:prstGeom prst="rect">
            <a:avLst/>
          </a:prstGeom>
          <a:solidFill>
            <a:srgbClr val="00B050">
              <a:alpha val="25098"/>
            </a:srgbClr>
          </a:solidFill>
          <a:ln w="57150">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i="1" dirty="0">
              <a:solidFill>
                <a:schemeClr val="tx1"/>
              </a:solidFill>
            </a:endParaRPr>
          </a:p>
        </p:txBody>
      </p:sp>
      <p:sp>
        <p:nvSpPr>
          <p:cNvPr id="65" name="Rectangle 64">
            <a:extLst>
              <a:ext uri="{FF2B5EF4-FFF2-40B4-BE49-F238E27FC236}">
                <a16:creationId xmlns:a16="http://schemas.microsoft.com/office/drawing/2014/main" id="{1CE5717B-5AB2-1845-A4FF-C43F4C53327C}"/>
              </a:ext>
            </a:extLst>
          </p:cNvPr>
          <p:cNvSpPr/>
          <p:nvPr/>
        </p:nvSpPr>
        <p:spPr>
          <a:xfrm>
            <a:off x="6085556" y="3049918"/>
            <a:ext cx="432000" cy="2756452"/>
          </a:xfrm>
          <a:prstGeom prst="rect">
            <a:avLst/>
          </a:prstGeom>
          <a:solidFill>
            <a:srgbClr val="00B050">
              <a:alpha val="25098"/>
            </a:srgbClr>
          </a:solidFill>
          <a:ln w="57150">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i="1" dirty="0">
              <a:solidFill>
                <a:schemeClr val="tx1"/>
              </a:solidFill>
            </a:endParaRPr>
          </a:p>
        </p:txBody>
      </p:sp>
      <p:sp>
        <p:nvSpPr>
          <p:cNvPr id="66" name="Rectangle 65">
            <a:extLst>
              <a:ext uri="{FF2B5EF4-FFF2-40B4-BE49-F238E27FC236}">
                <a16:creationId xmlns:a16="http://schemas.microsoft.com/office/drawing/2014/main" id="{5C8DBEF9-A997-624C-8F2B-4B58CACE302C}"/>
              </a:ext>
            </a:extLst>
          </p:cNvPr>
          <p:cNvSpPr/>
          <p:nvPr/>
        </p:nvSpPr>
        <p:spPr>
          <a:xfrm>
            <a:off x="6582860" y="3051175"/>
            <a:ext cx="432000" cy="2756452"/>
          </a:xfrm>
          <a:prstGeom prst="rect">
            <a:avLst/>
          </a:prstGeom>
          <a:solidFill>
            <a:srgbClr val="00B050">
              <a:alpha val="25098"/>
            </a:srgbClr>
          </a:solidFill>
          <a:ln w="57150">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i="1" dirty="0">
              <a:solidFill>
                <a:schemeClr val="tx1"/>
              </a:solidFill>
            </a:endParaRPr>
          </a:p>
        </p:txBody>
      </p:sp>
      <p:sp>
        <p:nvSpPr>
          <p:cNvPr id="67" name="Rectangle 66">
            <a:extLst>
              <a:ext uri="{FF2B5EF4-FFF2-40B4-BE49-F238E27FC236}">
                <a16:creationId xmlns:a16="http://schemas.microsoft.com/office/drawing/2014/main" id="{4AB8C0CB-3759-AB45-AD84-53A3C788F939}"/>
              </a:ext>
            </a:extLst>
          </p:cNvPr>
          <p:cNvSpPr/>
          <p:nvPr/>
        </p:nvSpPr>
        <p:spPr>
          <a:xfrm>
            <a:off x="7085899" y="3036048"/>
            <a:ext cx="432000" cy="2756452"/>
          </a:xfrm>
          <a:prstGeom prst="rect">
            <a:avLst/>
          </a:prstGeom>
          <a:solidFill>
            <a:srgbClr val="00B050">
              <a:alpha val="25098"/>
            </a:srgbClr>
          </a:solidFill>
          <a:ln w="57150">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i="1" dirty="0">
              <a:solidFill>
                <a:schemeClr val="tx1"/>
              </a:solidFill>
            </a:endParaRPr>
          </a:p>
        </p:txBody>
      </p:sp>
      <p:sp>
        <p:nvSpPr>
          <p:cNvPr id="68" name="Rectangle 67">
            <a:extLst>
              <a:ext uri="{FF2B5EF4-FFF2-40B4-BE49-F238E27FC236}">
                <a16:creationId xmlns:a16="http://schemas.microsoft.com/office/drawing/2014/main" id="{D92CAEC2-B39D-A046-9373-4C838E746A1D}"/>
              </a:ext>
            </a:extLst>
          </p:cNvPr>
          <p:cNvSpPr/>
          <p:nvPr/>
        </p:nvSpPr>
        <p:spPr>
          <a:xfrm>
            <a:off x="7554436" y="3052172"/>
            <a:ext cx="432000" cy="2756452"/>
          </a:xfrm>
          <a:prstGeom prst="rect">
            <a:avLst/>
          </a:prstGeom>
          <a:solidFill>
            <a:srgbClr val="00B050">
              <a:alpha val="25098"/>
            </a:srgbClr>
          </a:solidFill>
          <a:ln w="57150">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i="1" dirty="0">
              <a:solidFill>
                <a:schemeClr val="tx1"/>
              </a:solidFill>
            </a:endParaRPr>
          </a:p>
        </p:txBody>
      </p:sp>
      <p:sp>
        <p:nvSpPr>
          <p:cNvPr id="69" name="Rectangle 68">
            <a:extLst>
              <a:ext uri="{FF2B5EF4-FFF2-40B4-BE49-F238E27FC236}">
                <a16:creationId xmlns:a16="http://schemas.microsoft.com/office/drawing/2014/main" id="{925B4719-B442-8340-9D55-C7F4306BBBE9}"/>
              </a:ext>
            </a:extLst>
          </p:cNvPr>
          <p:cNvSpPr/>
          <p:nvPr/>
        </p:nvSpPr>
        <p:spPr>
          <a:xfrm>
            <a:off x="8057475" y="3037045"/>
            <a:ext cx="432000" cy="2756452"/>
          </a:xfrm>
          <a:prstGeom prst="rect">
            <a:avLst/>
          </a:prstGeom>
          <a:solidFill>
            <a:srgbClr val="00B050">
              <a:alpha val="25098"/>
            </a:srgbClr>
          </a:solidFill>
          <a:ln w="57150">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i="1" dirty="0">
              <a:solidFill>
                <a:schemeClr val="tx1"/>
              </a:solidFill>
            </a:endParaRPr>
          </a:p>
        </p:txBody>
      </p:sp>
      <p:sp>
        <p:nvSpPr>
          <p:cNvPr id="38" name="Marcador de número de diapositiva 3">
            <a:extLst>
              <a:ext uri="{FF2B5EF4-FFF2-40B4-BE49-F238E27FC236}">
                <a16:creationId xmlns:a16="http://schemas.microsoft.com/office/drawing/2014/main" id="{2CF9CF7B-ACC2-854A-8FCD-7853E39FDF9D}"/>
              </a:ext>
            </a:extLst>
          </p:cNvPr>
          <p:cNvSpPr>
            <a:spLocks noGrp="1"/>
          </p:cNvSpPr>
          <p:nvPr>
            <p:ph type="sldNum" sz="quarter" idx="11"/>
          </p:nvPr>
        </p:nvSpPr>
        <p:spPr>
          <a:xfrm>
            <a:off x="6553200" y="6243638"/>
            <a:ext cx="2133600" cy="457200"/>
          </a:xfrm>
        </p:spPr>
        <p:txBody>
          <a:bodyPr/>
          <a:lstStyle/>
          <a:p>
            <a:fld id="{323594FA-E141-4234-AE05-360401972BE7}" type="slidenum">
              <a:rPr lang="en-US" altLang="en-US" smtClean="0"/>
              <a:pPr/>
              <a:t>27</a:t>
            </a:fld>
            <a:endParaRPr lang="en-US" altLang="en-US" dirty="0"/>
          </a:p>
        </p:txBody>
      </p:sp>
    </p:spTree>
    <p:extLst>
      <p:ext uri="{BB962C8B-B14F-4D97-AF65-F5344CB8AC3E}">
        <p14:creationId xmlns:p14="http://schemas.microsoft.com/office/powerpoint/2010/main" val="38031065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07B4DC-E43F-0644-A985-6D068B1B2315}"/>
              </a:ext>
            </a:extLst>
          </p:cNvPr>
          <p:cNvSpPr>
            <a:spLocks noGrp="1"/>
          </p:cNvSpPr>
          <p:nvPr>
            <p:ph type="title"/>
          </p:nvPr>
        </p:nvSpPr>
        <p:spPr/>
        <p:txBody>
          <a:bodyPr>
            <a:normAutofit/>
          </a:bodyPr>
          <a:lstStyle/>
          <a:p>
            <a:r>
              <a:rPr lang="en-US" dirty="0"/>
              <a:t>Vector Addition (III)</a:t>
            </a:r>
          </a:p>
        </p:txBody>
      </p:sp>
      <p:sp>
        <p:nvSpPr>
          <p:cNvPr id="3" name="Content Placeholder 2">
            <a:extLst>
              <a:ext uri="{FF2B5EF4-FFF2-40B4-BE49-F238E27FC236}">
                <a16:creationId xmlns:a16="http://schemas.microsoft.com/office/drawing/2014/main" id="{A1E6F9D2-F549-0F40-837D-B42114E20B2F}"/>
              </a:ext>
            </a:extLst>
          </p:cNvPr>
          <p:cNvSpPr>
            <a:spLocks noGrp="1"/>
          </p:cNvSpPr>
          <p:nvPr>
            <p:ph idx="1"/>
          </p:nvPr>
        </p:nvSpPr>
        <p:spPr/>
        <p:txBody>
          <a:bodyPr/>
          <a:lstStyle/>
          <a:p>
            <a:r>
              <a:rPr lang="en-US" dirty="0"/>
              <a:t>We group threads into </a:t>
            </a:r>
            <a:r>
              <a:rPr lang="en-US" dirty="0">
                <a:solidFill>
                  <a:srgbClr val="00B050"/>
                </a:solidFill>
              </a:rPr>
              <a:t>blocks</a:t>
            </a:r>
          </a:p>
        </p:txBody>
      </p:sp>
      <p:pic>
        <p:nvPicPr>
          <p:cNvPr id="4" name="Picture 3">
            <a:extLst>
              <a:ext uri="{FF2B5EF4-FFF2-40B4-BE49-F238E27FC236}">
                <a16:creationId xmlns:a16="http://schemas.microsoft.com/office/drawing/2014/main" id="{0A72EFEB-7804-EE40-8134-9A3997B8C6A8}"/>
              </a:ext>
            </a:extLst>
          </p:cNvPr>
          <p:cNvPicPr>
            <a:picLocks noChangeAspect="1"/>
          </p:cNvPicPr>
          <p:nvPr/>
        </p:nvPicPr>
        <p:blipFill>
          <a:blip r:embed="rId2"/>
          <a:stretch>
            <a:fillRect/>
          </a:stretch>
        </p:blipFill>
        <p:spPr>
          <a:xfrm>
            <a:off x="612000" y="3100826"/>
            <a:ext cx="7920000" cy="1360490"/>
          </a:xfrm>
          <a:prstGeom prst="rect">
            <a:avLst/>
          </a:prstGeom>
        </p:spPr>
      </p:pic>
      <p:pic>
        <p:nvPicPr>
          <p:cNvPr id="5" name="Picture 4">
            <a:extLst>
              <a:ext uri="{FF2B5EF4-FFF2-40B4-BE49-F238E27FC236}">
                <a16:creationId xmlns:a16="http://schemas.microsoft.com/office/drawing/2014/main" id="{D9942C94-4BDB-C14D-9F8C-17B98264E70E}"/>
              </a:ext>
            </a:extLst>
          </p:cNvPr>
          <p:cNvPicPr>
            <a:picLocks noChangeAspect="1"/>
          </p:cNvPicPr>
          <p:nvPr/>
        </p:nvPicPr>
        <p:blipFill>
          <a:blip r:embed="rId3"/>
          <a:stretch>
            <a:fillRect/>
          </a:stretch>
        </p:blipFill>
        <p:spPr>
          <a:xfrm>
            <a:off x="612000" y="3564714"/>
            <a:ext cx="7920000" cy="2226994"/>
          </a:xfrm>
          <a:prstGeom prst="rect">
            <a:avLst/>
          </a:prstGeom>
        </p:spPr>
      </p:pic>
      <p:sp>
        <p:nvSpPr>
          <p:cNvPr id="22" name="Freeform 124">
            <a:extLst>
              <a:ext uri="{FF2B5EF4-FFF2-40B4-BE49-F238E27FC236}">
                <a16:creationId xmlns:a16="http://schemas.microsoft.com/office/drawing/2014/main" id="{23BE8AD8-8D03-EF48-AB09-D97768DAA50C}"/>
              </a:ext>
            </a:extLst>
          </p:cNvPr>
          <p:cNvSpPr>
            <a:spLocks/>
          </p:cNvSpPr>
          <p:nvPr/>
        </p:nvSpPr>
        <p:spPr bwMode="auto">
          <a:xfrm>
            <a:off x="827584" y="2187344"/>
            <a:ext cx="73025" cy="808038"/>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28440">
            <a:solidFill>
              <a:srgbClr val="00B05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23" name="Freeform 124">
            <a:extLst>
              <a:ext uri="{FF2B5EF4-FFF2-40B4-BE49-F238E27FC236}">
                <a16:creationId xmlns:a16="http://schemas.microsoft.com/office/drawing/2014/main" id="{0777DE30-CE49-8044-BFC8-56630164F53E}"/>
              </a:ext>
            </a:extLst>
          </p:cNvPr>
          <p:cNvSpPr>
            <a:spLocks/>
          </p:cNvSpPr>
          <p:nvPr/>
        </p:nvSpPr>
        <p:spPr bwMode="auto">
          <a:xfrm>
            <a:off x="1330623" y="2187344"/>
            <a:ext cx="73025" cy="808038"/>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28440">
            <a:solidFill>
              <a:srgbClr val="00B05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24" name="Freeform 124">
            <a:extLst>
              <a:ext uri="{FF2B5EF4-FFF2-40B4-BE49-F238E27FC236}">
                <a16:creationId xmlns:a16="http://schemas.microsoft.com/office/drawing/2014/main" id="{6F682B52-574A-4244-AF0E-B7A62C48EF77}"/>
              </a:ext>
            </a:extLst>
          </p:cNvPr>
          <p:cNvSpPr>
            <a:spLocks/>
          </p:cNvSpPr>
          <p:nvPr/>
        </p:nvSpPr>
        <p:spPr bwMode="auto">
          <a:xfrm>
            <a:off x="1815740" y="2188914"/>
            <a:ext cx="73025" cy="808038"/>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28440">
            <a:solidFill>
              <a:srgbClr val="00B05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25" name="Freeform 124">
            <a:extLst>
              <a:ext uri="{FF2B5EF4-FFF2-40B4-BE49-F238E27FC236}">
                <a16:creationId xmlns:a16="http://schemas.microsoft.com/office/drawing/2014/main" id="{0EBFD615-6279-E34C-A3E4-A18FA553D69A}"/>
              </a:ext>
            </a:extLst>
          </p:cNvPr>
          <p:cNvSpPr>
            <a:spLocks/>
          </p:cNvSpPr>
          <p:nvPr/>
        </p:nvSpPr>
        <p:spPr bwMode="auto">
          <a:xfrm>
            <a:off x="2318779" y="2188914"/>
            <a:ext cx="73025" cy="808038"/>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28440">
            <a:solidFill>
              <a:srgbClr val="00B05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26" name="Freeform 124">
            <a:extLst>
              <a:ext uri="{FF2B5EF4-FFF2-40B4-BE49-F238E27FC236}">
                <a16:creationId xmlns:a16="http://schemas.microsoft.com/office/drawing/2014/main" id="{A280B413-2B1B-334A-9CDD-685E702CF79A}"/>
              </a:ext>
            </a:extLst>
          </p:cNvPr>
          <p:cNvSpPr>
            <a:spLocks/>
          </p:cNvSpPr>
          <p:nvPr/>
        </p:nvSpPr>
        <p:spPr bwMode="auto">
          <a:xfrm>
            <a:off x="2808893" y="2185037"/>
            <a:ext cx="73025" cy="808038"/>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28440">
            <a:solidFill>
              <a:srgbClr val="00B05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27" name="Freeform 124">
            <a:extLst>
              <a:ext uri="{FF2B5EF4-FFF2-40B4-BE49-F238E27FC236}">
                <a16:creationId xmlns:a16="http://schemas.microsoft.com/office/drawing/2014/main" id="{11A6274C-0324-F54C-ABA4-3EB9193FB3E7}"/>
              </a:ext>
            </a:extLst>
          </p:cNvPr>
          <p:cNvSpPr>
            <a:spLocks/>
          </p:cNvSpPr>
          <p:nvPr/>
        </p:nvSpPr>
        <p:spPr bwMode="auto">
          <a:xfrm>
            <a:off x="3311932" y="2185037"/>
            <a:ext cx="73025" cy="808038"/>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28440">
            <a:solidFill>
              <a:srgbClr val="00B05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28" name="Freeform 124">
            <a:extLst>
              <a:ext uri="{FF2B5EF4-FFF2-40B4-BE49-F238E27FC236}">
                <a16:creationId xmlns:a16="http://schemas.microsoft.com/office/drawing/2014/main" id="{C84B8771-4D42-EA41-B205-3E074542EEAE}"/>
              </a:ext>
            </a:extLst>
          </p:cNvPr>
          <p:cNvSpPr>
            <a:spLocks/>
          </p:cNvSpPr>
          <p:nvPr/>
        </p:nvSpPr>
        <p:spPr bwMode="auto">
          <a:xfrm>
            <a:off x="3797049" y="2186607"/>
            <a:ext cx="73025" cy="808038"/>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28440">
            <a:solidFill>
              <a:srgbClr val="00B05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29" name="Freeform 124">
            <a:extLst>
              <a:ext uri="{FF2B5EF4-FFF2-40B4-BE49-F238E27FC236}">
                <a16:creationId xmlns:a16="http://schemas.microsoft.com/office/drawing/2014/main" id="{29C82C69-5F30-C84C-9041-2D26F6197FC9}"/>
              </a:ext>
            </a:extLst>
          </p:cNvPr>
          <p:cNvSpPr>
            <a:spLocks/>
          </p:cNvSpPr>
          <p:nvPr/>
        </p:nvSpPr>
        <p:spPr bwMode="auto">
          <a:xfrm>
            <a:off x="4300088" y="2186607"/>
            <a:ext cx="73025" cy="808038"/>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28440">
            <a:solidFill>
              <a:srgbClr val="00B05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30" name="Freeform 124">
            <a:extLst>
              <a:ext uri="{FF2B5EF4-FFF2-40B4-BE49-F238E27FC236}">
                <a16:creationId xmlns:a16="http://schemas.microsoft.com/office/drawing/2014/main" id="{1F94D436-4713-CB45-BD50-F0964C9B98D4}"/>
              </a:ext>
            </a:extLst>
          </p:cNvPr>
          <p:cNvSpPr>
            <a:spLocks/>
          </p:cNvSpPr>
          <p:nvPr/>
        </p:nvSpPr>
        <p:spPr bwMode="auto">
          <a:xfrm>
            <a:off x="4763080" y="2185774"/>
            <a:ext cx="73025" cy="808038"/>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28440">
            <a:solidFill>
              <a:srgbClr val="00B05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31" name="Freeform 124">
            <a:extLst>
              <a:ext uri="{FF2B5EF4-FFF2-40B4-BE49-F238E27FC236}">
                <a16:creationId xmlns:a16="http://schemas.microsoft.com/office/drawing/2014/main" id="{F48EF5A3-DB7A-1140-BF5F-FC2C176E14D3}"/>
              </a:ext>
            </a:extLst>
          </p:cNvPr>
          <p:cNvSpPr>
            <a:spLocks/>
          </p:cNvSpPr>
          <p:nvPr/>
        </p:nvSpPr>
        <p:spPr bwMode="auto">
          <a:xfrm>
            <a:off x="5266119" y="2185774"/>
            <a:ext cx="73025" cy="808038"/>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28440">
            <a:solidFill>
              <a:srgbClr val="00B05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32" name="Freeform 124">
            <a:extLst>
              <a:ext uri="{FF2B5EF4-FFF2-40B4-BE49-F238E27FC236}">
                <a16:creationId xmlns:a16="http://schemas.microsoft.com/office/drawing/2014/main" id="{91676985-B15E-B741-B92D-E192169B906C}"/>
              </a:ext>
            </a:extLst>
          </p:cNvPr>
          <p:cNvSpPr>
            <a:spLocks/>
          </p:cNvSpPr>
          <p:nvPr/>
        </p:nvSpPr>
        <p:spPr bwMode="auto">
          <a:xfrm>
            <a:off x="5751236" y="2187344"/>
            <a:ext cx="73025" cy="808038"/>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28440">
            <a:solidFill>
              <a:srgbClr val="00B05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33" name="Freeform 124">
            <a:extLst>
              <a:ext uri="{FF2B5EF4-FFF2-40B4-BE49-F238E27FC236}">
                <a16:creationId xmlns:a16="http://schemas.microsoft.com/office/drawing/2014/main" id="{6569940D-5328-CE47-9578-42C71A231A87}"/>
              </a:ext>
            </a:extLst>
          </p:cNvPr>
          <p:cNvSpPr>
            <a:spLocks/>
          </p:cNvSpPr>
          <p:nvPr/>
        </p:nvSpPr>
        <p:spPr bwMode="auto">
          <a:xfrm>
            <a:off x="6254275" y="2187344"/>
            <a:ext cx="73025" cy="808038"/>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28440">
            <a:solidFill>
              <a:srgbClr val="00B05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34" name="Freeform 124">
            <a:extLst>
              <a:ext uri="{FF2B5EF4-FFF2-40B4-BE49-F238E27FC236}">
                <a16:creationId xmlns:a16="http://schemas.microsoft.com/office/drawing/2014/main" id="{DC5EB301-CE32-654E-B0AC-2DF2BC3FA8E9}"/>
              </a:ext>
            </a:extLst>
          </p:cNvPr>
          <p:cNvSpPr>
            <a:spLocks/>
          </p:cNvSpPr>
          <p:nvPr/>
        </p:nvSpPr>
        <p:spPr bwMode="auto">
          <a:xfrm>
            <a:off x="6744389" y="2183467"/>
            <a:ext cx="73025" cy="808038"/>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28440">
            <a:solidFill>
              <a:srgbClr val="00B05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35" name="Freeform 124">
            <a:extLst>
              <a:ext uri="{FF2B5EF4-FFF2-40B4-BE49-F238E27FC236}">
                <a16:creationId xmlns:a16="http://schemas.microsoft.com/office/drawing/2014/main" id="{1B420444-96EB-4044-BD05-A2E73E265951}"/>
              </a:ext>
            </a:extLst>
          </p:cNvPr>
          <p:cNvSpPr>
            <a:spLocks/>
          </p:cNvSpPr>
          <p:nvPr/>
        </p:nvSpPr>
        <p:spPr bwMode="auto">
          <a:xfrm>
            <a:off x="7247428" y="2183467"/>
            <a:ext cx="73025" cy="808038"/>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28440">
            <a:solidFill>
              <a:srgbClr val="00B05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36" name="Freeform 124">
            <a:extLst>
              <a:ext uri="{FF2B5EF4-FFF2-40B4-BE49-F238E27FC236}">
                <a16:creationId xmlns:a16="http://schemas.microsoft.com/office/drawing/2014/main" id="{ED4D4719-7E6C-FA41-9225-D990A86390BF}"/>
              </a:ext>
            </a:extLst>
          </p:cNvPr>
          <p:cNvSpPr>
            <a:spLocks/>
          </p:cNvSpPr>
          <p:nvPr/>
        </p:nvSpPr>
        <p:spPr bwMode="auto">
          <a:xfrm>
            <a:off x="7732545" y="2185037"/>
            <a:ext cx="73025" cy="808038"/>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28440">
            <a:solidFill>
              <a:srgbClr val="00B05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37" name="Freeform 124">
            <a:extLst>
              <a:ext uri="{FF2B5EF4-FFF2-40B4-BE49-F238E27FC236}">
                <a16:creationId xmlns:a16="http://schemas.microsoft.com/office/drawing/2014/main" id="{81C260D5-5EE0-4248-BECC-37DC6ADBC64F}"/>
              </a:ext>
            </a:extLst>
          </p:cNvPr>
          <p:cNvSpPr>
            <a:spLocks/>
          </p:cNvSpPr>
          <p:nvPr/>
        </p:nvSpPr>
        <p:spPr bwMode="auto">
          <a:xfrm>
            <a:off x="8235584" y="2185037"/>
            <a:ext cx="73025" cy="808038"/>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28440">
            <a:solidFill>
              <a:srgbClr val="00B050"/>
            </a:solidFill>
            <a:round/>
            <a:headEnd/>
            <a:tailEnd type="triangle" w="med" len="med"/>
          </a:ln>
          <a:extLst>
            <a:ext uri="{909E8E84-426E-40dd-AFC4-6F175D3DCCD1}">
              <a14:hiddenFill xmlns="" xmlns:a14="http://schemas.microsoft.com/office/drawing/2010/main">
                <a:solidFill>
                  <a:srgbClr val="FFFFFF"/>
                </a:solidFill>
              </a14:hiddenFill>
            </a:ext>
          </a:extLst>
        </p:spPr>
        <p:txBody>
          <a:bodyPr wrap="none" anchor="ctr"/>
          <a:lstStyle/>
          <a:p>
            <a:endParaRPr lang="en-US">
              <a:latin typeface="Calibri" charset="0"/>
            </a:endParaRPr>
          </a:p>
        </p:txBody>
      </p:sp>
      <p:sp>
        <p:nvSpPr>
          <p:cNvPr id="39" name="Rectangle 38">
            <a:extLst>
              <a:ext uri="{FF2B5EF4-FFF2-40B4-BE49-F238E27FC236}">
                <a16:creationId xmlns:a16="http://schemas.microsoft.com/office/drawing/2014/main" id="{DE14B2EA-9084-BE42-B26F-F0C6D094AE56}"/>
              </a:ext>
            </a:extLst>
          </p:cNvPr>
          <p:cNvSpPr/>
          <p:nvPr/>
        </p:nvSpPr>
        <p:spPr>
          <a:xfrm>
            <a:off x="648096" y="3083090"/>
            <a:ext cx="432000" cy="2756452"/>
          </a:xfrm>
          <a:prstGeom prst="rect">
            <a:avLst/>
          </a:prstGeom>
          <a:solidFill>
            <a:srgbClr val="00B050">
              <a:alpha val="25098"/>
            </a:srgbClr>
          </a:solidFill>
          <a:ln w="57150">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i="1" dirty="0">
              <a:solidFill>
                <a:schemeClr val="tx1"/>
              </a:solidFill>
            </a:endParaRPr>
          </a:p>
        </p:txBody>
      </p:sp>
      <p:sp>
        <p:nvSpPr>
          <p:cNvPr id="55" name="Rectangle 54">
            <a:extLst>
              <a:ext uri="{FF2B5EF4-FFF2-40B4-BE49-F238E27FC236}">
                <a16:creationId xmlns:a16="http://schemas.microsoft.com/office/drawing/2014/main" id="{57E06BB3-84CC-684E-967F-D9C8C239BCBE}"/>
              </a:ext>
            </a:extLst>
          </p:cNvPr>
          <p:cNvSpPr/>
          <p:nvPr/>
        </p:nvSpPr>
        <p:spPr>
          <a:xfrm>
            <a:off x="1151135" y="3067963"/>
            <a:ext cx="432000" cy="2756452"/>
          </a:xfrm>
          <a:prstGeom prst="rect">
            <a:avLst/>
          </a:prstGeom>
          <a:solidFill>
            <a:srgbClr val="00B050">
              <a:alpha val="25098"/>
            </a:srgbClr>
          </a:solidFill>
          <a:ln w="57150">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i="1" dirty="0">
              <a:solidFill>
                <a:schemeClr val="tx1"/>
              </a:solidFill>
            </a:endParaRPr>
          </a:p>
        </p:txBody>
      </p:sp>
      <p:sp>
        <p:nvSpPr>
          <p:cNvPr id="56" name="Rectangle 55">
            <a:extLst>
              <a:ext uri="{FF2B5EF4-FFF2-40B4-BE49-F238E27FC236}">
                <a16:creationId xmlns:a16="http://schemas.microsoft.com/office/drawing/2014/main" id="{CE13716F-3B0A-8C41-B363-E2CFBCB2BF78}"/>
              </a:ext>
            </a:extLst>
          </p:cNvPr>
          <p:cNvSpPr/>
          <p:nvPr/>
        </p:nvSpPr>
        <p:spPr>
          <a:xfrm>
            <a:off x="1619672" y="3084087"/>
            <a:ext cx="432000" cy="2756452"/>
          </a:xfrm>
          <a:prstGeom prst="rect">
            <a:avLst/>
          </a:prstGeom>
          <a:solidFill>
            <a:srgbClr val="00B050">
              <a:alpha val="25098"/>
            </a:srgbClr>
          </a:solidFill>
          <a:ln w="57150">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i="1" dirty="0">
              <a:solidFill>
                <a:schemeClr val="tx1"/>
              </a:solidFill>
            </a:endParaRPr>
          </a:p>
        </p:txBody>
      </p:sp>
      <p:sp>
        <p:nvSpPr>
          <p:cNvPr id="57" name="Rectangle 56">
            <a:extLst>
              <a:ext uri="{FF2B5EF4-FFF2-40B4-BE49-F238E27FC236}">
                <a16:creationId xmlns:a16="http://schemas.microsoft.com/office/drawing/2014/main" id="{4220D019-5125-C144-A7A4-78423C577D45}"/>
              </a:ext>
            </a:extLst>
          </p:cNvPr>
          <p:cNvSpPr/>
          <p:nvPr/>
        </p:nvSpPr>
        <p:spPr>
          <a:xfrm>
            <a:off x="2122711" y="3068960"/>
            <a:ext cx="432000" cy="2756452"/>
          </a:xfrm>
          <a:prstGeom prst="rect">
            <a:avLst/>
          </a:prstGeom>
          <a:solidFill>
            <a:srgbClr val="00B050">
              <a:alpha val="25098"/>
            </a:srgbClr>
          </a:solidFill>
          <a:ln w="57150">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i="1" dirty="0">
              <a:solidFill>
                <a:schemeClr val="tx1"/>
              </a:solidFill>
            </a:endParaRPr>
          </a:p>
        </p:txBody>
      </p:sp>
      <p:sp>
        <p:nvSpPr>
          <p:cNvPr id="58" name="Rectangle 57">
            <a:extLst>
              <a:ext uri="{FF2B5EF4-FFF2-40B4-BE49-F238E27FC236}">
                <a16:creationId xmlns:a16="http://schemas.microsoft.com/office/drawing/2014/main" id="{7157E701-81DA-F142-BB5C-FD535FA67745}"/>
              </a:ext>
            </a:extLst>
          </p:cNvPr>
          <p:cNvSpPr/>
          <p:nvPr/>
        </p:nvSpPr>
        <p:spPr>
          <a:xfrm>
            <a:off x="2620015" y="3070217"/>
            <a:ext cx="432000" cy="2756452"/>
          </a:xfrm>
          <a:prstGeom prst="rect">
            <a:avLst/>
          </a:prstGeom>
          <a:solidFill>
            <a:srgbClr val="00B050">
              <a:alpha val="25098"/>
            </a:srgbClr>
          </a:solidFill>
          <a:ln w="57150">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i="1" dirty="0">
              <a:solidFill>
                <a:schemeClr val="tx1"/>
              </a:solidFill>
            </a:endParaRPr>
          </a:p>
        </p:txBody>
      </p:sp>
      <p:sp>
        <p:nvSpPr>
          <p:cNvPr id="59" name="Rectangle 58">
            <a:extLst>
              <a:ext uri="{FF2B5EF4-FFF2-40B4-BE49-F238E27FC236}">
                <a16:creationId xmlns:a16="http://schemas.microsoft.com/office/drawing/2014/main" id="{0CB24B2D-AEAB-EF4B-93A3-908CFED1EF0C}"/>
              </a:ext>
            </a:extLst>
          </p:cNvPr>
          <p:cNvSpPr/>
          <p:nvPr/>
        </p:nvSpPr>
        <p:spPr>
          <a:xfrm>
            <a:off x="3123054" y="3055090"/>
            <a:ext cx="432000" cy="2756452"/>
          </a:xfrm>
          <a:prstGeom prst="rect">
            <a:avLst/>
          </a:prstGeom>
          <a:solidFill>
            <a:srgbClr val="00B050">
              <a:alpha val="25098"/>
            </a:srgbClr>
          </a:solidFill>
          <a:ln w="57150">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i="1" dirty="0">
              <a:solidFill>
                <a:schemeClr val="tx1"/>
              </a:solidFill>
            </a:endParaRPr>
          </a:p>
        </p:txBody>
      </p:sp>
      <p:sp>
        <p:nvSpPr>
          <p:cNvPr id="60" name="Rectangle 59">
            <a:extLst>
              <a:ext uri="{FF2B5EF4-FFF2-40B4-BE49-F238E27FC236}">
                <a16:creationId xmlns:a16="http://schemas.microsoft.com/office/drawing/2014/main" id="{442E821F-C725-F649-BC5A-997ECF6D122D}"/>
              </a:ext>
            </a:extLst>
          </p:cNvPr>
          <p:cNvSpPr/>
          <p:nvPr/>
        </p:nvSpPr>
        <p:spPr>
          <a:xfrm>
            <a:off x="3591591" y="3071214"/>
            <a:ext cx="432000" cy="2756452"/>
          </a:xfrm>
          <a:prstGeom prst="rect">
            <a:avLst/>
          </a:prstGeom>
          <a:solidFill>
            <a:srgbClr val="00B050">
              <a:alpha val="25098"/>
            </a:srgbClr>
          </a:solidFill>
          <a:ln w="57150">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i="1" dirty="0">
              <a:solidFill>
                <a:schemeClr val="tx1"/>
              </a:solidFill>
            </a:endParaRPr>
          </a:p>
        </p:txBody>
      </p:sp>
      <p:sp>
        <p:nvSpPr>
          <p:cNvPr id="61" name="Rectangle 60">
            <a:extLst>
              <a:ext uri="{FF2B5EF4-FFF2-40B4-BE49-F238E27FC236}">
                <a16:creationId xmlns:a16="http://schemas.microsoft.com/office/drawing/2014/main" id="{9C051570-FF39-7B4C-91E5-0A37B53F8DF0}"/>
              </a:ext>
            </a:extLst>
          </p:cNvPr>
          <p:cNvSpPr/>
          <p:nvPr/>
        </p:nvSpPr>
        <p:spPr>
          <a:xfrm>
            <a:off x="4094630" y="3056087"/>
            <a:ext cx="432000" cy="2756452"/>
          </a:xfrm>
          <a:prstGeom prst="rect">
            <a:avLst/>
          </a:prstGeom>
          <a:solidFill>
            <a:srgbClr val="00B050">
              <a:alpha val="25098"/>
            </a:srgbClr>
          </a:solidFill>
          <a:ln w="57150">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i="1" dirty="0">
              <a:solidFill>
                <a:schemeClr val="tx1"/>
              </a:solidFill>
            </a:endParaRPr>
          </a:p>
        </p:txBody>
      </p:sp>
      <p:sp>
        <p:nvSpPr>
          <p:cNvPr id="62" name="Rectangle 61">
            <a:extLst>
              <a:ext uri="{FF2B5EF4-FFF2-40B4-BE49-F238E27FC236}">
                <a16:creationId xmlns:a16="http://schemas.microsoft.com/office/drawing/2014/main" id="{2548A04A-64E6-7E49-BDB6-48AD1FD784DA}"/>
              </a:ext>
            </a:extLst>
          </p:cNvPr>
          <p:cNvSpPr/>
          <p:nvPr/>
        </p:nvSpPr>
        <p:spPr>
          <a:xfrm>
            <a:off x="4610941" y="3064048"/>
            <a:ext cx="432000" cy="2756452"/>
          </a:xfrm>
          <a:prstGeom prst="rect">
            <a:avLst/>
          </a:prstGeom>
          <a:solidFill>
            <a:srgbClr val="00B050">
              <a:alpha val="25098"/>
            </a:srgbClr>
          </a:solidFill>
          <a:ln w="57150">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i="1" dirty="0">
              <a:solidFill>
                <a:schemeClr val="tx1"/>
              </a:solidFill>
            </a:endParaRPr>
          </a:p>
        </p:txBody>
      </p:sp>
      <p:sp>
        <p:nvSpPr>
          <p:cNvPr id="63" name="Rectangle 62">
            <a:extLst>
              <a:ext uri="{FF2B5EF4-FFF2-40B4-BE49-F238E27FC236}">
                <a16:creationId xmlns:a16="http://schemas.microsoft.com/office/drawing/2014/main" id="{9E537D57-2C92-9D4A-BF0F-AE5EC29A8E13}"/>
              </a:ext>
            </a:extLst>
          </p:cNvPr>
          <p:cNvSpPr/>
          <p:nvPr/>
        </p:nvSpPr>
        <p:spPr>
          <a:xfrm>
            <a:off x="5113980" y="3048921"/>
            <a:ext cx="432000" cy="2756452"/>
          </a:xfrm>
          <a:prstGeom prst="rect">
            <a:avLst/>
          </a:prstGeom>
          <a:solidFill>
            <a:srgbClr val="00B050">
              <a:alpha val="25098"/>
            </a:srgbClr>
          </a:solidFill>
          <a:ln w="57150">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i="1" dirty="0">
              <a:solidFill>
                <a:schemeClr val="tx1"/>
              </a:solidFill>
            </a:endParaRPr>
          </a:p>
        </p:txBody>
      </p:sp>
      <p:sp>
        <p:nvSpPr>
          <p:cNvPr id="64" name="Rectangle 63">
            <a:extLst>
              <a:ext uri="{FF2B5EF4-FFF2-40B4-BE49-F238E27FC236}">
                <a16:creationId xmlns:a16="http://schemas.microsoft.com/office/drawing/2014/main" id="{0AA6717B-0494-4C47-8091-3849973EA227}"/>
              </a:ext>
            </a:extLst>
          </p:cNvPr>
          <p:cNvSpPr/>
          <p:nvPr/>
        </p:nvSpPr>
        <p:spPr>
          <a:xfrm>
            <a:off x="5582517" y="3065045"/>
            <a:ext cx="432000" cy="2756452"/>
          </a:xfrm>
          <a:prstGeom prst="rect">
            <a:avLst/>
          </a:prstGeom>
          <a:solidFill>
            <a:srgbClr val="00B050">
              <a:alpha val="25098"/>
            </a:srgbClr>
          </a:solidFill>
          <a:ln w="57150">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i="1" dirty="0">
              <a:solidFill>
                <a:schemeClr val="tx1"/>
              </a:solidFill>
            </a:endParaRPr>
          </a:p>
        </p:txBody>
      </p:sp>
      <p:sp>
        <p:nvSpPr>
          <p:cNvPr id="65" name="Rectangle 64">
            <a:extLst>
              <a:ext uri="{FF2B5EF4-FFF2-40B4-BE49-F238E27FC236}">
                <a16:creationId xmlns:a16="http://schemas.microsoft.com/office/drawing/2014/main" id="{1CE5717B-5AB2-1845-A4FF-C43F4C53327C}"/>
              </a:ext>
            </a:extLst>
          </p:cNvPr>
          <p:cNvSpPr/>
          <p:nvPr/>
        </p:nvSpPr>
        <p:spPr>
          <a:xfrm>
            <a:off x="6085556" y="3049918"/>
            <a:ext cx="432000" cy="2756452"/>
          </a:xfrm>
          <a:prstGeom prst="rect">
            <a:avLst/>
          </a:prstGeom>
          <a:solidFill>
            <a:srgbClr val="00B050">
              <a:alpha val="25098"/>
            </a:srgbClr>
          </a:solidFill>
          <a:ln w="57150">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i="1" dirty="0">
              <a:solidFill>
                <a:schemeClr val="tx1"/>
              </a:solidFill>
            </a:endParaRPr>
          </a:p>
        </p:txBody>
      </p:sp>
      <p:sp>
        <p:nvSpPr>
          <p:cNvPr id="66" name="Rectangle 65">
            <a:extLst>
              <a:ext uri="{FF2B5EF4-FFF2-40B4-BE49-F238E27FC236}">
                <a16:creationId xmlns:a16="http://schemas.microsoft.com/office/drawing/2014/main" id="{5C8DBEF9-A997-624C-8F2B-4B58CACE302C}"/>
              </a:ext>
            </a:extLst>
          </p:cNvPr>
          <p:cNvSpPr/>
          <p:nvPr/>
        </p:nvSpPr>
        <p:spPr>
          <a:xfrm>
            <a:off x="6582860" y="3051175"/>
            <a:ext cx="432000" cy="2756452"/>
          </a:xfrm>
          <a:prstGeom prst="rect">
            <a:avLst/>
          </a:prstGeom>
          <a:solidFill>
            <a:srgbClr val="00B050">
              <a:alpha val="25098"/>
            </a:srgbClr>
          </a:solidFill>
          <a:ln w="57150">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i="1" dirty="0">
              <a:solidFill>
                <a:schemeClr val="tx1"/>
              </a:solidFill>
            </a:endParaRPr>
          </a:p>
        </p:txBody>
      </p:sp>
      <p:sp>
        <p:nvSpPr>
          <p:cNvPr id="67" name="Rectangle 66">
            <a:extLst>
              <a:ext uri="{FF2B5EF4-FFF2-40B4-BE49-F238E27FC236}">
                <a16:creationId xmlns:a16="http://schemas.microsoft.com/office/drawing/2014/main" id="{4AB8C0CB-3759-AB45-AD84-53A3C788F939}"/>
              </a:ext>
            </a:extLst>
          </p:cNvPr>
          <p:cNvSpPr/>
          <p:nvPr/>
        </p:nvSpPr>
        <p:spPr>
          <a:xfrm>
            <a:off x="7085899" y="3036048"/>
            <a:ext cx="432000" cy="2756452"/>
          </a:xfrm>
          <a:prstGeom prst="rect">
            <a:avLst/>
          </a:prstGeom>
          <a:solidFill>
            <a:srgbClr val="00B050">
              <a:alpha val="25098"/>
            </a:srgbClr>
          </a:solidFill>
          <a:ln w="57150">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i="1" dirty="0">
              <a:solidFill>
                <a:schemeClr val="tx1"/>
              </a:solidFill>
            </a:endParaRPr>
          </a:p>
        </p:txBody>
      </p:sp>
      <p:sp>
        <p:nvSpPr>
          <p:cNvPr id="68" name="Rectangle 67">
            <a:extLst>
              <a:ext uri="{FF2B5EF4-FFF2-40B4-BE49-F238E27FC236}">
                <a16:creationId xmlns:a16="http://schemas.microsoft.com/office/drawing/2014/main" id="{D92CAEC2-B39D-A046-9373-4C838E746A1D}"/>
              </a:ext>
            </a:extLst>
          </p:cNvPr>
          <p:cNvSpPr/>
          <p:nvPr/>
        </p:nvSpPr>
        <p:spPr>
          <a:xfrm>
            <a:off x="7554436" y="3052172"/>
            <a:ext cx="432000" cy="2756452"/>
          </a:xfrm>
          <a:prstGeom prst="rect">
            <a:avLst/>
          </a:prstGeom>
          <a:solidFill>
            <a:srgbClr val="00B050">
              <a:alpha val="25098"/>
            </a:srgbClr>
          </a:solidFill>
          <a:ln w="57150">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i="1" dirty="0">
              <a:solidFill>
                <a:schemeClr val="tx1"/>
              </a:solidFill>
            </a:endParaRPr>
          </a:p>
        </p:txBody>
      </p:sp>
      <p:sp>
        <p:nvSpPr>
          <p:cNvPr id="69" name="Rectangle 68">
            <a:extLst>
              <a:ext uri="{FF2B5EF4-FFF2-40B4-BE49-F238E27FC236}">
                <a16:creationId xmlns:a16="http://schemas.microsoft.com/office/drawing/2014/main" id="{925B4719-B442-8340-9D55-C7F4306BBBE9}"/>
              </a:ext>
            </a:extLst>
          </p:cNvPr>
          <p:cNvSpPr/>
          <p:nvPr/>
        </p:nvSpPr>
        <p:spPr>
          <a:xfrm>
            <a:off x="8057475" y="3037045"/>
            <a:ext cx="432000" cy="2756452"/>
          </a:xfrm>
          <a:prstGeom prst="rect">
            <a:avLst/>
          </a:prstGeom>
          <a:solidFill>
            <a:srgbClr val="00B050">
              <a:alpha val="25098"/>
            </a:srgbClr>
          </a:solidFill>
          <a:ln w="57150">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i="1" dirty="0">
              <a:solidFill>
                <a:schemeClr val="tx1"/>
              </a:solidFill>
            </a:endParaRPr>
          </a:p>
        </p:txBody>
      </p:sp>
      <p:sp>
        <p:nvSpPr>
          <p:cNvPr id="38" name="Rectangle 37">
            <a:extLst>
              <a:ext uri="{FF2B5EF4-FFF2-40B4-BE49-F238E27FC236}">
                <a16:creationId xmlns:a16="http://schemas.microsoft.com/office/drawing/2014/main" id="{D226F384-1BD0-2843-93E9-EB89A109BD20}"/>
              </a:ext>
            </a:extLst>
          </p:cNvPr>
          <p:cNvSpPr/>
          <p:nvPr/>
        </p:nvSpPr>
        <p:spPr>
          <a:xfrm>
            <a:off x="612000" y="2932043"/>
            <a:ext cx="2001991" cy="3021496"/>
          </a:xfrm>
          <a:prstGeom prst="rect">
            <a:avLst/>
          </a:prstGeom>
          <a:no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39">
            <a:extLst>
              <a:ext uri="{FF2B5EF4-FFF2-40B4-BE49-F238E27FC236}">
                <a16:creationId xmlns:a16="http://schemas.microsoft.com/office/drawing/2014/main" id="{D2FDFE59-51E9-344C-8E29-CC15D0DE615B}"/>
              </a:ext>
            </a:extLst>
          </p:cNvPr>
          <p:cNvSpPr/>
          <p:nvPr/>
        </p:nvSpPr>
        <p:spPr>
          <a:xfrm>
            <a:off x="2584174" y="2932043"/>
            <a:ext cx="2001991" cy="3021496"/>
          </a:xfrm>
          <a:prstGeom prst="rect">
            <a:avLst/>
          </a:prstGeom>
          <a:no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a:extLst>
              <a:ext uri="{FF2B5EF4-FFF2-40B4-BE49-F238E27FC236}">
                <a16:creationId xmlns:a16="http://schemas.microsoft.com/office/drawing/2014/main" id="{E06CD55E-5BE6-6F4F-BF86-EE3F5DB83190}"/>
              </a:ext>
            </a:extLst>
          </p:cNvPr>
          <p:cNvSpPr/>
          <p:nvPr/>
        </p:nvSpPr>
        <p:spPr>
          <a:xfrm>
            <a:off x="4566287" y="2932043"/>
            <a:ext cx="2001991" cy="3021496"/>
          </a:xfrm>
          <a:prstGeom prst="rect">
            <a:avLst/>
          </a:prstGeom>
          <a:no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41">
            <a:extLst>
              <a:ext uri="{FF2B5EF4-FFF2-40B4-BE49-F238E27FC236}">
                <a16:creationId xmlns:a16="http://schemas.microsoft.com/office/drawing/2014/main" id="{0878244E-4128-254D-B437-2AB3CFA35A74}"/>
              </a:ext>
            </a:extLst>
          </p:cNvPr>
          <p:cNvSpPr/>
          <p:nvPr/>
        </p:nvSpPr>
        <p:spPr>
          <a:xfrm>
            <a:off x="6552011" y="2932043"/>
            <a:ext cx="2001991" cy="3021496"/>
          </a:xfrm>
          <a:prstGeom prst="rect">
            <a:avLst/>
          </a:prstGeom>
          <a:no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42">
            <a:extLst>
              <a:ext uri="{FF2B5EF4-FFF2-40B4-BE49-F238E27FC236}">
                <a16:creationId xmlns:a16="http://schemas.microsoft.com/office/drawing/2014/main" id="{5ED87167-6FCE-394F-8DA6-FCFFF22BB5DC}"/>
              </a:ext>
            </a:extLst>
          </p:cNvPr>
          <p:cNvSpPr/>
          <p:nvPr/>
        </p:nvSpPr>
        <p:spPr>
          <a:xfrm>
            <a:off x="737471" y="2107364"/>
            <a:ext cx="1728318" cy="939768"/>
          </a:xfrm>
          <a:prstGeom prst="rect">
            <a:avLst/>
          </a:prstGeom>
          <a:noFill/>
          <a:ln w="571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dirty="0">
                <a:solidFill>
                  <a:schemeClr val="tx1"/>
                </a:solidFill>
              </a:rPr>
              <a:t>Block 0</a:t>
            </a:r>
          </a:p>
        </p:txBody>
      </p:sp>
      <p:sp>
        <p:nvSpPr>
          <p:cNvPr id="44" name="Rectangle 43">
            <a:extLst>
              <a:ext uri="{FF2B5EF4-FFF2-40B4-BE49-F238E27FC236}">
                <a16:creationId xmlns:a16="http://schemas.microsoft.com/office/drawing/2014/main" id="{10357F0C-C890-EA42-B7BA-1434BBEB9810}"/>
              </a:ext>
            </a:extLst>
          </p:cNvPr>
          <p:cNvSpPr/>
          <p:nvPr/>
        </p:nvSpPr>
        <p:spPr>
          <a:xfrm>
            <a:off x="2707151" y="2103602"/>
            <a:ext cx="1728318" cy="939768"/>
          </a:xfrm>
          <a:prstGeom prst="rect">
            <a:avLst/>
          </a:prstGeom>
          <a:noFill/>
          <a:ln w="571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dirty="0">
                <a:solidFill>
                  <a:schemeClr val="tx1"/>
                </a:solidFill>
              </a:rPr>
              <a:t>Block 1</a:t>
            </a:r>
          </a:p>
        </p:txBody>
      </p:sp>
      <p:sp>
        <p:nvSpPr>
          <p:cNvPr id="45" name="Rectangle 44">
            <a:extLst>
              <a:ext uri="{FF2B5EF4-FFF2-40B4-BE49-F238E27FC236}">
                <a16:creationId xmlns:a16="http://schemas.microsoft.com/office/drawing/2014/main" id="{E5EAC28B-2D59-1B49-B9E9-BDC052B53D4D}"/>
              </a:ext>
            </a:extLst>
          </p:cNvPr>
          <p:cNvSpPr/>
          <p:nvPr/>
        </p:nvSpPr>
        <p:spPr>
          <a:xfrm>
            <a:off x="4681821" y="2103602"/>
            <a:ext cx="1728318" cy="939768"/>
          </a:xfrm>
          <a:prstGeom prst="rect">
            <a:avLst/>
          </a:prstGeom>
          <a:noFill/>
          <a:ln w="571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dirty="0">
                <a:solidFill>
                  <a:schemeClr val="tx1"/>
                </a:solidFill>
              </a:rPr>
              <a:t>Block 2</a:t>
            </a:r>
          </a:p>
        </p:txBody>
      </p:sp>
      <p:sp>
        <p:nvSpPr>
          <p:cNvPr id="46" name="Rectangle 45">
            <a:extLst>
              <a:ext uri="{FF2B5EF4-FFF2-40B4-BE49-F238E27FC236}">
                <a16:creationId xmlns:a16="http://schemas.microsoft.com/office/drawing/2014/main" id="{86EFD57F-B91E-9549-8FA5-621A0F9D8105}"/>
              </a:ext>
            </a:extLst>
          </p:cNvPr>
          <p:cNvSpPr/>
          <p:nvPr/>
        </p:nvSpPr>
        <p:spPr>
          <a:xfrm>
            <a:off x="6651501" y="2099840"/>
            <a:ext cx="1728318" cy="939768"/>
          </a:xfrm>
          <a:prstGeom prst="rect">
            <a:avLst/>
          </a:prstGeom>
          <a:noFill/>
          <a:ln w="571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dirty="0">
                <a:solidFill>
                  <a:schemeClr val="tx1"/>
                </a:solidFill>
              </a:rPr>
              <a:t>Block 3</a:t>
            </a:r>
          </a:p>
        </p:txBody>
      </p:sp>
      <p:sp>
        <p:nvSpPr>
          <p:cNvPr id="47" name="Marcador de número de diapositiva 3">
            <a:extLst>
              <a:ext uri="{FF2B5EF4-FFF2-40B4-BE49-F238E27FC236}">
                <a16:creationId xmlns:a16="http://schemas.microsoft.com/office/drawing/2014/main" id="{B9A88BBC-CA2A-994E-88AE-750FD7DAF58B}"/>
              </a:ext>
            </a:extLst>
          </p:cNvPr>
          <p:cNvSpPr>
            <a:spLocks noGrp="1"/>
          </p:cNvSpPr>
          <p:nvPr>
            <p:ph type="sldNum" sz="quarter" idx="11"/>
          </p:nvPr>
        </p:nvSpPr>
        <p:spPr>
          <a:xfrm>
            <a:off x="6553200" y="6243638"/>
            <a:ext cx="2133600" cy="457200"/>
          </a:xfrm>
        </p:spPr>
        <p:txBody>
          <a:bodyPr/>
          <a:lstStyle/>
          <a:p>
            <a:fld id="{323594FA-E141-4234-AE05-360401972BE7}" type="slidenum">
              <a:rPr lang="en-US" altLang="en-US" smtClean="0"/>
              <a:pPr/>
              <a:t>28</a:t>
            </a:fld>
            <a:endParaRPr lang="en-US" altLang="en-US" dirty="0"/>
          </a:p>
        </p:txBody>
      </p:sp>
    </p:spTree>
    <p:extLst>
      <p:ext uri="{BB962C8B-B14F-4D97-AF65-F5344CB8AC3E}">
        <p14:creationId xmlns:p14="http://schemas.microsoft.com/office/powerpoint/2010/main" val="20258450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40" grpId="0" animBg="1"/>
      <p:bldP spid="41" grpId="0" animBg="1"/>
      <p:bldP spid="42" grpId="0" animBg="1"/>
      <p:bldP spid="43" grpId="0" animBg="1"/>
      <p:bldP spid="44" grpId="0" animBg="1"/>
      <p:bldP spid="45" grpId="0" animBg="1"/>
      <p:bldP spid="46"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US" dirty="0"/>
              <a:t>Transparent Scalability</a:t>
            </a:r>
          </a:p>
        </p:txBody>
      </p:sp>
      <p:sp>
        <p:nvSpPr>
          <p:cNvPr id="3" name="Marcador de contenido 2"/>
          <p:cNvSpPr>
            <a:spLocks noGrp="1"/>
          </p:cNvSpPr>
          <p:nvPr>
            <p:ph idx="1"/>
          </p:nvPr>
        </p:nvSpPr>
        <p:spPr>
          <a:xfrm>
            <a:off x="251521" y="908720"/>
            <a:ext cx="8568952" cy="5472534"/>
          </a:xfrm>
        </p:spPr>
        <p:txBody>
          <a:bodyPr>
            <a:normAutofit/>
          </a:bodyPr>
          <a:lstStyle/>
          <a:p>
            <a:r>
              <a:rPr lang="en-US" dirty="0"/>
              <a:t>Hardware is </a:t>
            </a:r>
            <a:r>
              <a:rPr lang="en-US" dirty="0">
                <a:solidFill>
                  <a:srgbClr val="0000FF"/>
                </a:solidFill>
              </a:rPr>
              <a:t>free to schedule</a:t>
            </a:r>
            <a:r>
              <a:rPr lang="en-US" dirty="0"/>
              <a:t> thread blocks</a:t>
            </a:r>
          </a:p>
        </p:txBody>
      </p:sp>
      <p:grpSp>
        <p:nvGrpSpPr>
          <p:cNvPr id="6" name="Group 5"/>
          <p:cNvGrpSpPr>
            <a:grpSpLocks/>
          </p:cNvGrpSpPr>
          <p:nvPr/>
        </p:nvGrpSpPr>
        <p:grpSpPr bwMode="auto">
          <a:xfrm>
            <a:off x="638051" y="2287984"/>
            <a:ext cx="1620838" cy="665163"/>
            <a:chOff x="691" y="1737"/>
            <a:chExt cx="1021" cy="419"/>
          </a:xfrm>
        </p:grpSpPr>
        <p:sp>
          <p:nvSpPr>
            <p:cNvPr id="41" name="Text Box 6"/>
            <p:cNvSpPr txBox="1">
              <a:spLocks noChangeArrowheads="1"/>
            </p:cNvSpPr>
            <p:nvPr/>
          </p:nvSpPr>
          <p:spPr bwMode="auto">
            <a:xfrm>
              <a:off x="691" y="1737"/>
              <a:ext cx="1021" cy="419"/>
            </a:xfrm>
            <a:prstGeom prst="rect">
              <a:avLst/>
            </a:prstGeom>
            <a:solidFill>
              <a:srgbClr val="99CCFF"/>
            </a:solidFill>
            <a:ln w="9525">
              <a:solidFill>
                <a:srgbClr val="969696"/>
              </a:solidFill>
              <a:miter lim="800000"/>
              <a:headEnd/>
              <a:tailEnd/>
            </a:ln>
          </p:spPr>
          <p:txBody>
            <a:bodyPr>
              <a:prstTxWarp prst="textNoShape">
                <a:avLst/>
              </a:prstTxWarp>
            </a:bodyPr>
            <a:lstStyle/>
            <a:p>
              <a:r>
                <a:rPr lang="en-US" altLang="zh-TW" sz="1200" b="1">
                  <a:solidFill>
                    <a:schemeClr val="bg1"/>
                  </a:solidFill>
                  <a:latin typeface="Arial" pitchFamily="-111" charset="0"/>
                  <a:ea typeface="新細明體" pitchFamily="16" charset="-128"/>
                  <a:cs typeface="新細明體" pitchFamily="16" charset="-128"/>
                </a:rPr>
                <a:t>Device</a:t>
              </a:r>
            </a:p>
          </p:txBody>
        </p:sp>
        <p:sp>
          <p:nvSpPr>
            <p:cNvPr id="42" name="Text Box 7"/>
            <p:cNvSpPr txBox="1">
              <a:spLocks noChangeArrowheads="1"/>
            </p:cNvSpPr>
            <p:nvPr/>
          </p:nvSpPr>
          <p:spPr bwMode="auto">
            <a:xfrm>
              <a:off x="727" y="1901"/>
              <a:ext cx="461" cy="230"/>
            </a:xfrm>
            <a:prstGeom prst="rect">
              <a:avLst/>
            </a:prstGeom>
            <a:solidFill>
              <a:srgbClr val="FFCC00"/>
            </a:solidFill>
            <a:ln w="9525">
              <a:solidFill>
                <a:srgbClr val="969696"/>
              </a:solidFill>
              <a:miter lim="800000"/>
              <a:headEnd/>
              <a:tailEnd/>
            </a:ln>
          </p:spPr>
          <p:txBody>
            <a:bodyPr wrap="none">
              <a:prstTxWarp prst="textNoShape">
                <a:avLst/>
              </a:prstTxWarp>
            </a:bodyPr>
            <a:lstStyle/>
            <a:p>
              <a:pPr algn="ctr"/>
              <a:endParaRPr lang="zh-TW" altLang="en-US" sz="1800">
                <a:solidFill>
                  <a:srgbClr val="003300"/>
                </a:solidFill>
                <a:latin typeface="Arial" pitchFamily="-111" charset="0"/>
                <a:ea typeface="新細明體" pitchFamily="16" charset="-128"/>
                <a:cs typeface="新細明體" pitchFamily="16" charset="-128"/>
              </a:endParaRPr>
            </a:p>
          </p:txBody>
        </p:sp>
        <p:sp>
          <p:nvSpPr>
            <p:cNvPr id="43" name="Text Box 8"/>
            <p:cNvSpPr txBox="1">
              <a:spLocks noChangeArrowheads="1"/>
            </p:cNvSpPr>
            <p:nvPr/>
          </p:nvSpPr>
          <p:spPr bwMode="auto">
            <a:xfrm>
              <a:off x="1212" y="1901"/>
              <a:ext cx="461" cy="230"/>
            </a:xfrm>
            <a:prstGeom prst="rect">
              <a:avLst/>
            </a:prstGeom>
            <a:solidFill>
              <a:srgbClr val="FFCC00"/>
            </a:solidFill>
            <a:ln w="9525">
              <a:solidFill>
                <a:srgbClr val="969696"/>
              </a:solidFill>
              <a:miter lim="800000"/>
              <a:headEnd/>
              <a:tailEnd/>
            </a:ln>
          </p:spPr>
          <p:txBody>
            <a:bodyPr wrap="none">
              <a:prstTxWarp prst="textNoShape">
                <a:avLst/>
              </a:prstTxWarp>
            </a:bodyPr>
            <a:lstStyle/>
            <a:p>
              <a:pPr algn="ctr"/>
              <a:endParaRPr lang="zh-TW" altLang="en-US" sz="1800">
                <a:solidFill>
                  <a:srgbClr val="003300"/>
                </a:solidFill>
                <a:latin typeface="Arial" pitchFamily="-111" charset="0"/>
                <a:ea typeface="新細明體" pitchFamily="16" charset="-128"/>
                <a:cs typeface="新細明體" pitchFamily="16" charset="-128"/>
              </a:endParaRPr>
            </a:p>
          </p:txBody>
        </p:sp>
      </p:grpSp>
      <p:grpSp>
        <p:nvGrpSpPr>
          <p:cNvPr id="7" name="Group 9"/>
          <p:cNvGrpSpPr>
            <a:grpSpLocks/>
          </p:cNvGrpSpPr>
          <p:nvPr/>
        </p:nvGrpSpPr>
        <p:grpSpPr bwMode="auto">
          <a:xfrm>
            <a:off x="401513" y="3227784"/>
            <a:ext cx="1844675" cy="2049463"/>
            <a:chOff x="542" y="2321"/>
            <a:chExt cx="1162" cy="1291"/>
          </a:xfrm>
        </p:grpSpPr>
        <p:sp>
          <p:nvSpPr>
            <p:cNvPr id="8" name="Line 10"/>
            <p:cNvSpPr>
              <a:spLocks noChangeShapeType="1"/>
            </p:cNvSpPr>
            <p:nvPr/>
          </p:nvSpPr>
          <p:spPr bwMode="auto">
            <a:xfrm>
              <a:off x="542" y="2321"/>
              <a:ext cx="1" cy="1283"/>
            </a:xfrm>
            <a:prstGeom prst="line">
              <a:avLst/>
            </a:prstGeom>
            <a:noFill/>
            <a:ln w="25400">
              <a:solidFill>
                <a:schemeClr val="tx1"/>
              </a:solidFill>
              <a:round/>
              <a:headEnd/>
              <a:tailEnd type="triangle" w="lg" len="lg"/>
            </a:ln>
          </p:spPr>
          <p:txBody>
            <a:bodyPr>
              <a:prstTxWarp prst="textNoShape">
                <a:avLst/>
              </a:prstTxWarp>
            </a:bodyPr>
            <a:lstStyle/>
            <a:p>
              <a:endParaRPr lang="es-ES_tradnl"/>
            </a:p>
          </p:txBody>
        </p:sp>
        <p:grpSp>
          <p:nvGrpSpPr>
            <p:cNvPr id="9" name="Group 11"/>
            <p:cNvGrpSpPr>
              <a:grpSpLocks/>
            </p:cNvGrpSpPr>
            <p:nvPr/>
          </p:nvGrpSpPr>
          <p:grpSpPr bwMode="auto">
            <a:xfrm>
              <a:off x="683" y="2321"/>
              <a:ext cx="1021" cy="291"/>
              <a:chOff x="1843" y="2745"/>
              <a:chExt cx="1021" cy="291"/>
            </a:xfrm>
          </p:grpSpPr>
          <p:sp>
            <p:nvSpPr>
              <p:cNvPr id="34" name="Text Box 12"/>
              <p:cNvSpPr txBox="1">
                <a:spLocks noChangeArrowheads="1"/>
              </p:cNvSpPr>
              <p:nvPr/>
            </p:nvSpPr>
            <p:spPr bwMode="auto">
              <a:xfrm>
                <a:off x="1843" y="2745"/>
                <a:ext cx="1021" cy="291"/>
              </a:xfrm>
              <a:prstGeom prst="rect">
                <a:avLst/>
              </a:prstGeom>
              <a:solidFill>
                <a:srgbClr val="99CCFF"/>
              </a:solidFill>
              <a:ln w="9525">
                <a:solidFill>
                  <a:srgbClr val="969696"/>
                </a:solidFill>
                <a:miter lim="800000"/>
                <a:headEnd/>
                <a:tailEnd/>
              </a:ln>
            </p:spPr>
            <p:txBody>
              <a:bodyPr>
                <a:prstTxWarp prst="textNoShape">
                  <a:avLst/>
                </a:prstTxWarp>
              </a:bodyPr>
              <a:lstStyle/>
              <a:p>
                <a:endParaRPr lang="zh-TW" altLang="en-US" sz="1200" b="1">
                  <a:solidFill>
                    <a:schemeClr val="bg1"/>
                  </a:solidFill>
                  <a:latin typeface="Arial" pitchFamily="-111" charset="0"/>
                  <a:ea typeface="新細明體" pitchFamily="16" charset="-128"/>
                  <a:cs typeface="新細明體" pitchFamily="16" charset="-128"/>
                </a:endParaRPr>
              </a:p>
            </p:txBody>
          </p:sp>
          <p:grpSp>
            <p:nvGrpSpPr>
              <p:cNvPr id="35" name="Group 13"/>
              <p:cNvGrpSpPr>
                <a:grpSpLocks/>
              </p:cNvGrpSpPr>
              <p:nvPr/>
            </p:nvGrpSpPr>
            <p:grpSpPr bwMode="auto">
              <a:xfrm>
                <a:off x="1879" y="2781"/>
                <a:ext cx="461" cy="230"/>
                <a:chOff x="3775" y="2037"/>
                <a:chExt cx="461" cy="230"/>
              </a:xfrm>
            </p:grpSpPr>
            <p:sp>
              <p:nvSpPr>
                <p:cNvPr id="39" name="Text Box 14"/>
                <p:cNvSpPr txBox="1">
                  <a:spLocks noChangeArrowheads="1"/>
                </p:cNvSpPr>
                <p:nvPr/>
              </p:nvSpPr>
              <p:spPr bwMode="auto">
                <a:xfrm>
                  <a:off x="3775" y="2037"/>
                  <a:ext cx="461" cy="230"/>
                </a:xfrm>
                <a:prstGeom prst="rect">
                  <a:avLst/>
                </a:prstGeom>
                <a:solidFill>
                  <a:srgbClr val="FFCC00"/>
                </a:solidFill>
                <a:ln w="9525">
                  <a:solidFill>
                    <a:srgbClr val="969696"/>
                  </a:solidFill>
                  <a:miter lim="800000"/>
                  <a:headEnd/>
                  <a:tailEnd/>
                </a:ln>
              </p:spPr>
              <p:txBody>
                <a:bodyPr wrap="none">
                  <a:prstTxWarp prst="textNoShape">
                    <a:avLst/>
                  </a:prstTxWarp>
                </a:bodyPr>
                <a:lstStyle/>
                <a:p>
                  <a:pPr algn="ctr"/>
                  <a:endParaRPr lang="zh-TW" altLang="en-US" sz="1800">
                    <a:solidFill>
                      <a:srgbClr val="003300"/>
                    </a:solidFill>
                    <a:latin typeface="Arial" pitchFamily="-111" charset="0"/>
                    <a:ea typeface="新細明體" pitchFamily="16" charset="-128"/>
                    <a:cs typeface="新細明體" pitchFamily="16" charset="-128"/>
                  </a:endParaRPr>
                </a:p>
              </p:txBody>
            </p:sp>
            <p:sp>
              <p:nvSpPr>
                <p:cNvPr id="40" name="Text Box 15"/>
                <p:cNvSpPr txBox="1">
                  <a:spLocks noChangeArrowheads="1"/>
                </p:cNvSpPr>
                <p:nvPr/>
              </p:nvSpPr>
              <p:spPr bwMode="auto">
                <a:xfrm>
                  <a:off x="3804" y="2066"/>
                  <a:ext cx="403" cy="173"/>
                </a:xfrm>
                <a:prstGeom prst="rect">
                  <a:avLst/>
                </a:prstGeom>
                <a:solidFill>
                  <a:srgbClr val="FF9900"/>
                </a:solidFill>
                <a:ln w="9525">
                  <a:solidFill>
                    <a:srgbClr val="969696"/>
                  </a:solidFill>
                  <a:miter lim="800000"/>
                  <a:headEnd/>
                  <a:tailEnd/>
                </a:ln>
              </p:spPr>
              <p:txBody>
                <a:bodyPr wrap="none">
                  <a:prstTxWarp prst="textNoShape">
                    <a:avLst/>
                  </a:prstTxWarp>
                </a:bodyPr>
                <a:lstStyle/>
                <a:p>
                  <a:pPr algn="ctr"/>
                  <a:r>
                    <a:rPr lang="en-US" altLang="zh-TW" sz="1200" b="1">
                      <a:solidFill>
                        <a:srgbClr val="003300"/>
                      </a:solidFill>
                      <a:latin typeface="Arial" pitchFamily="-111" charset="0"/>
                      <a:ea typeface="新細明體" pitchFamily="16" charset="-128"/>
                      <a:cs typeface="新細明體" pitchFamily="16" charset="-128"/>
                    </a:rPr>
                    <a:t>Block 0</a:t>
                  </a:r>
                </a:p>
              </p:txBody>
            </p:sp>
          </p:grpSp>
          <p:grpSp>
            <p:nvGrpSpPr>
              <p:cNvPr id="36" name="Group 16"/>
              <p:cNvGrpSpPr>
                <a:grpSpLocks/>
              </p:cNvGrpSpPr>
              <p:nvPr/>
            </p:nvGrpSpPr>
            <p:grpSpPr bwMode="auto">
              <a:xfrm>
                <a:off x="2364" y="2781"/>
                <a:ext cx="461" cy="230"/>
                <a:chOff x="3775" y="2037"/>
                <a:chExt cx="461" cy="230"/>
              </a:xfrm>
            </p:grpSpPr>
            <p:sp>
              <p:nvSpPr>
                <p:cNvPr id="37" name="Text Box 17"/>
                <p:cNvSpPr txBox="1">
                  <a:spLocks noChangeArrowheads="1"/>
                </p:cNvSpPr>
                <p:nvPr/>
              </p:nvSpPr>
              <p:spPr bwMode="auto">
                <a:xfrm>
                  <a:off x="3775" y="2037"/>
                  <a:ext cx="461" cy="230"/>
                </a:xfrm>
                <a:prstGeom prst="rect">
                  <a:avLst/>
                </a:prstGeom>
                <a:solidFill>
                  <a:srgbClr val="FFCC00"/>
                </a:solidFill>
                <a:ln w="9525">
                  <a:solidFill>
                    <a:srgbClr val="969696"/>
                  </a:solidFill>
                  <a:miter lim="800000"/>
                  <a:headEnd/>
                  <a:tailEnd/>
                </a:ln>
              </p:spPr>
              <p:txBody>
                <a:bodyPr wrap="none">
                  <a:prstTxWarp prst="textNoShape">
                    <a:avLst/>
                  </a:prstTxWarp>
                </a:bodyPr>
                <a:lstStyle/>
                <a:p>
                  <a:pPr algn="ctr"/>
                  <a:endParaRPr lang="zh-TW" altLang="en-US" sz="1800">
                    <a:solidFill>
                      <a:srgbClr val="003300"/>
                    </a:solidFill>
                    <a:latin typeface="Arial" pitchFamily="-111" charset="0"/>
                    <a:ea typeface="新細明體" pitchFamily="16" charset="-128"/>
                    <a:cs typeface="新細明體" pitchFamily="16" charset="-128"/>
                  </a:endParaRPr>
                </a:p>
              </p:txBody>
            </p:sp>
            <p:sp>
              <p:nvSpPr>
                <p:cNvPr id="38" name="Text Box 18"/>
                <p:cNvSpPr txBox="1">
                  <a:spLocks noChangeArrowheads="1"/>
                </p:cNvSpPr>
                <p:nvPr/>
              </p:nvSpPr>
              <p:spPr bwMode="auto">
                <a:xfrm>
                  <a:off x="3804" y="2066"/>
                  <a:ext cx="403" cy="173"/>
                </a:xfrm>
                <a:prstGeom prst="rect">
                  <a:avLst/>
                </a:prstGeom>
                <a:solidFill>
                  <a:srgbClr val="FF9900"/>
                </a:solidFill>
                <a:ln w="9525">
                  <a:solidFill>
                    <a:srgbClr val="969696"/>
                  </a:solidFill>
                  <a:miter lim="800000"/>
                  <a:headEnd/>
                  <a:tailEnd/>
                </a:ln>
              </p:spPr>
              <p:txBody>
                <a:bodyPr wrap="none">
                  <a:prstTxWarp prst="textNoShape">
                    <a:avLst/>
                  </a:prstTxWarp>
                </a:bodyPr>
                <a:lstStyle/>
                <a:p>
                  <a:pPr algn="ctr"/>
                  <a:r>
                    <a:rPr lang="en-US" altLang="zh-TW" sz="1200" b="1">
                      <a:solidFill>
                        <a:srgbClr val="003300"/>
                      </a:solidFill>
                      <a:latin typeface="Arial" pitchFamily="-111" charset="0"/>
                      <a:ea typeface="新細明體" pitchFamily="16" charset="-128"/>
                      <a:cs typeface="新細明體" pitchFamily="16" charset="-128"/>
                    </a:rPr>
                    <a:t>Block 1</a:t>
                  </a:r>
                </a:p>
              </p:txBody>
            </p:sp>
          </p:grpSp>
        </p:grpSp>
        <p:grpSp>
          <p:nvGrpSpPr>
            <p:cNvPr id="10" name="Group 19"/>
            <p:cNvGrpSpPr>
              <a:grpSpLocks/>
            </p:cNvGrpSpPr>
            <p:nvPr/>
          </p:nvGrpSpPr>
          <p:grpSpPr bwMode="auto">
            <a:xfrm>
              <a:off x="683" y="2654"/>
              <a:ext cx="1021" cy="291"/>
              <a:chOff x="1843" y="2745"/>
              <a:chExt cx="1021" cy="291"/>
            </a:xfrm>
          </p:grpSpPr>
          <p:sp>
            <p:nvSpPr>
              <p:cNvPr id="27" name="Text Box 20"/>
              <p:cNvSpPr txBox="1">
                <a:spLocks noChangeArrowheads="1"/>
              </p:cNvSpPr>
              <p:nvPr/>
            </p:nvSpPr>
            <p:spPr bwMode="auto">
              <a:xfrm>
                <a:off x="1843" y="2745"/>
                <a:ext cx="1021" cy="291"/>
              </a:xfrm>
              <a:prstGeom prst="rect">
                <a:avLst/>
              </a:prstGeom>
              <a:solidFill>
                <a:srgbClr val="99CCFF"/>
              </a:solidFill>
              <a:ln w="9525">
                <a:solidFill>
                  <a:srgbClr val="969696"/>
                </a:solidFill>
                <a:miter lim="800000"/>
                <a:headEnd/>
                <a:tailEnd/>
              </a:ln>
            </p:spPr>
            <p:txBody>
              <a:bodyPr>
                <a:prstTxWarp prst="textNoShape">
                  <a:avLst/>
                </a:prstTxWarp>
              </a:bodyPr>
              <a:lstStyle/>
              <a:p>
                <a:endParaRPr lang="zh-TW" altLang="en-US" sz="1200" b="1">
                  <a:solidFill>
                    <a:schemeClr val="bg1"/>
                  </a:solidFill>
                  <a:latin typeface="Arial" pitchFamily="-111" charset="0"/>
                  <a:ea typeface="新細明體" pitchFamily="16" charset="-128"/>
                  <a:cs typeface="新細明體" pitchFamily="16" charset="-128"/>
                </a:endParaRPr>
              </a:p>
            </p:txBody>
          </p:sp>
          <p:grpSp>
            <p:nvGrpSpPr>
              <p:cNvPr id="28" name="Group 21"/>
              <p:cNvGrpSpPr>
                <a:grpSpLocks/>
              </p:cNvGrpSpPr>
              <p:nvPr/>
            </p:nvGrpSpPr>
            <p:grpSpPr bwMode="auto">
              <a:xfrm>
                <a:off x="1879" y="2781"/>
                <a:ext cx="461" cy="230"/>
                <a:chOff x="3775" y="2037"/>
                <a:chExt cx="461" cy="230"/>
              </a:xfrm>
            </p:grpSpPr>
            <p:sp>
              <p:nvSpPr>
                <p:cNvPr id="32" name="Text Box 22"/>
                <p:cNvSpPr txBox="1">
                  <a:spLocks noChangeArrowheads="1"/>
                </p:cNvSpPr>
                <p:nvPr/>
              </p:nvSpPr>
              <p:spPr bwMode="auto">
                <a:xfrm>
                  <a:off x="3775" y="2037"/>
                  <a:ext cx="461" cy="230"/>
                </a:xfrm>
                <a:prstGeom prst="rect">
                  <a:avLst/>
                </a:prstGeom>
                <a:solidFill>
                  <a:srgbClr val="FFCC00"/>
                </a:solidFill>
                <a:ln w="9525">
                  <a:solidFill>
                    <a:srgbClr val="969696"/>
                  </a:solidFill>
                  <a:miter lim="800000"/>
                  <a:headEnd/>
                  <a:tailEnd/>
                </a:ln>
              </p:spPr>
              <p:txBody>
                <a:bodyPr wrap="none">
                  <a:prstTxWarp prst="textNoShape">
                    <a:avLst/>
                  </a:prstTxWarp>
                </a:bodyPr>
                <a:lstStyle/>
                <a:p>
                  <a:pPr algn="ctr"/>
                  <a:endParaRPr lang="zh-TW" altLang="en-US" sz="1800">
                    <a:solidFill>
                      <a:srgbClr val="003300"/>
                    </a:solidFill>
                    <a:latin typeface="Arial" pitchFamily="-111" charset="0"/>
                    <a:ea typeface="新細明體" pitchFamily="16" charset="-128"/>
                    <a:cs typeface="新細明體" pitchFamily="16" charset="-128"/>
                  </a:endParaRPr>
                </a:p>
              </p:txBody>
            </p:sp>
            <p:sp>
              <p:nvSpPr>
                <p:cNvPr id="33" name="Text Box 23"/>
                <p:cNvSpPr txBox="1">
                  <a:spLocks noChangeArrowheads="1"/>
                </p:cNvSpPr>
                <p:nvPr/>
              </p:nvSpPr>
              <p:spPr bwMode="auto">
                <a:xfrm>
                  <a:off x="3804" y="2066"/>
                  <a:ext cx="403" cy="173"/>
                </a:xfrm>
                <a:prstGeom prst="rect">
                  <a:avLst/>
                </a:prstGeom>
                <a:solidFill>
                  <a:srgbClr val="FF9900"/>
                </a:solidFill>
                <a:ln w="9525">
                  <a:solidFill>
                    <a:srgbClr val="969696"/>
                  </a:solidFill>
                  <a:miter lim="800000"/>
                  <a:headEnd/>
                  <a:tailEnd/>
                </a:ln>
              </p:spPr>
              <p:txBody>
                <a:bodyPr wrap="none">
                  <a:prstTxWarp prst="textNoShape">
                    <a:avLst/>
                  </a:prstTxWarp>
                </a:bodyPr>
                <a:lstStyle/>
                <a:p>
                  <a:pPr algn="ctr"/>
                  <a:r>
                    <a:rPr lang="en-US" altLang="zh-TW" sz="1200" b="1">
                      <a:solidFill>
                        <a:srgbClr val="003300"/>
                      </a:solidFill>
                      <a:latin typeface="Arial" pitchFamily="-111" charset="0"/>
                      <a:ea typeface="新細明體" pitchFamily="16" charset="-128"/>
                      <a:cs typeface="新細明體" pitchFamily="16" charset="-128"/>
                    </a:rPr>
                    <a:t>Block 2</a:t>
                  </a:r>
                </a:p>
              </p:txBody>
            </p:sp>
          </p:grpSp>
          <p:grpSp>
            <p:nvGrpSpPr>
              <p:cNvPr id="29" name="Group 24"/>
              <p:cNvGrpSpPr>
                <a:grpSpLocks/>
              </p:cNvGrpSpPr>
              <p:nvPr/>
            </p:nvGrpSpPr>
            <p:grpSpPr bwMode="auto">
              <a:xfrm>
                <a:off x="2364" y="2781"/>
                <a:ext cx="461" cy="230"/>
                <a:chOff x="3775" y="2037"/>
                <a:chExt cx="461" cy="230"/>
              </a:xfrm>
            </p:grpSpPr>
            <p:sp>
              <p:nvSpPr>
                <p:cNvPr id="30" name="Text Box 25"/>
                <p:cNvSpPr txBox="1">
                  <a:spLocks noChangeArrowheads="1"/>
                </p:cNvSpPr>
                <p:nvPr/>
              </p:nvSpPr>
              <p:spPr bwMode="auto">
                <a:xfrm>
                  <a:off x="3775" y="2037"/>
                  <a:ext cx="461" cy="230"/>
                </a:xfrm>
                <a:prstGeom prst="rect">
                  <a:avLst/>
                </a:prstGeom>
                <a:solidFill>
                  <a:srgbClr val="FFCC00"/>
                </a:solidFill>
                <a:ln w="9525">
                  <a:solidFill>
                    <a:srgbClr val="969696"/>
                  </a:solidFill>
                  <a:miter lim="800000"/>
                  <a:headEnd/>
                  <a:tailEnd/>
                </a:ln>
              </p:spPr>
              <p:txBody>
                <a:bodyPr wrap="none">
                  <a:prstTxWarp prst="textNoShape">
                    <a:avLst/>
                  </a:prstTxWarp>
                </a:bodyPr>
                <a:lstStyle/>
                <a:p>
                  <a:pPr algn="ctr"/>
                  <a:endParaRPr lang="zh-TW" altLang="en-US" sz="1800">
                    <a:solidFill>
                      <a:srgbClr val="003300"/>
                    </a:solidFill>
                    <a:latin typeface="Arial" pitchFamily="-111" charset="0"/>
                    <a:ea typeface="新細明體" pitchFamily="16" charset="-128"/>
                    <a:cs typeface="新細明體" pitchFamily="16" charset="-128"/>
                  </a:endParaRPr>
                </a:p>
              </p:txBody>
            </p:sp>
            <p:sp>
              <p:nvSpPr>
                <p:cNvPr id="31" name="Text Box 26"/>
                <p:cNvSpPr txBox="1">
                  <a:spLocks noChangeArrowheads="1"/>
                </p:cNvSpPr>
                <p:nvPr/>
              </p:nvSpPr>
              <p:spPr bwMode="auto">
                <a:xfrm>
                  <a:off x="3804" y="2066"/>
                  <a:ext cx="403" cy="173"/>
                </a:xfrm>
                <a:prstGeom prst="rect">
                  <a:avLst/>
                </a:prstGeom>
                <a:solidFill>
                  <a:srgbClr val="FF9900"/>
                </a:solidFill>
                <a:ln w="9525">
                  <a:solidFill>
                    <a:srgbClr val="969696"/>
                  </a:solidFill>
                  <a:miter lim="800000"/>
                  <a:headEnd/>
                  <a:tailEnd/>
                </a:ln>
              </p:spPr>
              <p:txBody>
                <a:bodyPr wrap="none">
                  <a:prstTxWarp prst="textNoShape">
                    <a:avLst/>
                  </a:prstTxWarp>
                </a:bodyPr>
                <a:lstStyle/>
                <a:p>
                  <a:pPr algn="ctr"/>
                  <a:r>
                    <a:rPr lang="en-US" altLang="zh-TW" sz="1200" b="1">
                      <a:solidFill>
                        <a:srgbClr val="003300"/>
                      </a:solidFill>
                      <a:latin typeface="Arial" pitchFamily="-111" charset="0"/>
                      <a:ea typeface="新細明體" pitchFamily="16" charset="-128"/>
                      <a:cs typeface="新細明體" pitchFamily="16" charset="-128"/>
                    </a:rPr>
                    <a:t>Block 3</a:t>
                  </a:r>
                </a:p>
              </p:txBody>
            </p:sp>
          </p:grpSp>
        </p:grpSp>
        <p:grpSp>
          <p:nvGrpSpPr>
            <p:cNvPr id="11" name="Group 27"/>
            <p:cNvGrpSpPr>
              <a:grpSpLocks/>
            </p:cNvGrpSpPr>
            <p:nvPr/>
          </p:nvGrpSpPr>
          <p:grpSpPr bwMode="auto">
            <a:xfrm>
              <a:off x="683" y="2987"/>
              <a:ext cx="1021" cy="291"/>
              <a:chOff x="1843" y="2745"/>
              <a:chExt cx="1021" cy="291"/>
            </a:xfrm>
          </p:grpSpPr>
          <p:sp>
            <p:nvSpPr>
              <p:cNvPr id="20" name="Text Box 28"/>
              <p:cNvSpPr txBox="1">
                <a:spLocks noChangeArrowheads="1"/>
              </p:cNvSpPr>
              <p:nvPr/>
            </p:nvSpPr>
            <p:spPr bwMode="auto">
              <a:xfrm>
                <a:off x="1843" y="2745"/>
                <a:ext cx="1021" cy="291"/>
              </a:xfrm>
              <a:prstGeom prst="rect">
                <a:avLst/>
              </a:prstGeom>
              <a:solidFill>
                <a:srgbClr val="99CCFF"/>
              </a:solidFill>
              <a:ln w="9525">
                <a:solidFill>
                  <a:srgbClr val="969696"/>
                </a:solidFill>
                <a:miter lim="800000"/>
                <a:headEnd/>
                <a:tailEnd/>
              </a:ln>
            </p:spPr>
            <p:txBody>
              <a:bodyPr>
                <a:prstTxWarp prst="textNoShape">
                  <a:avLst/>
                </a:prstTxWarp>
              </a:bodyPr>
              <a:lstStyle/>
              <a:p>
                <a:endParaRPr lang="zh-TW" altLang="en-US" sz="1200" b="1">
                  <a:solidFill>
                    <a:schemeClr val="bg1"/>
                  </a:solidFill>
                  <a:latin typeface="Arial" pitchFamily="-111" charset="0"/>
                  <a:ea typeface="新細明體" pitchFamily="16" charset="-128"/>
                  <a:cs typeface="新細明體" pitchFamily="16" charset="-128"/>
                </a:endParaRPr>
              </a:p>
            </p:txBody>
          </p:sp>
          <p:grpSp>
            <p:nvGrpSpPr>
              <p:cNvPr id="21" name="Group 29"/>
              <p:cNvGrpSpPr>
                <a:grpSpLocks/>
              </p:cNvGrpSpPr>
              <p:nvPr/>
            </p:nvGrpSpPr>
            <p:grpSpPr bwMode="auto">
              <a:xfrm>
                <a:off x="1879" y="2781"/>
                <a:ext cx="461" cy="230"/>
                <a:chOff x="3775" y="2037"/>
                <a:chExt cx="461" cy="230"/>
              </a:xfrm>
            </p:grpSpPr>
            <p:sp>
              <p:nvSpPr>
                <p:cNvPr id="25" name="Text Box 30"/>
                <p:cNvSpPr txBox="1">
                  <a:spLocks noChangeArrowheads="1"/>
                </p:cNvSpPr>
                <p:nvPr/>
              </p:nvSpPr>
              <p:spPr bwMode="auto">
                <a:xfrm>
                  <a:off x="3775" y="2037"/>
                  <a:ext cx="461" cy="230"/>
                </a:xfrm>
                <a:prstGeom prst="rect">
                  <a:avLst/>
                </a:prstGeom>
                <a:solidFill>
                  <a:srgbClr val="FFCC00"/>
                </a:solidFill>
                <a:ln w="9525">
                  <a:solidFill>
                    <a:srgbClr val="969696"/>
                  </a:solidFill>
                  <a:miter lim="800000"/>
                  <a:headEnd/>
                  <a:tailEnd/>
                </a:ln>
              </p:spPr>
              <p:txBody>
                <a:bodyPr wrap="none">
                  <a:prstTxWarp prst="textNoShape">
                    <a:avLst/>
                  </a:prstTxWarp>
                </a:bodyPr>
                <a:lstStyle/>
                <a:p>
                  <a:pPr algn="ctr"/>
                  <a:endParaRPr lang="zh-TW" altLang="en-US" sz="1800">
                    <a:solidFill>
                      <a:srgbClr val="003300"/>
                    </a:solidFill>
                    <a:latin typeface="Arial" pitchFamily="-111" charset="0"/>
                    <a:ea typeface="新細明體" pitchFamily="16" charset="-128"/>
                    <a:cs typeface="新細明體" pitchFamily="16" charset="-128"/>
                  </a:endParaRPr>
                </a:p>
              </p:txBody>
            </p:sp>
            <p:sp>
              <p:nvSpPr>
                <p:cNvPr id="26" name="Text Box 31"/>
                <p:cNvSpPr txBox="1">
                  <a:spLocks noChangeArrowheads="1"/>
                </p:cNvSpPr>
                <p:nvPr/>
              </p:nvSpPr>
              <p:spPr bwMode="auto">
                <a:xfrm>
                  <a:off x="3804" y="2066"/>
                  <a:ext cx="403" cy="173"/>
                </a:xfrm>
                <a:prstGeom prst="rect">
                  <a:avLst/>
                </a:prstGeom>
                <a:solidFill>
                  <a:srgbClr val="FF9900"/>
                </a:solidFill>
                <a:ln w="9525">
                  <a:solidFill>
                    <a:srgbClr val="969696"/>
                  </a:solidFill>
                  <a:miter lim="800000"/>
                  <a:headEnd/>
                  <a:tailEnd/>
                </a:ln>
              </p:spPr>
              <p:txBody>
                <a:bodyPr wrap="none">
                  <a:prstTxWarp prst="textNoShape">
                    <a:avLst/>
                  </a:prstTxWarp>
                </a:bodyPr>
                <a:lstStyle/>
                <a:p>
                  <a:pPr algn="ctr"/>
                  <a:r>
                    <a:rPr lang="en-US" altLang="zh-TW" sz="1200" b="1">
                      <a:solidFill>
                        <a:srgbClr val="003300"/>
                      </a:solidFill>
                      <a:latin typeface="Arial" pitchFamily="-111" charset="0"/>
                      <a:ea typeface="新細明體" pitchFamily="16" charset="-128"/>
                      <a:cs typeface="新細明體" pitchFamily="16" charset="-128"/>
                    </a:rPr>
                    <a:t>Block 4</a:t>
                  </a:r>
                </a:p>
              </p:txBody>
            </p:sp>
          </p:grpSp>
          <p:grpSp>
            <p:nvGrpSpPr>
              <p:cNvPr id="22" name="Group 32"/>
              <p:cNvGrpSpPr>
                <a:grpSpLocks/>
              </p:cNvGrpSpPr>
              <p:nvPr/>
            </p:nvGrpSpPr>
            <p:grpSpPr bwMode="auto">
              <a:xfrm>
                <a:off x="2364" y="2781"/>
                <a:ext cx="461" cy="230"/>
                <a:chOff x="3775" y="2037"/>
                <a:chExt cx="461" cy="230"/>
              </a:xfrm>
            </p:grpSpPr>
            <p:sp>
              <p:nvSpPr>
                <p:cNvPr id="23" name="Text Box 33"/>
                <p:cNvSpPr txBox="1">
                  <a:spLocks noChangeArrowheads="1"/>
                </p:cNvSpPr>
                <p:nvPr/>
              </p:nvSpPr>
              <p:spPr bwMode="auto">
                <a:xfrm>
                  <a:off x="3775" y="2037"/>
                  <a:ext cx="461" cy="230"/>
                </a:xfrm>
                <a:prstGeom prst="rect">
                  <a:avLst/>
                </a:prstGeom>
                <a:solidFill>
                  <a:srgbClr val="FFCC00"/>
                </a:solidFill>
                <a:ln w="9525">
                  <a:solidFill>
                    <a:srgbClr val="969696"/>
                  </a:solidFill>
                  <a:miter lim="800000"/>
                  <a:headEnd/>
                  <a:tailEnd/>
                </a:ln>
              </p:spPr>
              <p:txBody>
                <a:bodyPr wrap="none">
                  <a:prstTxWarp prst="textNoShape">
                    <a:avLst/>
                  </a:prstTxWarp>
                </a:bodyPr>
                <a:lstStyle/>
                <a:p>
                  <a:pPr algn="ctr"/>
                  <a:endParaRPr lang="zh-TW" altLang="en-US" sz="1800">
                    <a:solidFill>
                      <a:srgbClr val="003300"/>
                    </a:solidFill>
                    <a:latin typeface="Arial" pitchFamily="-111" charset="0"/>
                    <a:ea typeface="新細明體" pitchFamily="16" charset="-128"/>
                    <a:cs typeface="新細明體" pitchFamily="16" charset="-128"/>
                  </a:endParaRPr>
                </a:p>
              </p:txBody>
            </p:sp>
            <p:sp>
              <p:nvSpPr>
                <p:cNvPr id="24" name="Text Box 34"/>
                <p:cNvSpPr txBox="1">
                  <a:spLocks noChangeArrowheads="1"/>
                </p:cNvSpPr>
                <p:nvPr/>
              </p:nvSpPr>
              <p:spPr bwMode="auto">
                <a:xfrm>
                  <a:off x="3804" y="2066"/>
                  <a:ext cx="403" cy="173"/>
                </a:xfrm>
                <a:prstGeom prst="rect">
                  <a:avLst/>
                </a:prstGeom>
                <a:solidFill>
                  <a:srgbClr val="FF9900"/>
                </a:solidFill>
                <a:ln w="9525">
                  <a:solidFill>
                    <a:srgbClr val="969696"/>
                  </a:solidFill>
                  <a:miter lim="800000"/>
                  <a:headEnd/>
                  <a:tailEnd/>
                </a:ln>
              </p:spPr>
              <p:txBody>
                <a:bodyPr wrap="none">
                  <a:prstTxWarp prst="textNoShape">
                    <a:avLst/>
                  </a:prstTxWarp>
                </a:bodyPr>
                <a:lstStyle/>
                <a:p>
                  <a:pPr algn="ctr"/>
                  <a:r>
                    <a:rPr lang="en-US" altLang="zh-TW" sz="1200" b="1">
                      <a:solidFill>
                        <a:srgbClr val="003300"/>
                      </a:solidFill>
                      <a:latin typeface="Arial" pitchFamily="-111" charset="0"/>
                      <a:ea typeface="新細明體" pitchFamily="16" charset="-128"/>
                      <a:cs typeface="新細明體" pitchFamily="16" charset="-128"/>
                    </a:rPr>
                    <a:t>Block 5</a:t>
                  </a:r>
                </a:p>
              </p:txBody>
            </p:sp>
          </p:grpSp>
        </p:grpSp>
        <p:grpSp>
          <p:nvGrpSpPr>
            <p:cNvPr id="12" name="Group 35"/>
            <p:cNvGrpSpPr>
              <a:grpSpLocks/>
            </p:cNvGrpSpPr>
            <p:nvPr/>
          </p:nvGrpSpPr>
          <p:grpSpPr bwMode="auto">
            <a:xfrm>
              <a:off x="683" y="3321"/>
              <a:ext cx="1021" cy="291"/>
              <a:chOff x="1843" y="2745"/>
              <a:chExt cx="1021" cy="291"/>
            </a:xfrm>
          </p:grpSpPr>
          <p:sp>
            <p:nvSpPr>
              <p:cNvPr id="13" name="Text Box 36"/>
              <p:cNvSpPr txBox="1">
                <a:spLocks noChangeArrowheads="1"/>
              </p:cNvSpPr>
              <p:nvPr/>
            </p:nvSpPr>
            <p:spPr bwMode="auto">
              <a:xfrm>
                <a:off x="1843" y="2745"/>
                <a:ext cx="1021" cy="291"/>
              </a:xfrm>
              <a:prstGeom prst="rect">
                <a:avLst/>
              </a:prstGeom>
              <a:solidFill>
                <a:srgbClr val="99CCFF"/>
              </a:solidFill>
              <a:ln w="9525">
                <a:solidFill>
                  <a:srgbClr val="969696"/>
                </a:solidFill>
                <a:miter lim="800000"/>
                <a:headEnd/>
                <a:tailEnd/>
              </a:ln>
            </p:spPr>
            <p:txBody>
              <a:bodyPr>
                <a:prstTxWarp prst="textNoShape">
                  <a:avLst/>
                </a:prstTxWarp>
              </a:bodyPr>
              <a:lstStyle/>
              <a:p>
                <a:endParaRPr lang="zh-TW" altLang="en-US" sz="1200" b="1">
                  <a:solidFill>
                    <a:schemeClr val="bg1"/>
                  </a:solidFill>
                  <a:latin typeface="Arial" pitchFamily="-111" charset="0"/>
                  <a:ea typeface="新細明體" pitchFamily="16" charset="-128"/>
                  <a:cs typeface="新細明體" pitchFamily="16" charset="-128"/>
                </a:endParaRPr>
              </a:p>
            </p:txBody>
          </p:sp>
          <p:grpSp>
            <p:nvGrpSpPr>
              <p:cNvPr id="14" name="Group 37"/>
              <p:cNvGrpSpPr>
                <a:grpSpLocks/>
              </p:cNvGrpSpPr>
              <p:nvPr/>
            </p:nvGrpSpPr>
            <p:grpSpPr bwMode="auto">
              <a:xfrm>
                <a:off x="1879" y="2781"/>
                <a:ext cx="461" cy="230"/>
                <a:chOff x="3775" y="2037"/>
                <a:chExt cx="461" cy="230"/>
              </a:xfrm>
            </p:grpSpPr>
            <p:sp>
              <p:nvSpPr>
                <p:cNvPr id="18" name="Text Box 38"/>
                <p:cNvSpPr txBox="1">
                  <a:spLocks noChangeArrowheads="1"/>
                </p:cNvSpPr>
                <p:nvPr/>
              </p:nvSpPr>
              <p:spPr bwMode="auto">
                <a:xfrm>
                  <a:off x="3775" y="2037"/>
                  <a:ext cx="461" cy="230"/>
                </a:xfrm>
                <a:prstGeom prst="rect">
                  <a:avLst/>
                </a:prstGeom>
                <a:solidFill>
                  <a:srgbClr val="FFCC00"/>
                </a:solidFill>
                <a:ln w="9525">
                  <a:solidFill>
                    <a:srgbClr val="969696"/>
                  </a:solidFill>
                  <a:miter lim="800000"/>
                  <a:headEnd/>
                  <a:tailEnd/>
                </a:ln>
              </p:spPr>
              <p:txBody>
                <a:bodyPr wrap="none">
                  <a:prstTxWarp prst="textNoShape">
                    <a:avLst/>
                  </a:prstTxWarp>
                </a:bodyPr>
                <a:lstStyle/>
                <a:p>
                  <a:pPr algn="ctr"/>
                  <a:endParaRPr lang="zh-TW" altLang="en-US" sz="1800">
                    <a:solidFill>
                      <a:srgbClr val="003300"/>
                    </a:solidFill>
                    <a:latin typeface="Arial" pitchFamily="-111" charset="0"/>
                    <a:ea typeface="新細明體" pitchFamily="16" charset="-128"/>
                    <a:cs typeface="新細明體" pitchFamily="16" charset="-128"/>
                  </a:endParaRPr>
                </a:p>
              </p:txBody>
            </p:sp>
            <p:sp>
              <p:nvSpPr>
                <p:cNvPr id="19" name="Text Box 39"/>
                <p:cNvSpPr txBox="1">
                  <a:spLocks noChangeArrowheads="1"/>
                </p:cNvSpPr>
                <p:nvPr/>
              </p:nvSpPr>
              <p:spPr bwMode="auto">
                <a:xfrm>
                  <a:off x="3804" y="2066"/>
                  <a:ext cx="403" cy="173"/>
                </a:xfrm>
                <a:prstGeom prst="rect">
                  <a:avLst/>
                </a:prstGeom>
                <a:solidFill>
                  <a:srgbClr val="FF9900"/>
                </a:solidFill>
                <a:ln w="9525">
                  <a:solidFill>
                    <a:srgbClr val="969696"/>
                  </a:solidFill>
                  <a:miter lim="800000"/>
                  <a:headEnd/>
                  <a:tailEnd/>
                </a:ln>
              </p:spPr>
              <p:txBody>
                <a:bodyPr wrap="none">
                  <a:prstTxWarp prst="textNoShape">
                    <a:avLst/>
                  </a:prstTxWarp>
                </a:bodyPr>
                <a:lstStyle/>
                <a:p>
                  <a:pPr algn="ctr"/>
                  <a:r>
                    <a:rPr lang="en-US" altLang="zh-TW" sz="1200" b="1">
                      <a:solidFill>
                        <a:srgbClr val="003300"/>
                      </a:solidFill>
                      <a:latin typeface="Arial" pitchFamily="-111" charset="0"/>
                      <a:ea typeface="新細明體" pitchFamily="16" charset="-128"/>
                      <a:cs typeface="新細明體" pitchFamily="16" charset="-128"/>
                    </a:rPr>
                    <a:t>Block 6</a:t>
                  </a:r>
                </a:p>
              </p:txBody>
            </p:sp>
          </p:grpSp>
          <p:grpSp>
            <p:nvGrpSpPr>
              <p:cNvPr id="15" name="Group 40"/>
              <p:cNvGrpSpPr>
                <a:grpSpLocks/>
              </p:cNvGrpSpPr>
              <p:nvPr/>
            </p:nvGrpSpPr>
            <p:grpSpPr bwMode="auto">
              <a:xfrm>
                <a:off x="2364" y="2781"/>
                <a:ext cx="461" cy="230"/>
                <a:chOff x="3775" y="2037"/>
                <a:chExt cx="461" cy="230"/>
              </a:xfrm>
            </p:grpSpPr>
            <p:sp>
              <p:nvSpPr>
                <p:cNvPr id="16" name="Text Box 41"/>
                <p:cNvSpPr txBox="1">
                  <a:spLocks noChangeArrowheads="1"/>
                </p:cNvSpPr>
                <p:nvPr/>
              </p:nvSpPr>
              <p:spPr bwMode="auto">
                <a:xfrm>
                  <a:off x="3775" y="2037"/>
                  <a:ext cx="461" cy="230"/>
                </a:xfrm>
                <a:prstGeom prst="rect">
                  <a:avLst/>
                </a:prstGeom>
                <a:solidFill>
                  <a:srgbClr val="FFCC00"/>
                </a:solidFill>
                <a:ln w="9525">
                  <a:solidFill>
                    <a:srgbClr val="969696"/>
                  </a:solidFill>
                  <a:miter lim="800000"/>
                  <a:headEnd/>
                  <a:tailEnd/>
                </a:ln>
              </p:spPr>
              <p:txBody>
                <a:bodyPr wrap="none">
                  <a:prstTxWarp prst="textNoShape">
                    <a:avLst/>
                  </a:prstTxWarp>
                </a:bodyPr>
                <a:lstStyle/>
                <a:p>
                  <a:pPr algn="ctr"/>
                  <a:endParaRPr lang="zh-TW" altLang="en-US" sz="1800">
                    <a:solidFill>
                      <a:srgbClr val="003300"/>
                    </a:solidFill>
                    <a:latin typeface="Arial" pitchFamily="-111" charset="0"/>
                    <a:ea typeface="新細明體" pitchFamily="16" charset="-128"/>
                    <a:cs typeface="新細明體" pitchFamily="16" charset="-128"/>
                  </a:endParaRPr>
                </a:p>
              </p:txBody>
            </p:sp>
            <p:sp>
              <p:nvSpPr>
                <p:cNvPr id="17" name="Text Box 42"/>
                <p:cNvSpPr txBox="1">
                  <a:spLocks noChangeArrowheads="1"/>
                </p:cNvSpPr>
                <p:nvPr/>
              </p:nvSpPr>
              <p:spPr bwMode="auto">
                <a:xfrm>
                  <a:off x="3804" y="2066"/>
                  <a:ext cx="403" cy="173"/>
                </a:xfrm>
                <a:prstGeom prst="rect">
                  <a:avLst/>
                </a:prstGeom>
                <a:solidFill>
                  <a:srgbClr val="FF9900"/>
                </a:solidFill>
                <a:ln w="9525">
                  <a:solidFill>
                    <a:srgbClr val="969696"/>
                  </a:solidFill>
                  <a:miter lim="800000"/>
                  <a:headEnd/>
                  <a:tailEnd/>
                </a:ln>
              </p:spPr>
              <p:txBody>
                <a:bodyPr wrap="none">
                  <a:prstTxWarp prst="textNoShape">
                    <a:avLst/>
                  </a:prstTxWarp>
                </a:bodyPr>
                <a:lstStyle/>
                <a:p>
                  <a:pPr algn="ctr"/>
                  <a:r>
                    <a:rPr lang="en-US" altLang="zh-TW" sz="1200" b="1">
                      <a:solidFill>
                        <a:srgbClr val="003300"/>
                      </a:solidFill>
                      <a:latin typeface="Arial" pitchFamily="-111" charset="0"/>
                      <a:ea typeface="新細明體" pitchFamily="16" charset="-128"/>
                      <a:cs typeface="新細明體" pitchFamily="16" charset="-128"/>
                    </a:rPr>
                    <a:t>Block 7</a:t>
                  </a:r>
                </a:p>
              </p:txBody>
            </p:sp>
          </p:grpSp>
        </p:grpSp>
      </p:grpSp>
      <p:grpSp>
        <p:nvGrpSpPr>
          <p:cNvPr id="44" name="Group 43"/>
          <p:cNvGrpSpPr>
            <a:grpSpLocks/>
          </p:cNvGrpSpPr>
          <p:nvPr/>
        </p:nvGrpSpPr>
        <p:grpSpPr bwMode="auto">
          <a:xfrm>
            <a:off x="3149476" y="2276872"/>
            <a:ext cx="1471612" cy="1681162"/>
            <a:chOff x="2233" y="1609"/>
            <a:chExt cx="927" cy="1059"/>
          </a:xfrm>
        </p:grpSpPr>
        <p:sp>
          <p:nvSpPr>
            <p:cNvPr id="45" name="Text Box 44"/>
            <p:cNvSpPr txBox="1">
              <a:spLocks noChangeArrowheads="1"/>
            </p:cNvSpPr>
            <p:nvPr/>
          </p:nvSpPr>
          <p:spPr bwMode="auto">
            <a:xfrm>
              <a:off x="2233" y="1609"/>
              <a:ext cx="927" cy="1059"/>
            </a:xfrm>
            <a:prstGeom prst="rect">
              <a:avLst/>
            </a:prstGeom>
            <a:solidFill>
              <a:srgbClr val="99FF66"/>
            </a:solidFill>
            <a:ln w="9525">
              <a:solidFill>
                <a:srgbClr val="969696"/>
              </a:solidFill>
              <a:miter lim="800000"/>
              <a:headEnd/>
              <a:tailEnd/>
            </a:ln>
          </p:spPr>
          <p:txBody>
            <a:bodyPr>
              <a:prstTxWarp prst="textNoShape">
                <a:avLst/>
              </a:prstTxWarp>
            </a:bodyPr>
            <a:lstStyle/>
            <a:p>
              <a:r>
                <a:rPr lang="en-US" altLang="zh-TW" sz="1200" b="1">
                  <a:solidFill>
                    <a:schemeClr val="bg1"/>
                  </a:solidFill>
                  <a:latin typeface="Arial" pitchFamily="-111" charset="0"/>
                  <a:ea typeface="新細明體" pitchFamily="16" charset="-128"/>
                  <a:cs typeface="新細明體" pitchFamily="16" charset="-128"/>
                </a:rPr>
                <a:t>Kernel grid</a:t>
              </a:r>
            </a:p>
          </p:txBody>
        </p:sp>
        <p:grpSp>
          <p:nvGrpSpPr>
            <p:cNvPr id="46" name="Group 45"/>
            <p:cNvGrpSpPr>
              <a:grpSpLocks/>
            </p:cNvGrpSpPr>
            <p:nvPr/>
          </p:nvGrpSpPr>
          <p:grpSpPr bwMode="auto">
            <a:xfrm>
              <a:off x="2279" y="1809"/>
              <a:ext cx="835" cy="805"/>
              <a:chOff x="2353" y="1809"/>
              <a:chExt cx="835" cy="805"/>
            </a:xfrm>
          </p:grpSpPr>
          <p:grpSp>
            <p:nvGrpSpPr>
              <p:cNvPr id="47" name="Group 46"/>
              <p:cNvGrpSpPr>
                <a:grpSpLocks/>
              </p:cNvGrpSpPr>
              <p:nvPr/>
            </p:nvGrpSpPr>
            <p:grpSpPr bwMode="auto">
              <a:xfrm>
                <a:off x="2353" y="1809"/>
                <a:ext cx="835" cy="173"/>
                <a:chOff x="2257" y="1809"/>
                <a:chExt cx="835" cy="173"/>
              </a:xfrm>
            </p:grpSpPr>
            <p:sp>
              <p:nvSpPr>
                <p:cNvPr id="57" name="Text Box 47"/>
                <p:cNvSpPr txBox="1">
                  <a:spLocks noChangeArrowheads="1"/>
                </p:cNvSpPr>
                <p:nvPr/>
              </p:nvSpPr>
              <p:spPr bwMode="auto">
                <a:xfrm>
                  <a:off x="2257" y="1809"/>
                  <a:ext cx="403" cy="173"/>
                </a:xfrm>
                <a:prstGeom prst="rect">
                  <a:avLst/>
                </a:prstGeom>
                <a:solidFill>
                  <a:srgbClr val="FF9900"/>
                </a:solidFill>
                <a:ln w="9525">
                  <a:solidFill>
                    <a:srgbClr val="969696"/>
                  </a:solidFill>
                  <a:miter lim="800000"/>
                  <a:headEnd/>
                  <a:tailEnd/>
                </a:ln>
              </p:spPr>
              <p:txBody>
                <a:bodyPr wrap="none">
                  <a:prstTxWarp prst="textNoShape">
                    <a:avLst/>
                  </a:prstTxWarp>
                </a:bodyPr>
                <a:lstStyle/>
                <a:p>
                  <a:pPr algn="ctr"/>
                  <a:r>
                    <a:rPr lang="en-US" altLang="zh-TW" sz="1200" b="1">
                      <a:solidFill>
                        <a:srgbClr val="003300"/>
                      </a:solidFill>
                      <a:latin typeface="Arial" pitchFamily="-111" charset="0"/>
                      <a:ea typeface="新細明體" pitchFamily="16" charset="-128"/>
                      <a:cs typeface="新細明體" pitchFamily="16" charset="-128"/>
                    </a:rPr>
                    <a:t>Block 0</a:t>
                  </a:r>
                </a:p>
              </p:txBody>
            </p:sp>
            <p:sp>
              <p:nvSpPr>
                <p:cNvPr id="58" name="Text Box 48"/>
                <p:cNvSpPr txBox="1">
                  <a:spLocks noChangeArrowheads="1"/>
                </p:cNvSpPr>
                <p:nvPr/>
              </p:nvSpPr>
              <p:spPr bwMode="auto">
                <a:xfrm>
                  <a:off x="2689" y="1809"/>
                  <a:ext cx="403" cy="173"/>
                </a:xfrm>
                <a:prstGeom prst="rect">
                  <a:avLst/>
                </a:prstGeom>
                <a:solidFill>
                  <a:srgbClr val="FF9900"/>
                </a:solidFill>
                <a:ln w="9525">
                  <a:solidFill>
                    <a:srgbClr val="969696"/>
                  </a:solidFill>
                  <a:miter lim="800000"/>
                  <a:headEnd/>
                  <a:tailEnd/>
                </a:ln>
              </p:spPr>
              <p:txBody>
                <a:bodyPr wrap="none">
                  <a:prstTxWarp prst="textNoShape">
                    <a:avLst/>
                  </a:prstTxWarp>
                </a:bodyPr>
                <a:lstStyle/>
                <a:p>
                  <a:pPr algn="ctr"/>
                  <a:r>
                    <a:rPr lang="en-US" altLang="zh-TW" sz="1200" b="1">
                      <a:solidFill>
                        <a:srgbClr val="003300"/>
                      </a:solidFill>
                      <a:latin typeface="Arial" pitchFamily="-111" charset="0"/>
                      <a:ea typeface="新細明體" pitchFamily="16" charset="-128"/>
                      <a:cs typeface="新細明體" pitchFamily="16" charset="-128"/>
                    </a:rPr>
                    <a:t>Block 1</a:t>
                  </a:r>
                </a:p>
              </p:txBody>
            </p:sp>
          </p:grpSp>
          <p:grpSp>
            <p:nvGrpSpPr>
              <p:cNvPr id="48" name="Group 49"/>
              <p:cNvGrpSpPr>
                <a:grpSpLocks/>
              </p:cNvGrpSpPr>
              <p:nvPr/>
            </p:nvGrpSpPr>
            <p:grpSpPr bwMode="auto">
              <a:xfrm>
                <a:off x="2353" y="2019"/>
                <a:ext cx="835" cy="173"/>
                <a:chOff x="2257" y="1809"/>
                <a:chExt cx="835" cy="173"/>
              </a:xfrm>
            </p:grpSpPr>
            <p:sp>
              <p:nvSpPr>
                <p:cNvPr id="55" name="Text Box 50"/>
                <p:cNvSpPr txBox="1">
                  <a:spLocks noChangeArrowheads="1"/>
                </p:cNvSpPr>
                <p:nvPr/>
              </p:nvSpPr>
              <p:spPr bwMode="auto">
                <a:xfrm>
                  <a:off x="2257" y="1809"/>
                  <a:ext cx="403" cy="173"/>
                </a:xfrm>
                <a:prstGeom prst="rect">
                  <a:avLst/>
                </a:prstGeom>
                <a:solidFill>
                  <a:srgbClr val="FF9900"/>
                </a:solidFill>
                <a:ln w="9525">
                  <a:solidFill>
                    <a:srgbClr val="969696"/>
                  </a:solidFill>
                  <a:miter lim="800000"/>
                  <a:headEnd/>
                  <a:tailEnd/>
                </a:ln>
              </p:spPr>
              <p:txBody>
                <a:bodyPr wrap="none">
                  <a:prstTxWarp prst="textNoShape">
                    <a:avLst/>
                  </a:prstTxWarp>
                </a:bodyPr>
                <a:lstStyle/>
                <a:p>
                  <a:pPr algn="ctr"/>
                  <a:r>
                    <a:rPr lang="en-US" altLang="zh-TW" sz="1200" b="1">
                      <a:solidFill>
                        <a:srgbClr val="003300"/>
                      </a:solidFill>
                      <a:latin typeface="Arial" pitchFamily="-111" charset="0"/>
                      <a:ea typeface="新細明體" pitchFamily="16" charset="-128"/>
                      <a:cs typeface="新細明體" pitchFamily="16" charset="-128"/>
                    </a:rPr>
                    <a:t>Block 2</a:t>
                  </a:r>
                </a:p>
              </p:txBody>
            </p:sp>
            <p:sp>
              <p:nvSpPr>
                <p:cNvPr id="56" name="Text Box 51"/>
                <p:cNvSpPr txBox="1">
                  <a:spLocks noChangeArrowheads="1"/>
                </p:cNvSpPr>
                <p:nvPr/>
              </p:nvSpPr>
              <p:spPr bwMode="auto">
                <a:xfrm>
                  <a:off x="2689" y="1809"/>
                  <a:ext cx="403" cy="173"/>
                </a:xfrm>
                <a:prstGeom prst="rect">
                  <a:avLst/>
                </a:prstGeom>
                <a:solidFill>
                  <a:srgbClr val="FF9900"/>
                </a:solidFill>
                <a:ln w="9525">
                  <a:solidFill>
                    <a:srgbClr val="969696"/>
                  </a:solidFill>
                  <a:miter lim="800000"/>
                  <a:headEnd/>
                  <a:tailEnd/>
                </a:ln>
              </p:spPr>
              <p:txBody>
                <a:bodyPr wrap="none">
                  <a:prstTxWarp prst="textNoShape">
                    <a:avLst/>
                  </a:prstTxWarp>
                </a:bodyPr>
                <a:lstStyle/>
                <a:p>
                  <a:pPr algn="ctr"/>
                  <a:r>
                    <a:rPr lang="en-US" altLang="zh-TW" sz="1200" b="1">
                      <a:solidFill>
                        <a:srgbClr val="003300"/>
                      </a:solidFill>
                      <a:latin typeface="Arial" pitchFamily="-111" charset="0"/>
                      <a:ea typeface="新細明體" pitchFamily="16" charset="-128"/>
                      <a:cs typeface="新細明體" pitchFamily="16" charset="-128"/>
                    </a:rPr>
                    <a:t>Block 3</a:t>
                  </a:r>
                </a:p>
              </p:txBody>
            </p:sp>
          </p:grpSp>
          <p:grpSp>
            <p:nvGrpSpPr>
              <p:cNvPr id="49" name="Group 52"/>
              <p:cNvGrpSpPr>
                <a:grpSpLocks/>
              </p:cNvGrpSpPr>
              <p:nvPr/>
            </p:nvGrpSpPr>
            <p:grpSpPr bwMode="auto">
              <a:xfrm>
                <a:off x="2353" y="2230"/>
                <a:ext cx="835" cy="173"/>
                <a:chOff x="2257" y="1809"/>
                <a:chExt cx="835" cy="173"/>
              </a:xfrm>
            </p:grpSpPr>
            <p:sp>
              <p:nvSpPr>
                <p:cNvPr id="53" name="Text Box 53"/>
                <p:cNvSpPr txBox="1">
                  <a:spLocks noChangeArrowheads="1"/>
                </p:cNvSpPr>
                <p:nvPr/>
              </p:nvSpPr>
              <p:spPr bwMode="auto">
                <a:xfrm>
                  <a:off x="2257" y="1809"/>
                  <a:ext cx="403" cy="173"/>
                </a:xfrm>
                <a:prstGeom prst="rect">
                  <a:avLst/>
                </a:prstGeom>
                <a:solidFill>
                  <a:srgbClr val="FF9900"/>
                </a:solidFill>
                <a:ln w="9525">
                  <a:solidFill>
                    <a:srgbClr val="969696"/>
                  </a:solidFill>
                  <a:miter lim="800000"/>
                  <a:headEnd/>
                  <a:tailEnd/>
                </a:ln>
              </p:spPr>
              <p:txBody>
                <a:bodyPr wrap="none">
                  <a:prstTxWarp prst="textNoShape">
                    <a:avLst/>
                  </a:prstTxWarp>
                </a:bodyPr>
                <a:lstStyle/>
                <a:p>
                  <a:pPr algn="ctr"/>
                  <a:r>
                    <a:rPr lang="en-US" altLang="zh-TW" sz="1200" b="1">
                      <a:solidFill>
                        <a:srgbClr val="003300"/>
                      </a:solidFill>
                      <a:latin typeface="Arial" pitchFamily="-111" charset="0"/>
                      <a:ea typeface="新細明體" pitchFamily="16" charset="-128"/>
                      <a:cs typeface="新細明體" pitchFamily="16" charset="-128"/>
                    </a:rPr>
                    <a:t>Block 4</a:t>
                  </a:r>
                </a:p>
              </p:txBody>
            </p:sp>
            <p:sp>
              <p:nvSpPr>
                <p:cNvPr id="54" name="Text Box 54"/>
                <p:cNvSpPr txBox="1">
                  <a:spLocks noChangeArrowheads="1"/>
                </p:cNvSpPr>
                <p:nvPr/>
              </p:nvSpPr>
              <p:spPr bwMode="auto">
                <a:xfrm>
                  <a:off x="2689" y="1809"/>
                  <a:ext cx="403" cy="173"/>
                </a:xfrm>
                <a:prstGeom prst="rect">
                  <a:avLst/>
                </a:prstGeom>
                <a:solidFill>
                  <a:srgbClr val="FF9900"/>
                </a:solidFill>
                <a:ln w="9525">
                  <a:solidFill>
                    <a:srgbClr val="969696"/>
                  </a:solidFill>
                  <a:miter lim="800000"/>
                  <a:headEnd/>
                  <a:tailEnd/>
                </a:ln>
              </p:spPr>
              <p:txBody>
                <a:bodyPr wrap="none">
                  <a:prstTxWarp prst="textNoShape">
                    <a:avLst/>
                  </a:prstTxWarp>
                </a:bodyPr>
                <a:lstStyle/>
                <a:p>
                  <a:pPr algn="ctr"/>
                  <a:r>
                    <a:rPr lang="en-US" altLang="zh-TW" sz="1200" b="1">
                      <a:solidFill>
                        <a:srgbClr val="003300"/>
                      </a:solidFill>
                      <a:latin typeface="Arial" pitchFamily="-111" charset="0"/>
                      <a:ea typeface="新細明體" pitchFamily="16" charset="-128"/>
                      <a:cs typeface="新細明體" pitchFamily="16" charset="-128"/>
                    </a:rPr>
                    <a:t>Block 5</a:t>
                  </a:r>
                </a:p>
              </p:txBody>
            </p:sp>
          </p:grpSp>
          <p:grpSp>
            <p:nvGrpSpPr>
              <p:cNvPr id="50" name="Group 55"/>
              <p:cNvGrpSpPr>
                <a:grpSpLocks/>
              </p:cNvGrpSpPr>
              <p:nvPr/>
            </p:nvGrpSpPr>
            <p:grpSpPr bwMode="auto">
              <a:xfrm>
                <a:off x="2353" y="2441"/>
                <a:ext cx="835" cy="173"/>
                <a:chOff x="2257" y="1809"/>
                <a:chExt cx="835" cy="173"/>
              </a:xfrm>
            </p:grpSpPr>
            <p:sp>
              <p:nvSpPr>
                <p:cNvPr id="51" name="Text Box 56"/>
                <p:cNvSpPr txBox="1">
                  <a:spLocks noChangeArrowheads="1"/>
                </p:cNvSpPr>
                <p:nvPr/>
              </p:nvSpPr>
              <p:spPr bwMode="auto">
                <a:xfrm>
                  <a:off x="2257" y="1809"/>
                  <a:ext cx="403" cy="173"/>
                </a:xfrm>
                <a:prstGeom prst="rect">
                  <a:avLst/>
                </a:prstGeom>
                <a:solidFill>
                  <a:srgbClr val="FF9900"/>
                </a:solidFill>
                <a:ln w="9525">
                  <a:solidFill>
                    <a:srgbClr val="969696"/>
                  </a:solidFill>
                  <a:miter lim="800000"/>
                  <a:headEnd/>
                  <a:tailEnd/>
                </a:ln>
              </p:spPr>
              <p:txBody>
                <a:bodyPr wrap="none">
                  <a:prstTxWarp prst="textNoShape">
                    <a:avLst/>
                  </a:prstTxWarp>
                </a:bodyPr>
                <a:lstStyle/>
                <a:p>
                  <a:pPr algn="ctr"/>
                  <a:r>
                    <a:rPr lang="en-US" altLang="zh-TW" sz="1200" b="1">
                      <a:solidFill>
                        <a:srgbClr val="003300"/>
                      </a:solidFill>
                      <a:latin typeface="Arial" pitchFamily="-111" charset="0"/>
                      <a:ea typeface="新細明體" pitchFamily="16" charset="-128"/>
                      <a:cs typeface="新細明體" pitchFamily="16" charset="-128"/>
                    </a:rPr>
                    <a:t>Block 6</a:t>
                  </a:r>
                </a:p>
              </p:txBody>
            </p:sp>
            <p:sp>
              <p:nvSpPr>
                <p:cNvPr id="52" name="Text Box 57"/>
                <p:cNvSpPr txBox="1">
                  <a:spLocks noChangeArrowheads="1"/>
                </p:cNvSpPr>
                <p:nvPr/>
              </p:nvSpPr>
              <p:spPr bwMode="auto">
                <a:xfrm>
                  <a:off x="2689" y="1809"/>
                  <a:ext cx="403" cy="173"/>
                </a:xfrm>
                <a:prstGeom prst="rect">
                  <a:avLst/>
                </a:prstGeom>
                <a:solidFill>
                  <a:srgbClr val="FF9900"/>
                </a:solidFill>
                <a:ln w="9525">
                  <a:solidFill>
                    <a:srgbClr val="969696"/>
                  </a:solidFill>
                  <a:miter lim="800000"/>
                  <a:headEnd/>
                  <a:tailEnd/>
                </a:ln>
              </p:spPr>
              <p:txBody>
                <a:bodyPr wrap="none">
                  <a:prstTxWarp prst="textNoShape">
                    <a:avLst/>
                  </a:prstTxWarp>
                </a:bodyPr>
                <a:lstStyle/>
                <a:p>
                  <a:pPr algn="ctr"/>
                  <a:r>
                    <a:rPr lang="en-US" altLang="zh-TW" sz="1200" b="1">
                      <a:solidFill>
                        <a:srgbClr val="003300"/>
                      </a:solidFill>
                      <a:latin typeface="Arial" pitchFamily="-111" charset="0"/>
                      <a:ea typeface="新細明體" pitchFamily="16" charset="-128"/>
                      <a:cs typeface="新細明體" pitchFamily="16" charset="-128"/>
                    </a:rPr>
                    <a:t>Block 7</a:t>
                  </a:r>
                </a:p>
              </p:txBody>
            </p:sp>
          </p:grpSp>
        </p:grpSp>
      </p:grpSp>
      <p:grpSp>
        <p:nvGrpSpPr>
          <p:cNvPr id="59" name="Group 59"/>
          <p:cNvGrpSpPr>
            <a:grpSpLocks/>
          </p:cNvGrpSpPr>
          <p:nvPr/>
        </p:nvGrpSpPr>
        <p:grpSpPr bwMode="auto">
          <a:xfrm>
            <a:off x="5530726" y="2467372"/>
            <a:ext cx="3144837" cy="665162"/>
            <a:chOff x="3643" y="1817"/>
            <a:chExt cx="1981" cy="419"/>
          </a:xfrm>
        </p:grpSpPr>
        <p:sp>
          <p:nvSpPr>
            <p:cNvPr id="60" name="Text Box 60"/>
            <p:cNvSpPr txBox="1">
              <a:spLocks noChangeArrowheads="1"/>
            </p:cNvSpPr>
            <p:nvPr/>
          </p:nvSpPr>
          <p:spPr bwMode="auto">
            <a:xfrm>
              <a:off x="3643" y="1817"/>
              <a:ext cx="1981" cy="419"/>
            </a:xfrm>
            <a:prstGeom prst="rect">
              <a:avLst/>
            </a:prstGeom>
            <a:solidFill>
              <a:srgbClr val="99CCFF"/>
            </a:solidFill>
            <a:ln w="9525">
              <a:solidFill>
                <a:srgbClr val="969696"/>
              </a:solidFill>
              <a:miter lim="800000"/>
              <a:headEnd/>
              <a:tailEnd/>
            </a:ln>
          </p:spPr>
          <p:txBody>
            <a:bodyPr>
              <a:prstTxWarp prst="textNoShape">
                <a:avLst/>
              </a:prstTxWarp>
            </a:bodyPr>
            <a:lstStyle/>
            <a:p>
              <a:r>
                <a:rPr lang="en-US" altLang="zh-TW" sz="1200" b="1">
                  <a:solidFill>
                    <a:schemeClr val="bg1"/>
                  </a:solidFill>
                  <a:latin typeface="Arial" pitchFamily="-111" charset="0"/>
                  <a:ea typeface="新細明體" pitchFamily="16" charset="-128"/>
                  <a:cs typeface="新細明體" pitchFamily="16" charset="-128"/>
                </a:rPr>
                <a:t>Device</a:t>
              </a:r>
            </a:p>
          </p:txBody>
        </p:sp>
        <p:sp>
          <p:nvSpPr>
            <p:cNvPr id="61" name="Text Box 61"/>
            <p:cNvSpPr txBox="1">
              <a:spLocks noChangeArrowheads="1"/>
            </p:cNvSpPr>
            <p:nvPr/>
          </p:nvSpPr>
          <p:spPr bwMode="auto">
            <a:xfrm>
              <a:off x="3679" y="1981"/>
              <a:ext cx="461" cy="230"/>
            </a:xfrm>
            <a:prstGeom prst="rect">
              <a:avLst/>
            </a:prstGeom>
            <a:solidFill>
              <a:srgbClr val="FFCC00"/>
            </a:solidFill>
            <a:ln w="9525">
              <a:solidFill>
                <a:srgbClr val="969696"/>
              </a:solidFill>
              <a:miter lim="800000"/>
              <a:headEnd/>
              <a:tailEnd/>
            </a:ln>
          </p:spPr>
          <p:txBody>
            <a:bodyPr wrap="none">
              <a:prstTxWarp prst="textNoShape">
                <a:avLst/>
              </a:prstTxWarp>
            </a:bodyPr>
            <a:lstStyle/>
            <a:p>
              <a:pPr algn="ctr"/>
              <a:endParaRPr lang="zh-TW" altLang="en-US" sz="1800">
                <a:solidFill>
                  <a:srgbClr val="003300"/>
                </a:solidFill>
                <a:latin typeface="Arial" pitchFamily="-111" charset="0"/>
                <a:ea typeface="新細明體" pitchFamily="16" charset="-128"/>
                <a:cs typeface="新細明體" pitchFamily="16" charset="-128"/>
              </a:endParaRPr>
            </a:p>
          </p:txBody>
        </p:sp>
        <p:sp>
          <p:nvSpPr>
            <p:cNvPr id="62" name="Text Box 62"/>
            <p:cNvSpPr txBox="1">
              <a:spLocks noChangeArrowheads="1"/>
            </p:cNvSpPr>
            <p:nvPr/>
          </p:nvSpPr>
          <p:spPr bwMode="auto">
            <a:xfrm>
              <a:off x="4164" y="1981"/>
              <a:ext cx="461" cy="230"/>
            </a:xfrm>
            <a:prstGeom prst="rect">
              <a:avLst/>
            </a:prstGeom>
            <a:solidFill>
              <a:srgbClr val="FFCC00"/>
            </a:solidFill>
            <a:ln w="9525">
              <a:solidFill>
                <a:srgbClr val="969696"/>
              </a:solidFill>
              <a:miter lim="800000"/>
              <a:headEnd/>
              <a:tailEnd/>
            </a:ln>
          </p:spPr>
          <p:txBody>
            <a:bodyPr wrap="none">
              <a:prstTxWarp prst="textNoShape">
                <a:avLst/>
              </a:prstTxWarp>
            </a:bodyPr>
            <a:lstStyle/>
            <a:p>
              <a:pPr algn="ctr"/>
              <a:endParaRPr lang="zh-TW" altLang="en-US" sz="1800">
                <a:solidFill>
                  <a:srgbClr val="003300"/>
                </a:solidFill>
                <a:latin typeface="Arial" pitchFamily="-111" charset="0"/>
                <a:ea typeface="新細明體" pitchFamily="16" charset="-128"/>
                <a:cs typeface="新細明體" pitchFamily="16" charset="-128"/>
              </a:endParaRPr>
            </a:p>
          </p:txBody>
        </p:sp>
        <p:sp>
          <p:nvSpPr>
            <p:cNvPr id="63" name="Text Box 63"/>
            <p:cNvSpPr txBox="1">
              <a:spLocks noChangeArrowheads="1"/>
            </p:cNvSpPr>
            <p:nvPr/>
          </p:nvSpPr>
          <p:spPr bwMode="auto">
            <a:xfrm>
              <a:off x="4649" y="1981"/>
              <a:ext cx="461" cy="230"/>
            </a:xfrm>
            <a:prstGeom prst="rect">
              <a:avLst/>
            </a:prstGeom>
            <a:solidFill>
              <a:srgbClr val="FFCC00"/>
            </a:solidFill>
            <a:ln w="9525">
              <a:solidFill>
                <a:srgbClr val="969696"/>
              </a:solidFill>
              <a:miter lim="800000"/>
              <a:headEnd/>
              <a:tailEnd/>
            </a:ln>
          </p:spPr>
          <p:txBody>
            <a:bodyPr wrap="none">
              <a:prstTxWarp prst="textNoShape">
                <a:avLst/>
              </a:prstTxWarp>
            </a:bodyPr>
            <a:lstStyle/>
            <a:p>
              <a:pPr algn="ctr"/>
              <a:endParaRPr lang="zh-TW" altLang="en-US" sz="1800">
                <a:solidFill>
                  <a:srgbClr val="003300"/>
                </a:solidFill>
                <a:latin typeface="Arial" pitchFamily="-111" charset="0"/>
                <a:ea typeface="新細明體" pitchFamily="16" charset="-128"/>
                <a:cs typeface="新細明體" pitchFamily="16" charset="-128"/>
              </a:endParaRPr>
            </a:p>
          </p:txBody>
        </p:sp>
        <p:sp>
          <p:nvSpPr>
            <p:cNvPr id="64" name="Text Box 64"/>
            <p:cNvSpPr txBox="1">
              <a:spLocks noChangeArrowheads="1"/>
            </p:cNvSpPr>
            <p:nvPr/>
          </p:nvSpPr>
          <p:spPr bwMode="auto">
            <a:xfrm>
              <a:off x="5135" y="1981"/>
              <a:ext cx="461" cy="230"/>
            </a:xfrm>
            <a:prstGeom prst="rect">
              <a:avLst/>
            </a:prstGeom>
            <a:solidFill>
              <a:srgbClr val="FFCC00"/>
            </a:solidFill>
            <a:ln w="9525">
              <a:solidFill>
                <a:srgbClr val="969696"/>
              </a:solidFill>
              <a:miter lim="800000"/>
              <a:headEnd/>
              <a:tailEnd/>
            </a:ln>
          </p:spPr>
          <p:txBody>
            <a:bodyPr wrap="none">
              <a:prstTxWarp prst="textNoShape">
                <a:avLst/>
              </a:prstTxWarp>
            </a:bodyPr>
            <a:lstStyle/>
            <a:p>
              <a:pPr algn="ctr"/>
              <a:endParaRPr lang="zh-TW" altLang="en-US" sz="1800">
                <a:solidFill>
                  <a:srgbClr val="003300"/>
                </a:solidFill>
                <a:latin typeface="Arial" pitchFamily="-111" charset="0"/>
                <a:ea typeface="新細明體" pitchFamily="16" charset="-128"/>
                <a:cs typeface="新細明體" pitchFamily="16" charset="-128"/>
              </a:endParaRPr>
            </a:p>
          </p:txBody>
        </p:sp>
      </p:grpSp>
      <p:grpSp>
        <p:nvGrpSpPr>
          <p:cNvPr id="65" name="Group 65"/>
          <p:cNvGrpSpPr>
            <a:grpSpLocks/>
          </p:cNvGrpSpPr>
          <p:nvPr/>
        </p:nvGrpSpPr>
        <p:grpSpPr bwMode="auto">
          <a:xfrm>
            <a:off x="5530726" y="3407172"/>
            <a:ext cx="3144837" cy="461962"/>
            <a:chOff x="3659" y="2649"/>
            <a:chExt cx="1981" cy="291"/>
          </a:xfrm>
        </p:grpSpPr>
        <p:sp>
          <p:nvSpPr>
            <p:cNvPr id="66" name="Text Box 66"/>
            <p:cNvSpPr txBox="1">
              <a:spLocks noChangeArrowheads="1"/>
            </p:cNvSpPr>
            <p:nvPr/>
          </p:nvSpPr>
          <p:spPr bwMode="auto">
            <a:xfrm>
              <a:off x="3659" y="2649"/>
              <a:ext cx="1981" cy="291"/>
            </a:xfrm>
            <a:prstGeom prst="rect">
              <a:avLst/>
            </a:prstGeom>
            <a:solidFill>
              <a:srgbClr val="99CCFF"/>
            </a:solidFill>
            <a:ln w="9525">
              <a:solidFill>
                <a:srgbClr val="969696"/>
              </a:solidFill>
              <a:miter lim="800000"/>
              <a:headEnd/>
              <a:tailEnd/>
            </a:ln>
          </p:spPr>
          <p:txBody>
            <a:bodyPr>
              <a:prstTxWarp prst="textNoShape">
                <a:avLst/>
              </a:prstTxWarp>
            </a:bodyPr>
            <a:lstStyle/>
            <a:p>
              <a:endParaRPr lang="zh-TW" altLang="en-US" sz="1200" b="1">
                <a:solidFill>
                  <a:schemeClr val="bg1"/>
                </a:solidFill>
                <a:latin typeface="Arial" pitchFamily="-111" charset="0"/>
                <a:ea typeface="新細明體" pitchFamily="16" charset="-128"/>
                <a:cs typeface="新細明體" pitchFamily="16" charset="-128"/>
              </a:endParaRPr>
            </a:p>
          </p:txBody>
        </p:sp>
        <p:grpSp>
          <p:nvGrpSpPr>
            <p:cNvPr id="67" name="Group 67"/>
            <p:cNvGrpSpPr>
              <a:grpSpLocks/>
            </p:cNvGrpSpPr>
            <p:nvPr/>
          </p:nvGrpSpPr>
          <p:grpSpPr bwMode="auto">
            <a:xfrm>
              <a:off x="3695" y="2685"/>
              <a:ext cx="461" cy="230"/>
              <a:chOff x="3775" y="2037"/>
              <a:chExt cx="461" cy="230"/>
            </a:xfrm>
          </p:grpSpPr>
          <p:sp>
            <p:nvSpPr>
              <p:cNvPr id="77" name="Text Box 68"/>
              <p:cNvSpPr txBox="1">
                <a:spLocks noChangeArrowheads="1"/>
              </p:cNvSpPr>
              <p:nvPr/>
            </p:nvSpPr>
            <p:spPr bwMode="auto">
              <a:xfrm>
                <a:off x="3775" y="2037"/>
                <a:ext cx="461" cy="230"/>
              </a:xfrm>
              <a:prstGeom prst="rect">
                <a:avLst/>
              </a:prstGeom>
              <a:solidFill>
                <a:srgbClr val="FFCC00"/>
              </a:solidFill>
              <a:ln w="9525">
                <a:solidFill>
                  <a:srgbClr val="969696"/>
                </a:solidFill>
                <a:miter lim="800000"/>
                <a:headEnd/>
                <a:tailEnd/>
              </a:ln>
            </p:spPr>
            <p:txBody>
              <a:bodyPr wrap="none">
                <a:prstTxWarp prst="textNoShape">
                  <a:avLst/>
                </a:prstTxWarp>
              </a:bodyPr>
              <a:lstStyle/>
              <a:p>
                <a:pPr algn="ctr"/>
                <a:endParaRPr lang="zh-TW" altLang="en-US" sz="1800">
                  <a:solidFill>
                    <a:srgbClr val="003300"/>
                  </a:solidFill>
                  <a:latin typeface="Arial" pitchFamily="-111" charset="0"/>
                  <a:ea typeface="新細明體" pitchFamily="16" charset="-128"/>
                  <a:cs typeface="新細明體" pitchFamily="16" charset="-128"/>
                </a:endParaRPr>
              </a:p>
            </p:txBody>
          </p:sp>
          <p:sp>
            <p:nvSpPr>
              <p:cNvPr id="78" name="Text Box 69"/>
              <p:cNvSpPr txBox="1">
                <a:spLocks noChangeArrowheads="1"/>
              </p:cNvSpPr>
              <p:nvPr/>
            </p:nvSpPr>
            <p:spPr bwMode="auto">
              <a:xfrm>
                <a:off x="3804" y="2066"/>
                <a:ext cx="403" cy="173"/>
              </a:xfrm>
              <a:prstGeom prst="rect">
                <a:avLst/>
              </a:prstGeom>
              <a:solidFill>
                <a:srgbClr val="FF9900"/>
              </a:solidFill>
              <a:ln w="9525">
                <a:solidFill>
                  <a:srgbClr val="969696"/>
                </a:solidFill>
                <a:miter lim="800000"/>
                <a:headEnd/>
                <a:tailEnd/>
              </a:ln>
            </p:spPr>
            <p:txBody>
              <a:bodyPr wrap="none">
                <a:prstTxWarp prst="textNoShape">
                  <a:avLst/>
                </a:prstTxWarp>
              </a:bodyPr>
              <a:lstStyle/>
              <a:p>
                <a:pPr algn="ctr"/>
                <a:r>
                  <a:rPr lang="en-US" altLang="zh-TW" sz="1200" b="1">
                    <a:solidFill>
                      <a:srgbClr val="003300"/>
                    </a:solidFill>
                    <a:latin typeface="Arial" pitchFamily="-111" charset="0"/>
                    <a:ea typeface="新細明體" pitchFamily="16" charset="-128"/>
                    <a:cs typeface="新細明體" pitchFamily="16" charset="-128"/>
                  </a:rPr>
                  <a:t>Block 0</a:t>
                </a:r>
              </a:p>
            </p:txBody>
          </p:sp>
        </p:grpSp>
        <p:grpSp>
          <p:nvGrpSpPr>
            <p:cNvPr id="68" name="Group 70"/>
            <p:cNvGrpSpPr>
              <a:grpSpLocks/>
            </p:cNvGrpSpPr>
            <p:nvPr/>
          </p:nvGrpSpPr>
          <p:grpSpPr bwMode="auto">
            <a:xfrm>
              <a:off x="4180" y="2685"/>
              <a:ext cx="461" cy="230"/>
              <a:chOff x="3775" y="2037"/>
              <a:chExt cx="461" cy="230"/>
            </a:xfrm>
          </p:grpSpPr>
          <p:sp>
            <p:nvSpPr>
              <p:cNvPr id="75" name="Text Box 71"/>
              <p:cNvSpPr txBox="1">
                <a:spLocks noChangeArrowheads="1"/>
              </p:cNvSpPr>
              <p:nvPr/>
            </p:nvSpPr>
            <p:spPr bwMode="auto">
              <a:xfrm>
                <a:off x="3775" y="2037"/>
                <a:ext cx="461" cy="230"/>
              </a:xfrm>
              <a:prstGeom prst="rect">
                <a:avLst/>
              </a:prstGeom>
              <a:solidFill>
                <a:srgbClr val="FFCC00"/>
              </a:solidFill>
              <a:ln w="9525">
                <a:solidFill>
                  <a:srgbClr val="969696"/>
                </a:solidFill>
                <a:miter lim="800000"/>
                <a:headEnd/>
                <a:tailEnd/>
              </a:ln>
            </p:spPr>
            <p:txBody>
              <a:bodyPr wrap="none">
                <a:prstTxWarp prst="textNoShape">
                  <a:avLst/>
                </a:prstTxWarp>
              </a:bodyPr>
              <a:lstStyle/>
              <a:p>
                <a:pPr algn="ctr"/>
                <a:endParaRPr lang="zh-TW" altLang="en-US" sz="1800">
                  <a:solidFill>
                    <a:srgbClr val="003300"/>
                  </a:solidFill>
                  <a:latin typeface="Arial" pitchFamily="-111" charset="0"/>
                  <a:ea typeface="新細明體" pitchFamily="16" charset="-128"/>
                  <a:cs typeface="新細明體" pitchFamily="16" charset="-128"/>
                </a:endParaRPr>
              </a:p>
            </p:txBody>
          </p:sp>
          <p:sp>
            <p:nvSpPr>
              <p:cNvPr id="76" name="Text Box 72"/>
              <p:cNvSpPr txBox="1">
                <a:spLocks noChangeArrowheads="1"/>
              </p:cNvSpPr>
              <p:nvPr/>
            </p:nvSpPr>
            <p:spPr bwMode="auto">
              <a:xfrm>
                <a:off x="3804" y="2066"/>
                <a:ext cx="403" cy="173"/>
              </a:xfrm>
              <a:prstGeom prst="rect">
                <a:avLst/>
              </a:prstGeom>
              <a:solidFill>
                <a:srgbClr val="FF9900"/>
              </a:solidFill>
              <a:ln w="9525">
                <a:solidFill>
                  <a:srgbClr val="969696"/>
                </a:solidFill>
                <a:miter lim="800000"/>
                <a:headEnd/>
                <a:tailEnd/>
              </a:ln>
            </p:spPr>
            <p:txBody>
              <a:bodyPr wrap="none">
                <a:prstTxWarp prst="textNoShape">
                  <a:avLst/>
                </a:prstTxWarp>
              </a:bodyPr>
              <a:lstStyle/>
              <a:p>
                <a:pPr algn="ctr"/>
                <a:r>
                  <a:rPr lang="en-US" altLang="zh-TW" sz="1200" b="1">
                    <a:solidFill>
                      <a:srgbClr val="003300"/>
                    </a:solidFill>
                    <a:latin typeface="Arial" pitchFamily="-111" charset="0"/>
                    <a:ea typeface="新細明體" pitchFamily="16" charset="-128"/>
                    <a:cs typeface="新細明體" pitchFamily="16" charset="-128"/>
                  </a:rPr>
                  <a:t>Block 1</a:t>
                </a:r>
              </a:p>
            </p:txBody>
          </p:sp>
        </p:grpSp>
        <p:grpSp>
          <p:nvGrpSpPr>
            <p:cNvPr id="69" name="Group 73"/>
            <p:cNvGrpSpPr>
              <a:grpSpLocks/>
            </p:cNvGrpSpPr>
            <p:nvPr/>
          </p:nvGrpSpPr>
          <p:grpSpPr bwMode="auto">
            <a:xfrm>
              <a:off x="4665" y="2685"/>
              <a:ext cx="461" cy="230"/>
              <a:chOff x="3775" y="2037"/>
              <a:chExt cx="461" cy="230"/>
            </a:xfrm>
          </p:grpSpPr>
          <p:sp>
            <p:nvSpPr>
              <p:cNvPr id="73" name="Text Box 74"/>
              <p:cNvSpPr txBox="1">
                <a:spLocks noChangeArrowheads="1"/>
              </p:cNvSpPr>
              <p:nvPr/>
            </p:nvSpPr>
            <p:spPr bwMode="auto">
              <a:xfrm>
                <a:off x="3775" y="2037"/>
                <a:ext cx="461" cy="230"/>
              </a:xfrm>
              <a:prstGeom prst="rect">
                <a:avLst/>
              </a:prstGeom>
              <a:solidFill>
                <a:srgbClr val="FFCC00"/>
              </a:solidFill>
              <a:ln w="9525">
                <a:solidFill>
                  <a:srgbClr val="969696"/>
                </a:solidFill>
                <a:miter lim="800000"/>
                <a:headEnd/>
                <a:tailEnd/>
              </a:ln>
            </p:spPr>
            <p:txBody>
              <a:bodyPr wrap="none">
                <a:prstTxWarp prst="textNoShape">
                  <a:avLst/>
                </a:prstTxWarp>
              </a:bodyPr>
              <a:lstStyle/>
              <a:p>
                <a:pPr algn="ctr"/>
                <a:endParaRPr lang="zh-TW" altLang="en-US" sz="1800">
                  <a:solidFill>
                    <a:srgbClr val="003300"/>
                  </a:solidFill>
                  <a:latin typeface="Arial" pitchFamily="-111" charset="0"/>
                  <a:ea typeface="新細明體" pitchFamily="16" charset="-128"/>
                  <a:cs typeface="新細明體" pitchFamily="16" charset="-128"/>
                </a:endParaRPr>
              </a:p>
            </p:txBody>
          </p:sp>
          <p:sp>
            <p:nvSpPr>
              <p:cNvPr id="74" name="Text Box 75"/>
              <p:cNvSpPr txBox="1">
                <a:spLocks noChangeArrowheads="1"/>
              </p:cNvSpPr>
              <p:nvPr/>
            </p:nvSpPr>
            <p:spPr bwMode="auto">
              <a:xfrm>
                <a:off x="3804" y="2066"/>
                <a:ext cx="403" cy="173"/>
              </a:xfrm>
              <a:prstGeom prst="rect">
                <a:avLst/>
              </a:prstGeom>
              <a:solidFill>
                <a:srgbClr val="FF9900"/>
              </a:solidFill>
              <a:ln w="9525">
                <a:solidFill>
                  <a:srgbClr val="969696"/>
                </a:solidFill>
                <a:miter lim="800000"/>
                <a:headEnd/>
                <a:tailEnd/>
              </a:ln>
            </p:spPr>
            <p:txBody>
              <a:bodyPr wrap="none">
                <a:prstTxWarp prst="textNoShape">
                  <a:avLst/>
                </a:prstTxWarp>
              </a:bodyPr>
              <a:lstStyle/>
              <a:p>
                <a:pPr algn="ctr"/>
                <a:r>
                  <a:rPr lang="en-US" altLang="zh-TW" sz="1200" b="1">
                    <a:solidFill>
                      <a:srgbClr val="003300"/>
                    </a:solidFill>
                    <a:latin typeface="Arial" pitchFamily="-111" charset="0"/>
                    <a:ea typeface="新細明體" pitchFamily="16" charset="-128"/>
                    <a:cs typeface="新細明體" pitchFamily="16" charset="-128"/>
                  </a:rPr>
                  <a:t>Block 2</a:t>
                </a:r>
              </a:p>
            </p:txBody>
          </p:sp>
        </p:grpSp>
        <p:grpSp>
          <p:nvGrpSpPr>
            <p:cNvPr id="70" name="Group 76"/>
            <p:cNvGrpSpPr>
              <a:grpSpLocks/>
            </p:cNvGrpSpPr>
            <p:nvPr/>
          </p:nvGrpSpPr>
          <p:grpSpPr bwMode="auto">
            <a:xfrm>
              <a:off x="5151" y="2685"/>
              <a:ext cx="461" cy="230"/>
              <a:chOff x="3775" y="2037"/>
              <a:chExt cx="461" cy="230"/>
            </a:xfrm>
          </p:grpSpPr>
          <p:sp>
            <p:nvSpPr>
              <p:cNvPr id="71" name="Text Box 77"/>
              <p:cNvSpPr txBox="1">
                <a:spLocks noChangeArrowheads="1"/>
              </p:cNvSpPr>
              <p:nvPr/>
            </p:nvSpPr>
            <p:spPr bwMode="auto">
              <a:xfrm>
                <a:off x="3775" y="2037"/>
                <a:ext cx="461" cy="230"/>
              </a:xfrm>
              <a:prstGeom prst="rect">
                <a:avLst/>
              </a:prstGeom>
              <a:solidFill>
                <a:srgbClr val="FFCC00"/>
              </a:solidFill>
              <a:ln w="9525">
                <a:solidFill>
                  <a:srgbClr val="969696"/>
                </a:solidFill>
                <a:miter lim="800000"/>
                <a:headEnd/>
                <a:tailEnd/>
              </a:ln>
            </p:spPr>
            <p:txBody>
              <a:bodyPr wrap="none">
                <a:prstTxWarp prst="textNoShape">
                  <a:avLst/>
                </a:prstTxWarp>
              </a:bodyPr>
              <a:lstStyle/>
              <a:p>
                <a:pPr algn="ctr"/>
                <a:endParaRPr lang="zh-TW" altLang="en-US" sz="1800">
                  <a:solidFill>
                    <a:srgbClr val="003300"/>
                  </a:solidFill>
                  <a:latin typeface="Arial" pitchFamily="-111" charset="0"/>
                  <a:ea typeface="新細明體" pitchFamily="16" charset="-128"/>
                  <a:cs typeface="新細明體" pitchFamily="16" charset="-128"/>
                </a:endParaRPr>
              </a:p>
            </p:txBody>
          </p:sp>
          <p:sp>
            <p:nvSpPr>
              <p:cNvPr id="72" name="Text Box 78"/>
              <p:cNvSpPr txBox="1">
                <a:spLocks noChangeArrowheads="1"/>
              </p:cNvSpPr>
              <p:nvPr/>
            </p:nvSpPr>
            <p:spPr bwMode="auto">
              <a:xfrm>
                <a:off x="3804" y="2066"/>
                <a:ext cx="403" cy="173"/>
              </a:xfrm>
              <a:prstGeom prst="rect">
                <a:avLst/>
              </a:prstGeom>
              <a:solidFill>
                <a:srgbClr val="FF9900"/>
              </a:solidFill>
              <a:ln w="9525">
                <a:solidFill>
                  <a:srgbClr val="969696"/>
                </a:solidFill>
                <a:miter lim="800000"/>
                <a:headEnd/>
                <a:tailEnd/>
              </a:ln>
            </p:spPr>
            <p:txBody>
              <a:bodyPr wrap="none">
                <a:prstTxWarp prst="textNoShape">
                  <a:avLst/>
                </a:prstTxWarp>
              </a:bodyPr>
              <a:lstStyle/>
              <a:p>
                <a:pPr algn="ctr"/>
                <a:r>
                  <a:rPr lang="en-US" altLang="zh-TW" sz="1200" b="1">
                    <a:solidFill>
                      <a:srgbClr val="003300"/>
                    </a:solidFill>
                    <a:latin typeface="Arial" pitchFamily="-111" charset="0"/>
                    <a:ea typeface="新細明體" pitchFamily="16" charset="-128"/>
                    <a:cs typeface="新細明體" pitchFamily="16" charset="-128"/>
                  </a:rPr>
                  <a:t>Block 3</a:t>
                </a:r>
              </a:p>
            </p:txBody>
          </p:sp>
        </p:grpSp>
      </p:grpSp>
      <p:grpSp>
        <p:nvGrpSpPr>
          <p:cNvPr id="79" name="Group 79"/>
          <p:cNvGrpSpPr>
            <a:grpSpLocks/>
          </p:cNvGrpSpPr>
          <p:nvPr/>
        </p:nvGrpSpPr>
        <p:grpSpPr bwMode="auto">
          <a:xfrm>
            <a:off x="5530726" y="3927872"/>
            <a:ext cx="3144837" cy="461962"/>
            <a:chOff x="3603" y="3225"/>
            <a:chExt cx="1981" cy="291"/>
          </a:xfrm>
        </p:grpSpPr>
        <p:sp>
          <p:nvSpPr>
            <p:cNvPr id="80" name="Text Box 80"/>
            <p:cNvSpPr txBox="1">
              <a:spLocks noChangeArrowheads="1"/>
            </p:cNvSpPr>
            <p:nvPr/>
          </p:nvSpPr>
          <p:spPr bwMode="auto">
            <a:xfrm>
              <a:off x="3603" y="3225"/>
              <a:ext cx="1981" cy="291"/>
            </a:xfrm>
            <a:prstGeom prst="rect">
              <a:avLst/>
            </a:prstGeom>
            <a:solidFill>
              <a:srgbClr val="99CCFF"/>
            </a:solidFill>
            <a:ln w="9525">
              <a:solidFill>
                <a:srgbClr val="969696"/>
              </a:solidFill>
              <a:miter lim="800000"/>
              <a:headEnd/>
              <a:tailEnd/>
            </a:ln>
          </p:spPr>
          <p:txBody>
            <a:bodyPr>
              <a:prstTxWarp prst="textNoShape">
                <a:avLst/>
              </a:prstTxWarp>
            </a:bodyPr>
            <a:lstStyle/>
            <a:p>
              <a:endParaRPr lang="zh-TW" altLang="en-US" sz="1200" b="1">
                <a:solidFill>
                  <a:schemeClr val="bg1"/>
                </a:solidFill>
                <a:latin typeface="Arial" pitchFamily="-111" charset="0"/>
                <a:ea typeface="新細明體" pitchFamily="16" charset="-128"/>
                <a:cs typeface="新細明體" pitchFamily="16" charset="-128"/>
              </a:endParaRPr>
            </a:p>
          </p:txBody>
        </p:sp>
        <p:grpSp>
          <p:nvGrpSpPr>
            <p:cNvPr id="81" name="Group 81"/>
            <p:cNvGrpSpPr>
              <a:grpSpLocks/>
            </p:cNvGrpSpPr>
            <p:nvPr/>
          </p:nvGrpSpPr>
          <p:grpSpPr bwMode="auto">
            <a:xfrm>
              <a:off x="3639" y="3261"/>
              <a:ext cx="461" cy="230"/>
              <a:chOff x="3775" y="2037"/>
              <a:chExt cx="461" cy="230"/>
            </a:xfrm>
          </p:grpSpPr>
          <p:sp>
            <p:nvSpPr>
              <p:cNvPr id="91" name="Text Box 82"/>
              <p:cNvSpPr txBox="1">
                <a:spLocks noChangeArrowheads="1"/>
              </p:cNvSpPr>
              <p:nvPr/>
            </p:nvSpPr>
            <p:spPr bwMode="auto">
              <a:xfrm>
                <a:off x="3775" y="2037"/>
                <a:ext cx="461" cy="230"/>
              </a:xfrm>
              <a:prstGeom prst="rect">
                <a:avLst/>
              </a:prstGeom>
              <a:solidFill>
                <a:srgbClr val="FFCC00"/>
              </a:solidFill>
              <a:ln w="9525">
                <a:solidFill>
                  <a:srgbClr val="969696"/>
                </a:solidFill>
                <a:miter lim="800000"/>
                <a:headEnd/>
                <a:tailEnd/>
              </a:ln>
            </p:spPr>
            <p:txBody>
              <a:bodyPr wrap="none">
                <a:prstTxWarp prst="textNoShape">
                  <a:avLst/>
                </a:prstTxWarp>
              </a:bodyPr>
              <a:lstStyle/>
              <a:p>
                <a:pPr algn="ctr"/>
                <a:endParaRPr lang="zh-TW" altLang="en-US" sz="1800">
                  <a:solidFill>
                    <a:srgbClr val="003300"/>
                  </a:solidFill>
                  <a:latin typeface="Arial" pitchFamily="-111" charset="0"/>
                  <a:ea typeface="新細明體" pitchFamily="16" charset="-128"/>
                  <a:cs typeface="新細明體" pitchFamily="16" charset="-128"/>
                </a:endParaRPr>
              </a:p>
            </p:txBody>
          </p:sp>
          <p:sp>
            <p:nvSpPr>
              <p:cNvPr id="92" name="Text Box 83"/>
              <p:cNvSpPr txBox="1">
                <a:spLocks noChangeArrowheads="1"/>
              </p:cNvSpPr>
              <p:nvPr/>
            </p:nvSpPr>
            <p:spPr bwMode="auto">
              <a:xfrm>
                <a:off x="3804" y="2066"/>
                <a:ext cx="403" cy="173"/>
              </a:xfrm>
              <a:prstGeom prst="rect">
                <a:avLst/>
              </a:prstGeom>
              <a:solidFill>
                <a:srgbClr val="FF9900"/>
              </a:solidFill>
              <a:ln w="9525">
                <a:solidFill>
                  <a:srgbClr val="969696"/>
                </a:solidFill>
                <a:miter lim="800000"/>
                <a:headEnd/>
                <a:tailEnd/>
              </a:ln>
            </p:spPr>
            <p:txBody>
              <a:bodyPr wrap="none">
                <a:prstTxWarp prst="textNoShape">
                  <a:avLst/>
                </a:prstTxWarp>
              </a:bodyPr>
              <a:lstStyle/>
              <a:p>
                <a:pPr algn="ctr"/>
                <a:r>
                  <a:rPr lang="en-US" altLang="zh-TW" sz="1200" b="1">
                    <a:solidFill>
                      <a:srgbClr val="003300"/>
                    </a:solidFill>
                    <a:latin typeface="Arial" pitchFamily="-111" charset="0"/>
                    <a:ea typeface="新細明體" pitchFamily="16" charset="-128"/>
                    <a:cs typeface="新細明體" pitchFamily="16" charset="-128"/>
                  </a:rPr>
                  <a:t>Block 4</a:t>
                </a:r>
              </a:p>
            </p:txBody>
          </p:sp>
        </p:grpSp>
        <p:grpSp>
          <p:nvGrpSpPr>
            <p:cNvPr id="82" name="Group 84"/>
            <p:cNvGrpSpPr>
              <a:grpSpLocks/>
            </p:cNvGrpSpPr>
            <p:nvPr/>
          </p:nvGrpSpPr>
          <p:grpSpPr bwMode="auto">
            <a:xfrm>
              <a:off x="4124" y="3261"/>
              <a:ext cx="461" cy="230"/>
              <a:chOff x="3775" y="2037"/>
              <a:chExt cx="461" cy="230"/>
            </a:xfrm>
          </p:grpSpPr>
          <p:sp>
            <p:nvSpPr>
              <p:cNvPr id="89" name="Text Box 85"/>
              <p:cNvSpPr txBox="1">
                <a:spLocks noChangeArrowheads="1"/>
              </p:cNvSpPr>
              <p:nvPr/>
            </p:nvSpPr>
            <p:spPr bwMode="auto">
              <a:xfrm>
                <a:off x="3775" y="2037"/>
                <a:ext cx="461" cy="230"/>
              </a:xfrm>
              <a:prstGeom prst="rect">
                <a:avLst/>
              </a:prstGeom>
              <a:solidFill>
                <a:srgbClr val="FFCC00"/>
              </a:solidFill>
              <a:ln w="9525">
                <a:solidFill>
                  <a:srgbClr val="969696"/>
                </a:solidFill>
                <a:miter lim="800000"/>
                <a:headEnd/>
                <a:tailEnd/>
              </a:ln>
            </p:spPr>
            <p:txBody>
              <a:bodyPr wrap="none">
                <a:prstTxWarp prst="textNoShape">
                  <a:avLst/>
                </a:prstTxWarp>
              </a:bodyPr>
              <a:lstStyle/>
              <a:p>
                <a:pPr algn="ctr"/>
                <a:endParaRPr lang="zh-TW" altLang="en-US" sz="1800">
                  <a:solidFill>
                    <a:srgbClr val="003300"/>
                  </a:solidFill>
                  <a:latin typeface="Arial" pitchFamily="-111" charset="0"/>
                  <a:ea typeface="新細明體" pitchFamily="16" charset="-128"/>
                  <a:cs typeface="新細明體" pitchFamily="16" charset="-128"/>
                </a:endParaRPr>
              </a:p>
            </p:txBody>
          </p:sp>
          <p:sp>
            <p:nvSpPr>
              <p:cNvPr id="90" name="Text Box 86"/>
              <p:cNvSpPr txBox="1">
                <a:spLocks noChangeArrowheads="1"/>
              </p:cNvSpPr>
              <p:nvPr/>
            </p:nvSpPr>
            <p:spPr bwMode="auto">
              <a:xfrm>
                <a:off x="3804" y="2066"/>
                <a:ext cx="403" cy="173"/>
              </a:xfrm>
              <a:prstGeom prst="rect">
                <a:avLst/>
              </a:prstGeom>
              <a:solidFill>
                <a:srgbClr val="FF9900"/>
              </a:solidFill>
              <a:ln w="9525">
                <a:solidFill>
                  <a:srgbClr val="969696"/>
                </a:solidFill>
                <a:miter lim="800000"/>
                <a:headEnd/>
                <a:tailEnd/>
              </a:ln>
            </p:spPr>
            <p:txBody>
              <a:bodyPr wrap="none">
                <a:prstTxWarp prst="textNoShape">
                  <a:avLst/>
                </a:prstTxWarp>
              </a:bodyPr>
              <a:lstStyle/>
              <a:p>
                <a:pPr algn="ctr"/>
                <a:r>
                  <a:rPr lang="en-US" altLang="zh-TW" sz="1200" b="1">
                    <a:solidFill>
                      <a:srgbClr val="003300"/>
                    </a:solidFill>
                    <a:latin typeface="Arial" pitchFamily="-111" charset="0"/>
                    <a:ea typeface="新細明體" pitchFamily="16" charset="-128"/>
                    <a:cs typeface="新細明體" pitchFamily="16" charset="-128"/>
                  </a:rPr>
                  <a:t>Block 5</a:t>
                </a:r>
              </a:p>
            </p:txBody>
          </p:sp>
        </p:grpSp>
        <p:grpSp>
          <p:nvGrpSpPr>
            <p:cNvPr id="83" name="Group 87"/>
            <p:cNvGrpSpPr>
              <a:grpSpLocks/>
            </p:cNvGrpSpPr>
            <p:nvPr/>
          </p:nvGrpSpPr>
          <p:grpSpPr bwMode="auto">
            <a:xfrm>
              <a:off x="4609" y="3261"/>
              <a:ext cx="461" cy="230"/>
              <a:chOff x="3775" y="2037"/>
              <a:chExt cx="461" cy="230"/>
            </a:xfrm>
          </p:grpSpPr>
          <p:sp>
            <p:nvSpPr>
              <p:cNvPr id="87" name="Text Box 88"/>
              <p:cNvSpPr txBox="1">
                <a:spLocks noChangeArrowheads="1"/>
              </p:cNvSpPr>
              <p:nvPr/>
            </p:nvSpPr>
            <p:spPr bwMode="auto">
              <a:xfrm>
                <a:off x="3775" y="2037"/>
                <a:ext cx="461" cy="230"/>
              </a:xfrm>
              <a:prstGeom prst="rect">
                <a:avLst/>
              </a:prstGeom>
              <a:solidFill>
                <a:srgbClr val="FFCC00"/>
              </a:solidFill>
              <a:ln w="9525">
                <a:solidFill>
                  <a:srgbClr val="969696"/>
                </a:solidFill>
                <a:miter lim="800000"/>
                <a:headEnd/>
                <a:tailEnd/>
              </a:ln>
            </p:spPr>
            <p:txBody>
              <a:bodyPr wrap="none">
                <a:prstTxWarp prst="textNoShape">
                  <a:avLst/>
                </a:prstTxWarp>
              </a:bodyPr>
              <a:lstStyle/>
              <a:p>
                <a:pPr algn="ctr"/>
                <a:endParaRPr lang="zh-TW" altLang="en-US" sz="1800">
                  <a:solidFill>
                    <a:srgbClr val="003300"/>
                  </a:solidFill>
                  <a:latin typeface="Arial" pitchFamily="-111" charset="0"/>
                  <a:ea typeface="新細明體" pitchFamily="16" charset="-128"/>
                  <a:cs typeface="新細明體" pitchFamily="16" charset="-128"/>
                </a:endParaRPr>
              </a:p>
            </p:txBody>
          </p:sp>
          <p:sp>
            <p:nvSpPr>
              <p:cNvPr id="88" name="Text Box 89"/>
              <p:cNvSpPr txBox="1">
                <a:spLocks noChangeArrowheads="1"/>
              </p:cNvSpPr>
              <p:nvPr/>
            </p:nvSpPr>
            <p:spPr bwMode="auto">
              <a:xfrm>
                <a:off x="3804" y="2066"/>
                <a:ext cx="403" cy="173"/>
              </a:xfrm>
              <a:prstGeom prst="rect">
                <a:avLst/>
              </a:prstGeom>
              <a:solidFill>
                <a:srgbClr val="FF9900"/>
              </a:solidFill>
              <a:ln w="9525">
                <a:solidFill>
                  <a:srgbClr val="969696"/>
                </a:solidFill>
                <a:miter lim="800000"/>
                <a:headEnd/>
                <a:tailEnd/>
              </a:ln>
            </p:spPr>
            <p:txBody>
              <a:bodyPr wrap="none">
                <a:prstTxWarp prst="textNoShape">
                  <a:avLst/>
                </a:prstTxWarp>
              </a:bodyPr>
              <a:lstStyle/>
              <a:p>
                <a:pPr algn="ctr"/>
                <a:r>
                  <a:rPr lang="en-US" altLang="zh-TW" sz="1200" b="1">
                    <a:solidFill>
                      <a:srgbClr val="003300"/>
                    </a:solidFill>
                    <a:latin typeface="Arial" pitchFamily="-111" charset="0"/>
                    <a:ea typeface="新細明體" pitchFamily="16" charset="-128"/>
                    <a:cs typeface="新細明體" pitchFamily="16" charset="-128"/>
                  </a:rPr>
                  <a:t>Block 6</a:t>
                </a:r>
              </a:p>
            </p:txBody>
          </p:sp>
        </p:grpSp>
        <p:grpSp>
          <p:nvGrpSpPr>
            <p:cNvPr id="84" name="Group 90"/>
            <p:cNvGrpSpPr>
              <a:grpSpLocks/>
            </p:cNvGrpSpPr>
            <p:nvPr/>
          </p:nvGrpSpPr>
          <p:grpSpPr bwMode="auto">
            <a:xfrm>
              <a:off x="5095" y="3261"/>
              <a:ext cx="461" cy="230"/>
              <a:chOff x="3775" y="2037"/>
              <a:chExt cx="461" cy="230"/>
            </a:xfrm>
          </p:grpSpPr>
          <p:sp>
            <p:nvSpPr>
              <p:cNvPr id="85" name="Text Box 91"/>
              <p:cNvSpPr txBox="1">
                <a:spLocks noChangeArrowheads="1"/>
              </p:cNvSpPr>
              <p:nvPr/>
            </p:nvSpPr>
            <p:spPr bwMode="auto">
              <a:xfrm>
                <a:off x="3775" y="2037"/>
                <a:ext cx="461" cy="230"/>
              </a:xfrm>
              <a:prstGeom prst="rect">
                <a:avLst/>
              </a:prstGeom>
              <a:solidFill>
                <a:srgbClr val="FFCC00"/>
              </a:solidFill>
              <a:ln w="9525">
                <a:solidFill>
                  <a:srgbClr val="969696"/>
                </a:solidFill>
                <a:miter lim="800000"/>
                <a:headEnd/>
                <a:tailEnd/>
              </a:ln>
            </p:spPr>
            <p:txBody>
              <a:bodyPr wrap="none">
                <a:prstTxWarp prst="textNoShape">
                  <a:avLst/>
                </a:prstTxWarp>
              </a:bodyPr>
              <a:lstStyle/>
              <a:p>
                <a:pPr algn="ctr"/>
                <a:endParaRPr lang="zh-TW" altLang="en-US" sz="1800">
                  <a:solidFill>
                    <a:srgbClr val="003300"/>
                  </a:solidFill>
                  <a:latin typeface="Arial" pitchFamily="-111" charset="0"/>
                  <a:ea typeface="新細明體" pitchFamily="16" charset="-128"/>
                  <a:cs typeface="新細明體" pitchFamily="16" charset="-128"/>
                </a:endParaRPr>
              </a:p>
            </p:txBody>
          </p:sp>
          <p:sp>
            <p:nvSpPr>
              <p:cNvPr id="86" name="Text Box 92"/>
              <p:cNvSpPr txBox="1">
                <a:spLocks noChangeArrowheads="1"/>
              </p:cNvSpPr>
              <p:nvPr/>
            </p:nvSpPr>
            <p:spPr bwMode="auto">
              <a:xfrm>
                <a:off x="3804" y="2066"/>
                <a:ext cx="403" cy="173"/>
              </a:xfrm>
              <a:prstGeom prst="rect">
                <a:avLst/>
              </a:prstGeom>
              <a:solidFill>
                <a:srgbClr val="FF9900"/>
              </a:solidFill>
              <a:ln w="9525">
                <a:solidFill>
                  <a:srgbClr val="969696"/>
                </a:solidFill>
                <a:miter lim="800000"/>
                <a:headEnd/>
                <a:tailEnd/>
              </a:ln>
            </p:spPr>
            <p:txBody>
              <a:bodyPr wrap="none">
                <a:prstTxWarp prst="textNoShape">
                  <a:avLst/>
                </a:prstTxWarp>
              </a:bodyPr>
              <a:lstStyle/>
              <a:p>
                <a:pPr algn="ctr"/>
                <a:r>
                  <a:rPr lang="en-US" altLang="zh-TW" sz="1200" b="1">
                    <a:solidFill>
                      <a:srgbClr val="003300"/>
                    </a:solidFill>
                    <a:latin typeface="Arial" pitchFamily="-111" charset="0"/>
                    <a:ea typeface="新細明體" pitchFamily="16" charset="-128"/>
                    <a:cs typeface="新細明體" pitchFamily="16" charset="-128"/>
                  </a:rPr>
                  <a:t>Block 7</a:t>
                </a:r>
              </a:p>
            </p:txBody>
          </p:sp>
        </p:grpSp>
      </p:grpSp>
      <p:sp>
        <p:nvSpPr>
          <p:cNvPr id="93" name="Line 93"/>
          <p:cNvSpPr>
            <a:spLocks noChangeShapeType="1"/>
          </p:cNvSpPr>
          <p:nvPr/>
        </p:nvSpPr>
        <p:spPr bwMode="auto">
          <a:xfrm>
            <a:off x="5306888" y="3583384"/>
            <a:ext cx="0" cy="982663"/>
          </a:xfrm>
          <a:prstGeom prst="line">
            <a:avLst/>
          </a:prstGeom>
          <a:noFill/>
          <a:ln w="25400">
            <a:solidFill>
              <a:schemeClr val="tx1"/>
            </a:solidFill>
            <a:round/>
            <a:headEnd/>
            <a:tailEnd type="triangle" w="lg" len="lg"/>
          </a:ln>
        </p:spPr>
        <p:txBody>
          <a:bodyPr>
            <a:prstTxWarp prst="textNoShape">
              <a:avLst/>
            </a:prstTxWarp>
          </a:bodyPr>
          <a:lstStyle/>
          <a:p>
            <a:endParaRPr lang="es-ES_tradnl"/>
          </a:p>
        </p:txBody>
      </p:sp>
      <p:sp>
        <p:nvSpPr>
          <p:cNvPr id="94" name="Line 94"/>
          <p:cNvSpPr>
            <a:spLocks noChangeShapeType="1"/>
          </p:cNvSpPr>
          <p:nvPr/>
        </p:nvSpPr>
        <p:spPr bwMode="auto">
          <a:xfrm flipH="1">
            <a:off x="2300163" y="2935684"/>
            <a:ext cx="825500" cy="457200"/>
          </a:xfrm>
          <a:prstGeom prst="line">
            <a:avLst/>
          </a:prstGeom>
          <a:noFill/>
          <a:ln w="63500">
            <a:solidFill>
              <a:schemeClr val="accent2"/>
            </a:solidFill>
            <a:round/>
            <a:headEnd/>
            <a:tailEnd type="triangle" w="lg" len="med"/>
          </a:ln>
          <a:effectLst/>
        </p:spPr>
        <p:txBody>
          <a:bodyPr>
            <a:prstTxWarp prst="textNoShape">
              <a:avLst/>
            </a:prstTxWarp>
          </a:bodyPr>
          <a:lstStyle/>
          <a:p>
            <a:endParaRPr lang="es-ES_tradnl"/>
          </a:p>
        </p:txBody>
      </p:sp>
      <p:sp>
        <p:nvSpPr>
          <p:cNvPr id="95" name="Line 95"/>
          <p:cNvSpPr>
            <a:spLocks noChangeShapeType="1"/>
          </p:cNvSpPr>
          <p:nvPr/>
        </p:nvSpPr>
        <p:spPr bwMode="auto">
          <a:xfrm>
            <a:off x="4668713" y="2935684"/>
            <a:ext cx="825500" cy="457200"/>
          </a:xfrm>
          <a:prstGeom prst="line">
            <a:avLst/>
          </a:prstGeom>
          <a:noFill/>
          <a:ln w="63500">
            <a:solidFill>
              <a:schemeClr val="accent2"/>
            </a:solidFill>
            <a:round/>
            <a:headEnd/>
            <a:tailEnd type="triangle" w="lg" len="med"/>
          </a:ln>
          <a:effectLst/>
        </p:spPr>
        <p:txBody>
          <a:bodyPr>
            <a:prstTxWarp prst="textNoShape">
              <a:avLst/>
            </a:prstTxWarp>
          </a:bodyPr>
          <a:lstStyle/>
          <a:p>
            <a:endParaRPr lang="es-ES_tradnl"/>
          </a:p>
        </p:txBody>
      </p:sp>
      <p:sp>
        <p:nvSpPr>
          <p:cNvPr id="96" name="Text Box 96"/>
          <p:cNvSpPr txBox="1">
            <a:spLocks noChangeArrowheads="1"/>
          </p:cNvSpPr>
          <p:nvPr/>
        </p:nvSpPr>
        <p:spPr bwMode="auto">
          <a:xfrm>
            <a:off x="2624013" y="4650740"/>
            <a:ext cx="6340475" cy="369332"/>
          </a:xfrm>
          <a:prstGeom prst="rect">
            <a:avLst/>
          </a:prstGeom>
          <a:noFill/>
          <a:ln w="9525">
            <a:noFill/>
            <a:miter lim="800000"/>
            <a:headEnd/>
            <a:tailEnd/>
          </a:ln>
          <a:effectLst/>
        </p:spPr>
        <p:txBody>
          <a:bodyPr wrap="square">
            <a:prstTxWarp prst="textNoShape">
              <a:avLst/>
            </a:prstTxWarp>
            <a:spAutoFit/>
          </a:bodyPr>
          <a:lstStyle/>
          <a:p>
            <a:r>
              <a:rPr lang="en-US" altLang="zh-TW" dirty="0">
                <a:ea typeface="新細明體" pitchFamily="16" charset="-128"/>
                <a:cs typeface="新細明體" pitchFamily="16" charset="-128"/>
              </a:rPr>
              <a:t>Each block can execute in any order relative to other blocks. </a:t>
            </a:r>
          </a:p>
        </p:txBody>
      </p:sp>
      <p:sp>
        <p:nvSpPr>
          <p:cNvPr id="97" name="Text Box 97"/>
          <p:cNvSpPr txBox="1">
            <a:spLocks noChangeArrowheads="1"/>
          </p:cNvSpPr>
          <p:nvPr/>
        </p:nvSpPr>
        <p:spPr bwMode="auto">
          <a:xfrm rot="16200000">
            <a:off x="4799484" y="3626247"/>
            <a:ext cx="722313" cy="457200"/>
          </a:xfrm>
          <a:prstGeom prst="rect">
            <a:avLst/>
          </a:prstGeom>
          <a:noFill/>
          <a:ln w="9525">
            <a:noFill/>
            <a:miter lim="800000"/>
            <a:headEnd/>
            <a:tailEnd/>
          </a:ln>
          <a:effectLst/>
        </p:spPr>
        <p:txBody>
          <a:bodyPr wrap="none">
            <a:prstTxWarp prst="textNoShape">
              <a:avLst/>
            </a:prstTxWarp>
            <a:spAutoFit/>
          </a:bodyPr>
          <a:lstStyle/>
          <a:p>
            <a:r>
              <a:rPr lang="en-US" altLang="zh-TW">
                <a:ea typeface="新細明體" pitchFamily="16" charset="-128"/>
                <a:cs typeface="新細明體" pitchFamily="16" charset="-128"/>
              </a:rPr>
              <a:t>time</a:t>
            </a:r>
          </a:p>
        </p:txBody>
      </p:sp>
      <p:sp>
        <p:nvSpPr>
          <p:cNvPr id="4" name="Marcador de número de diapositiva 3"/>
          <p:cNvSpPr>
            <a:spLocks noGrp="1"/>
          </p:cNvSpPr>
          <p:nvPr>
            <p:ph type="sldNum" sz="quarter" idx="11"/>
          </p:nvPr>
        </p:nvSpPr>
        <p:spPr/>
        <p:txBody>
          <a:bodyPr/>
          <a:lstStyle/>
          <a:p>
            <a:fld id="{323594FA-E141-4234-AE05-360401972BE7}" type="slidenum">
              <a:rPr lang="en-US" altLang="en-US" smtClean="0"/>
              <a:pPr/>
              <a:t>29</a:t>
            </a:fld>
            <a:endParaRPr lang="en-US" altLang="en-US"/>
          </a:p>
        </p:txBody>
      </p:sp>
      <p:sp>
        <p:nvSpPr>
          <p:cNvPr id="98" name="CuadroTexto 97"/>
          <p:cNvSpPr txBox="1"/>
          <p:nvPr/>
        </p:nvSpPr>
        <p:spPr>
          <a:xfrm>
            <a:off x="251521" y="6490742"/>
            <a:ext cx="1274708" cy="215444"/>
          </a:xfrm>
          <a:prstGeom prst="rect">
            <a:avLst/>
          </a:prstGeom>
          <a:noFill/>
        </p:spPr>
        <p:txBody>
          <a:bodyPr wrap="none" rtlCol="0">
            <a:spAutoFit/>
          </a:bodyPr>
          <a:lstStyle/>
          <a:p>
            <a:r>
              <a:rPr lang="en-US" sz="800" dirty="0"/>
              <a:t>Slide credit: </a:t>
            </a:r>
            <a:r>
              <a:rPr lang="en-US" sz="800" dirty="0" err="1"/>
              <a:t>Hwu</a:t>
            </a:r>
            <a:r>
              <a:rPr lang="en-US" sz="800" dirty="0"/>
              <a:t> &amp; Kirk</a:t>
            </a:r>
          </a:p>
        </p:txBody>
      </p:sp>
      <p:sp>
        <p:nvSpPr>
          <p:cNvPr id="99" name="Text Box 97"/>
          <p:cNvSpPr txBox="1">
            <a:spLocks noChangeArrowheads="1"/>
          </p:cNvSpPr>
          <p:nvPr/>
        </p:nvSpPr>
        <p:spPr bwMode="auto">
          <a:xfrm rot="16200000">
            <a:off x="-77911" y="3333749"/>
            <a:ext cx="722313" cy="457200"/>
          </a:xfrm>
          <a:prstGeom prst="rect">
            <a:avLst/>
          </a:prstGeom>
          <a:noFill/>
          <a:ln w="9525">
            <a:noFill/>
            <a:miter lim="800000"/>
            <a:headEnd/>
            <a:tailEnd/>
          </a:ln>
          <a:effectLst/>
        </p:spPr>
        <p:txBody>
          <a:bodyPr wrap="none">
            <a:prstTxWarp prst="textNoShape">
              <a:avLst/>
            </a:prstTxWarp>
            <a:spAutoFit/>
          </a:bodyPr>
          <a:lstStyle/>
          <a:p>
            <a:r>
              <a:rPr lang="en-US" altLang="zh-TW" dirty="0">
                <a:ea typeface="新細明體" pitchFamily="16" charset="-128"/>
                <a:cs typeface="新細明體" pitchFamily="16" charset="-128"/>
              </a:rPr>
              <a:t>time</a:t>
            </a:r>
          </a:p>
        </p:txBody>
      </p:sp>
    </p:spTree>
    <p:extLst>
      <p:ext uri="{BB962C8B-B14F-4D97-AF65-F5344CB8AC3E}">
        <p14:creationId xmlns:p14="http://schemas.microsoft.com/office/powerpoint/2010/main" val="11920819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99"/>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9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95"/>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59"/>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97"/>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93"/>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79"/>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6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9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 grpId="0" animBg="1"/>
      <p:bldP spid="94" grpId="0" animBg="1"/>
      <p:bldP spid="95" grpId="0" animBg="1"/>
      <p:bldP spid="96" grpId="0"/>
      <p:bldP spid="97" grpId="0"/>
      <p:bldP spid="98" grpId="0"/>
      <p:bldP spid="9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Title 1">
            <a:extLst>
              <a:ext uri="{FF2B5EF4-FFF2-40B4-BE49-F238E27FC236}">
                <a16:creationId xmlns:a16="http://schemas.microsoft.com/office/drawing/2014/main" id="{37341F1E-EEC5-5E40-B8E1-F001AF083003}"/>
              </a:ext>
            </a:extLst>
          </p:cNvPr>
          <p:cNvSpPr>
            <a:spLocks noGrp="1"/>
          </p:cNvSpPr>
          <p:nvPr>
            <p:ph type="title"/>
          </p:nvPr>
        </p:nvSpPr>
        <p:spPr/>
        <p:txBody>
          <a:bodyPr/>
          <a:lstStyle/>
          <a:p>
            <a:r>
              <a:rPr lang="en-US" altLang="en-US" dirty="0">
                <a:ea typeface="ＭＳ Ｐゴシック" panose="020B0600070205080204" pitchFamily="34" charset="-128"/>
              </a:rPr>
              <a:t>NVIDIA A100 Block Diagram</a:t>
            </a:r>
          </a:p>
        </p:txBody>
      </p:sp>
      <p:sp>
        <p:nvSpPr>
          <p:cNvPr id="9" name="Content Placeholder 2">
            <a:extLst>
              <a:ext uri="{FF2B5EF4-FFF2-40B4-BE49-F238E27FC236}">
                <a16:creationId xmlns:a16="http://schemas.microsoft.com/office/drawing/2014/main" id="{1CD52290-91EC-594F-A398-DAC65BC81868}"/>
              </a:ext>
            </a:extLst>
          </p:cNvPr>
          <p:cNvSpPr>
            <a:spLocks noGrp="1"/>
          </p:cNvSpPr>
          <p:nvPr>
            <p:ph idx="1"/>
          </p:nvPr>
        </p:nvSpPr>
        <p:spPr>
          <a:xfrm>
            <a:off x="254000" y="5661248"/>
            <a:ext cx="8643938" cy="533400"/>
          </a:xfrm>
        </p:spPr>
        <p:txBody>
          <a:bodyPr/>
          <a:lstStyle/>
          <a:p>
            <a:pPr algn="ctr">
              <a:buFont typeface="Wingdings" pitchFamily="2" charset="2"/>
              <a:buNone/>
            </a:pPr>
            <a:r>
              <a:rPr lang="en-US" altLang="en-US" dirty="0">
                <a:ea typeface="ＭＳ Ｐゴシック" panose="020B0600070205080204" pitchFamily="34" charset="-128"/>
              </a:rPr>
              <a:t>108 cores on the A100</a:t>
            </a:r>
          </a:p>
          <a:p>
            <a:pPr algn="ctr">
              <a:buFont typeface="Wingdings" pitchFamily="2" charset="2"/>
              <a:buNone/>
            </a:pPr>
            <a:r>
              <a:rPr lang="en-US" altLang="en-US" sz="1400" dirty="0">
                <a:ea typeface="ＭＳ Ｐゴシック" panose="020B0600070205080204" pitchFamily="34" charset="-128"/>
              </a:rPr>
              <a:t>(Up to 128 cores in the full-blown chip)</a:t>
            </a:r>
          </a:p>
          <a:p>
            <a:pPr algn="ctr">
              <a:buFont typeface="Wingdings" pitchFamily="2" charset="2"/>
              <a:buNone/>
            </a:pPr>
            <a:r>
              <a:rPr lang="en-US" altLang="en-US" sz="1800" dirty="0">
                <a:ea typeface="ＭＳ Ｐゴシック" panose="020B0600070205080204" pitchFamily="34" charset="-128"/>
              </a:rPr>
              <a:t>40MB L2 cache</a:t>
            </a:r>
          </a:p>
        </p:txBody>
      </p:sp>
      <p:sp>
        <p:nvSpPr>
          <p:cNvPr id="3" name="TextBox 2"/>
          <p:cNvSpPr txBox="1"/>
          <p:nvPr/>
        </p:nvSpPr>
        <p:spPr>
          <a:xfrm>
            <a:off x="5780288" y="5531924"/>
            <a:ext cx="3435556" cy="215444"/>
          </a:xfrm>
          <a:prstGeom prst="rect">
            <a:avLst/>
          </a:prstGeom>
          <a:noFill/>
        </p:spPr>
        <p:txBody>
          <a:bodyPr wrap="none" rtlCol="0">
            <a:spAutoFit/>
          </a:bodyPr>
          <a:lstStyle/>
          <a:p>
            <a:r>
              <a:rPr lang="en-US" sz="800" dirty="0">
                <a:hlinkClick r:id="rId3"/>
              </a:rPr>
              <a:t>https://developer.nvidia.com/blog/nvidia-ampere-architecture-in-depth/</a:t>
            </a:r>
            <a:endParaRPr lang="en-US" sz="800" dirty="0"/>
          </a:p>
        </p:txBody>
      </p:sp>
      <p:sp>
        <p:nvSpPr>
          <p:cNvPr id="7" name="Slide Number Placeholder 3">
            <a:extLst>
              <a:ext uri="{FF2B5EF4-FFF2-40B4-BE49-F238E27FC236}">
                <a16:creationId xmlns:a16="http://schemas.microsoft.com/office/drawing/2014/main" id="{FC5739B9-63E5-1E41-8390-7E8804EBCA86}"/>
              </a:ext>
            </a:extLst>
          </p:cNvPr>
          <p:cNvSpPr>
            <a:spLocks noGrp="1"/>
          </p:cNvSpPr>
          <p:nvPr>
            <p:ph type="sldNum" sz="quarter" idx="11"/>
          </p:nvPr>
        </p:nvSpPr>
        <p:spPr>
          <a:xfrm>
            <a:off x="6777038" y="6318250"/>
            <a:ext cx="21336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2B31A252-A455-7E4D-8859-45EB22A1C421}"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3</a:t>
            </a:fld>
            <a:endParaRPr kumimoji="0" lang="en-US" altLang="en-US" sz="1600" b="0" i="0" u="none" strike="noStrike" kern="1200" cap="none" spc="0" normalizeH="0" baseline="0" noProof="0" dirty="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pic>
        <p:nvPicPr>
          <p:cNvPr id="5" name="Picture 4">
            <a:extLst>
              <a:ext uri="{FF2B5EF4-FFF2-40B4-BE49-F238E27FC236}">
                <a16:creationId xmlns:a16="http://schemas.microsoft.com/office/drawing/2014/main" id="{92B01C03-2916-5A46-B042-67860802826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980728"/>
            <a:ext cx="9144000" cy="4579315"/>
          </a:xfrm>
          <a:prstGeom prst="rect">
            <a:avLst/>
          </a:prstGeom>
        </p:spPr>
      </p:pic>
    </p:spTree>
    <p:extLst>
      <p:ext uri="{BB962C8B-B14F-4D97-AF65-F5344CB8AC3E}">
        <p14:creationId xmlns:p14="http://schemas.microsoft.com/office/powerpoint/2010/main" val="82995682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Launching a Grid</a:t>
            </a:r>
          </a:p>
        </p:txBody>
      </p:sp>
      <p:sp>
        <p:nvSpPr>
          <p:cNvPr id="3" name="Content Placeholder 2"/>
          <p:cNvSpPr>
            <a:spLocks noGrp="1"/>
          </p:cNvSpPr>
          <p:nvPr>
            <p:ph idx="1"/>
          </p:nvPr>
        </p:nvSpPr>
        <p:spPr/>
        <p:txBody>
          <a:bodyPr/>
          <a:lstStyle/>
          <a:p>
            <a:r>
              <a:rPr lang="en-US" dirty="0"/>
              <a:t>Threads in the same grid execute the same function known as a </a:t>
            </a:r>
            <a:r>
              <a:rPr lang="en-US" dirty="0">
                <a:solidFill>
                  <a:srgbClr val="00B050"/>
                </a:solidFill>
              </a:rPr>
              <a:t>kernel</a:t>
            </a:r>
          </a:p>
          <a:p>
            <a:endParaRPr lang="en-US" dirty="0"/>
          </a:p>
          <a:p>
            <a:r>
              <a:rPr lang="en-US" dirty="0"/>
              <a:t>A grid can be launched by calling a kernel and configuring it with appropriate grid and block sizes</a:t>
            </a:r>
          </a:p>
        </p:txBody>
      </p:sp>
      <p:sp>
        <p:nvSpPr>
          <p:cNvPr id="4" name="Rectangle 3"/>
          <p:cNvSpPr/>
          <p:nvPr/>
        </p:nvSpPr>
        <p:spPr>
          <a:xfrm>
            <a:off x="649797" y="3789040"/>
            <a:ext cx="7768205" cy="954107"/>
          </a:xfrm>
          <a:prstGeom prst="rect">
            <a:avLst/>
          </a:prstGeom>
        </p:spPr>
        <p:txBody>
          <a:bodyPr wrap="square">
            <a:spAutoFit/>
          </a:bodyPr>
          <a:lstStyle/>
          <a:p>
            <a:r>
              <a:rPr lang="en-US" sz="1400" dirty="0" err="1">
                <a:solidFill>
                  <a:srgbClr val="00BF00"/>
                </a:solidFill>
                <a:latin typeface="Lucida Console" panose="020B0609040504020204" pitchFamily="49" charset="0"/>
              </a:rPr>
              <a:t>const</a:t>
            </a:r>
            <a:r>
              <a:rPr lang="en-US" sz="1400" dirty="0">
                <a:solidFill>
                  <a:prstClr val="black"/>
                </a:solidFill>
                <a:latin typeface="Lucida Console" panose="020B0609040504020204" pitchFamily="49" charset="0"/>
              </a:rPr>
              <a:t> </a:t>
            </a:r>
            <a:r>
              <a:rPr lang="en-US" sz="1400" dirty="0">
                <a:solidFill>
                  <a:srgbClr val="00BF00"/>
                </a:solidFill>
                <a:latin typeface="Lucida Console" panose="020B0609040504020204" pitchFamily="49" charset="0"/>
              </a:rPr>
              <a:t>unsigned</a:t>
            </a:r>
            <a:r>
              <a:rPr lang="en-US" sz="1400" dirty="0">
                <a:solidFill>
                  <a:prstClr val="black"/>
                </a:solidFill>
                <a:latin typeface="Lucida Console" panose="020B0609040504020204" pitchFamily="49" charset="0"/>
              </a:rPr>
              <a:t> </a:t>
            </a:r>
            <a:r>
              <a:rPr lang="en-US" sz="1400" dirty="0" err="1">
                <a:solidFill>
                  <a:srgbClr val="00BF00"/>
                </a:solidFill>
                <a:latin typeface="Lucida Console" panose="020B0609040504020204" pitchFamily="49" charset="0"/>
              </a:rPr>
              <a:t>int</a:t>
            </a:r>
            <a:r>
              <a:rPr lang="en-US" sz="1400" dirty="0">
                <a:solidFill>
                  <a:prstClr val="black"/>
                </a:solidFill>
                <a:latin typeface="Lucida Console" panose="020B0609040504020204" pitchFamily="49" charset="0"/>
              </a:rPr>
              <a:t> </a:t>
            </a:r>
            <a:r>
              <a:rPr lang="en-US" sz="1400" dirty="0" err="1">
                <a:solidFill>
                  <a:prstClr val="black"/>
                </a:solidFill>
                <a:latin typeface="Lucida Console" panose="020B0609040504020204" pitchFamily="49" charset="0"/>
              </a:rPr>
              <a:t>numThreadsPerBlock</a:t>
            </a:r>
            <a:r>
              <a:rPr lang="en-US" sz="1400" dirty="0">
                <a:solidFill>
                  <a:prstClr val="black"/>
                </a:solidFill>
                <a:latin typeface="Lucida Console" panose="020B0609040504020204" pitchFamily="49" charset="0"/>
              </a:rPr>
              <a:t> = </a:t>
            </a:r>
            <a:r>
              <a:rPr lang="en-US" sz="1400" dirty="0">
                <a:solidFill>
                  <a:srgbClr val="BFBF00"/>
                </a:solidFill>
                <a:latin typeface="Lucida Console" panose="020B0609040504020204" pitchFamily="49" charset="0"/>
              </a:rPr>
              <a:t>512</a:t>
            </a:r>
            <a:r>
              <a:rPr lang="en-US" sz="1400" dirty="0">
                <a:solidFill>
                  <a:prstClr val="black"/>
                </a:solidFill>
                <a:latin typeface="Lucida Console" panose="020B0609040504020204" pitchFamily="49" charset="0"/>
              </a:rPr>
              <a:t>;</a:t>
            </a:r>
          </a:p>
          <a:p>
            <a:r>
              <a:rPr lang="en-US" sz="1400" dirty="0" err="1">
                <a:solidFill>
                  <a:srgbClr val="00BF00"/>
                </a:solidFill>
                <a:latin typeface="Lucida Console" panose="020B0609040504020204" pitchFamily="49" charset="0"/>
              </a:rPr>
              <a:t>const</a:t>
            </a:r>
            <a:r>
              <a:rPr lang="en-US" sz="1400" dirty="0">
                <a:solidFill>
                  <a:prstClr val="black"/>
                </a:solidFill>
                <a:latin typeface="Lucida Console" panose="020B0609040504020204" pitchFamily="49" charset="0"/>
              </a:rPr>
              <a:t> </a:t>
            </a:r>
            <a:r>
              <a:rPr lang="en-US" sz="1400" dirty="0">
                <a:solidFill>
                  <a:srgbClr val="00BF00"/>
                </a:solidFill>
                <a:latin typeface="Lucida Console" panose="020B0609040504020204" pitchFamily="49" charset="0"/>
              </a:rPr>
              <a:t>unsigned</a:t>
            </a:r>
            <a:r>
              <a:rPr lang="en-US" sz="1400" dirty="0">
                <a:solidFill>
                  <a:prstClr val="black"/>
                </a:solidFill>
                <a:latin typeface="Lucida Console" panose="020B0609040504020204" pitchFamily="49" charset="0"/>
              </a:rPr>
              <a:t> </a:t>
            </a:r>
            <a:r>
              <a:rPr lang="en-US" sz="1400" dirty="0" err="1">
                <a:solidFill>
                  <a:srgbClr val="00BF00"/>
                </a:solidFill>
                <a:latin typeface="Lucida Console" panose="020B0609040504020204" pitchFamily="49" charset="0"/>
              </a:rPr>
              <a:t>int</a:t>
            </a:r>
            <a:r>
              <a:rPr lang="en-US" sz="1400" dirty="0">
                <a:solidFill>
                  <a:prstClr val="black"/>
                </a:solidFill>
                <a:latin typeface="Lucida Console" panose="020B0609040504020204" pitchFamily="49" charset="0"/>
              </a:rPr>
              <a:t> </a:t>
            </a:r>
            <a:r>
              <a:rPr lang="en-US" sz="1400" dirty="0" err="1">
                <a:solidFill>
                  <a:prstClr val="black"/>
                </a:solidFill>
                <a:latin typeface="Lucida Console" panose="020B0609040504020204" pitchFamily="49" charset="0"/>
              </a:rPr>
              <a:t>numBlocks</a:t>
            </a:r>
            <a:r>
              <a:rPr lang="en-US" sz="1400" dirty="0">
                <a:solidFill>
                  <a:prstClr val="black"/>
                </a:solidFill>
                <a:latin typeface="Lucida Console" panose="020B0609040504020204" pitchFamily="49" charset="0"/>
              </a:rPr>
              <a:t> = N/</a:t>
            </a:r>
            <a:r>
              <a:rPr lang="en-US" sz="1400" dirty="0" err="1">
                <a:solidFill>
                  <a:prstClr val="black"/>
                </a:solidFill>
                <a:latin typeface="Lucida Console" panose="020B0609040504020204" pitchFamily="49" charset="0"/>
              </a:rPr>
              <a:t>numThreadsPerBlock</a:t>
            </a:r>
            <a:r>
              <a:rPr lang="en-US" sz="1400" dirty="0">
                <a:solidFill>
                  <a:prstClr val="black"/>
                </a:solidFill>
                <a:latin typeface="Lucida Console" panose="020B0609040504020204" pitchFamily="49" charset="0"/>
              </a:rPr>
              <a:t>;</a:t>
            </a:r>
          </a:p>
          <a:p>
            <a:endParaRPr lang="en-US" sz="1400" dirty="0">
              <a:solidFill>
                <a:prstClr val="black"/>
              </a:solidFill>
              <a:latin typeface="Lucida Console" panose="020B0609040504020204" pitchFamily="49" charset="0"/>
            </a:endParaRPr>
          </a:p>
          <a:p>
            <a:r>
              <a:rPr lang="en-US" sz="1400" dirty="0" err="1">
                <a:solidFill>
                  <a:prstClr val="black"/>
                </a:solidFill>
                <a:latin typeface="Lucida Console" panose="020B0609040504020204" pitchFamily="49" charset="0"/>
              </a:rPr>
              <a:t>vecadd_kernel</a:t>
            </a:r>
            <a:r>
              <a:rPr lang="en-US" sz="1400" dirty="0">
                <a:solidFill>
                  <a:prstClr val="black"/>
                </a:solidFill>
                <a:latin typeface="Lucida Console" panose="020B0609040504020204" pitchFamily="49" charset="0"/>
              </a:rPr>
              <a:t>&lt;&lt;&lt;</a:t>
            </a:r>
            <a:r>
              <a:rPr lang="en-US" sz="1400" dirty="0" err="1">
                <a:solidFill>
                  <a:prstClr val="black"/>
                </a:solidFill>
                <a:latin typeface="Lucida Console" panose="020B0609040504020204" pitchFamily="49" charset="0"/>
              </a:rPr>
              <a:t>numBlocks</a:t>
            </a:r>
            <a:r>
              <a:rPr lang="en-US" sz="1400" dirty="0">
                <a:solidFill>
                  <a:prstClr val="black"/>
                </a:solidFill>
                <a:latin typeface="Lucida Console" panose="020B0609040504020204" pitchFamily="49" charset="0"/>
              </a:rPr>
              <a:t>, </a:t>
            </a:r>
            <a:r>
              <a:rPr lang="en-US" sz="1400" dirty="0" err="1">
                <a:solidFill>
                  <a:prstClr val="black"/>
                </a:solidFill>
                <a:latin typeface="Lucida Console" panose="020B0609040504020204" pitchFamily="49" charset="0"/>
              </a:rPr>
              <a:t>numThreadsPerBlock</a:t>
            </a:r>
            <a:r>
              <a:rPr lang="en-US" sz="1400" dirty="0">
                <a:solidFill>
                  <a:prstClr val="black"/>
                </a:solidFill>
                <a:latin typeface="Lucida Console" panose="020B0609040504020204" pitchFamily="49" charset="0"/>
              </a:rPr>
              <a:t>&gt;&gt;&gt;(</a:t>
            </a:r>
            <a:r>
              <a:rPr lang="en-US" sz="1400" dirty="0" err="1">
                <a:solidFill>
                  <a:prstClr val="black"/>
                </a:solidFill>
                <a:latin typeface="Lucida Console" panose="020B0609040504020204" pitchFamily="49" charset="0"/>
              </a:rPr>
              <a:t>A_d</a:t>
            </a:r>
            <a:r>
              <a:rPr lang="en-US" sz="1400" dirty="0">
                <a:solidFill>
                  <a:prstClr val="black"/>
                </a:solidFill>
                <a:latin typeface="Lucida Console" panose="020B0609040504020204" pitchFamily="49" charset="0"/>
              </a:rPr>
              <a:t>, </a:t>
            </a:r>
            <a:r>
              <a:rPr lang="en-US" sz="1400" dirty="0" err="1">
                <a:solidFill>
                  <a:prstClr val="black"/>
                </a:solidFill>
                <a:latin typeface="Lucida Console" panose="020B0609040504020204" pitchFamily="49" charset="0"/>
              </a:rPr>
              <a:t>B_d</a:t>
            </a:r>
            <a:r>
              <a:rPr lang="en-US" sz="1400" dirty="0">
                <a:solidFill>
                  <a:prstClr val="black"/>
                </a:solidFill>
                <a:latin typeface="Lucida Console" panose="020B0609040504020204" pitchFamily="49" charset="0"/>
              </a:rPr>
              <a:t>, </a:t>
            </a:r>
            <a:r>
              <a:rPr lang="en-US" sz="1400" dirty="0" err="1">
                <a:solidFill>
                  <a:prstClr val="black"/>
                </a:solidFill>
                <a:latin typeface="Lucida Console" panose="020B0609040504020204" pitchFamily="49" charset="0"/>
              </a:rPr>
              <a:t>C_d</a:t>
            </a:r>
            <a:r>
              <a:rPr lang="en-US" sz="1400" dirty="0">
                <a:solidFill>
                  <a:prstClr val="black"/>
                </a:solidFill>
                <a:latin typeface="Lucida Console" panose="020B0609040504020204" pitchFamily="49" charset="0"/>
              </a:rPr>
              <a:t>, N);</a:t>
            </a:r>
            <a:endParaRPr lang="en-US" sz="1400" dirty="0"/>
          </a:p>
        </p:txBody>
      </p:sp>
      <p:sp>
        <p:nvSpPr>
          <p:cNvPr id="5" name="TextBox 610">
            <a:extLst>
              <a:ext uri="{FF2B5EF4-FFF2-40B4-BE49-F238E27FC236}">
                <a16:creationId xmlns:a16="http://schemas.microsoft.com/office/drawing/2014/main" id="{A0558F86-2331-2C46-9C7C-58A18C65EBB4}"/>
              </a:ext>
            </a:extLst>
          </p:cNvPr>
          <p:cNvSpPr txBox="1">
            <a:spLocks noChangeArrowheads="1"/>
          </p:cNvSpPr>
          <p:nvPr/>
        </p:nvSpPr>
        <p:spPr bwMode="auto">
          <a:xfrm>
            <a:off x="228600" y="6541584"/>
            <a:ext cx="156164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rPr>
              <a:t>Slide credit: Izzat El Hajj</a:t>
            </a:r>
          </a:p>
        </p:txBody>
      </p:sp>
      <p:sp>
        <p:nvSpPr>
          <p:cNvPr id="6" name="Marcador de número de diapositiva 3">
            <a:extLst>
              <a:ext uri="{FF2B5EF4-FFF2-40B4-BE49-F238E27FC236}">
                <a16:creationId xmlns:a16="http://schemas.microsoft.com/office/drawing/2014/main" id="{53C8A3B2-788D-5646-B2C0-1C175A333AC7}"/>
              </a:ext>
            </a:extLst>
          </p:cNvPr>
          <p:cNvSpPr>
            <a:spLocks noGrp="1"/>
          </p:cNvSpPr>
          <p:nvPr>
            <p:ph type="sldNum" sz="quarter" idx="11"/>
          </p:nvPr>
        </p:nvSpPr>
        <p:spPr>
          <a:xfrm>
            <a:off x="6553200" y="6243638"/>
            <a:ext cx="2133600" cy="457200"/>
          </a:xfrm>
        </p:spPr>
        <p:txBody>
          <a:bodyPr/>
          <a:lstStyle/>
          <a:p>
            <a:fld id="{323594FA-E141-4234-AE05-360401972BE7}" type="slidenum">
              <a:rPr lang="en-US" altLang="en-US" smtClean="0"/>
              <a:pPr/>
              <a:t>30</a:t>
            </a:fld>
            <a:endParaRPr lang="en-US" altLang="en-US" dirty="0"/>
          </a:p>
        </p:txBody>
      </p:sp>
    </p:spTree>
    <p:extLst>
      <p:ext uri="{BB962C8B-B14F-4D97-AF65-F5344CB8AC3E}">
        <p14:creationId xmlns:p14="http://schemas.microsoft.com/office/powerpoint/2010/main" val="22157636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Host Code Example: Vector Addition</a:t>
            </a:r>
          </a:p>
        </p:txBody>
      </p:sp>
      <p:sp>
        <p:nvSpPr>
          <p:cNvPr id="4" name="Rectangle 3"/>
          <p:cNvSpPr/>
          <p:nvPr/>
        </p:nvSpPr>
        <p:spPr>
          <a:xfrm>
            <a:off x="1023107" y="908720"/>
            <a:ext cx="7021585" cy="5693866"/>
          </a:xfrm>
          <a:prstGeom prst="rect">
            <a:avLst/>
          </a:prstGeom>
        </p:spPr>
        <p:txBody>
          <a:bodyPr wrap="square">
            <a:spAutoFit/>
          </a:bodyPr>
          <a:lstStyle/>
          <a:p>
            <a:r>
              <a:rPr lang="en-US" sz="1400" dirty="0">
                <a:solidFill>
                  <a:srgbClr val="00BF00"/>
                </a:solidFill>
                <a:latin typeface="Lucida Console" panose="020B0609040504020204" pitchFamily="49" charset="0"/>
              </a:rPr>
              <a:t>void</a:t>
            </a:r>
            <a:r>
              <a:rPr lang="en-US" sz="1400" dirty="0">
                <a:solidFill>
                  <a:prstClr val="black"/>
                </a:solidFill>
                <a:latin typeface="Lucida Console" panose="020B0609040504020204" pitchFamily="49" charset="0"/>
              </a:rPr>
              <a:t> </a:t>
            </a:r>
            <a:r>
              <a:rPr lang="en-US" sz="1400" dirty="0" err="1">
                <a:solidFill>
                  <a:prstClr val="black"/>
                </a:solidFill>
                <a:latin typeface="Lucida Console" panose="020B0609040504020204" pitchFamily="49" charset="0"/>
              </a:rPr>
              <a:t>vecadd</a:t>
            </a:r>
            <a:r>
              <a:rPr lang="en-US" sz="1400" dirty="0">
                <a:solidFill>
                  <a:prstClr val="black"/>
                </a:solidFill>
                <a:latin typeface="Lucida Console" panose="020B0609040504020204" pitchFamily="49" charset="0"/>
              </a:rPr>
              <a:t>(</a:t>
            </a:r>
            <a:r>
              <a:rPr lang="en-US" sz="1400" dirty="0">
                <a:solidFill>
                  <a:srgbClr val="00BF00"/>
                </a:solidFill>
                <a:latin typeface="Lucida Console" panose="020B0609040504020204" pitchFamily="49" charset="0"/>
              </a:rPr>
              <a:t>float</a:t>
            </a:r>
            <a:r>
              <a:rPr lang="en-US" sz="1400" dirty="0">
                <a:solidFill>
                  <a:prstClr val="black"/>
                </a:solidFill>
                <a:latin typeface="Lucida Console" panose="020B0609040504020204" pitchFamily="49" charset="0"/>
              </a:rPr>
              <a:t>* A, </a:t>
            </a:r>
            <a:r>
              <a:rPr lang="en-US" sz="1400" dirty="0">
                <a:solidFill>
                  <a:srgbClr val="00BF00"/>
                </a:solidFill>
                <a:latin typeface="Lucida Console" panose="020B0609040504020204" pitchFamily="49" charset="0"/>
              </a:rPr>
              <a:t>float</a:t>
            </a:r>
            <a:r>
              <a:rPr lang="en-US" sz="1400" dirty="0">
                <a:solidFill>
                  <a:prstClr val="black"/>
                </a:solidFill>
                <a:latin typeface="Lucida Console" panose="020B0609040504020204" pitchFamily="49" charset="0"/>
              </a:rPr>
              <a:t>* B, </a:t>
            </a:r>
            <a:r>
              <a:rPr lang="en-US" sz="1400" dirty="0">
                <a:solidFill>
                  <a:srgbClr val="00BF00"/>
                </a:solidFill>
                <a:latin typeface="Lucida Console" panose="020B0609040504020204" pitchFamily="49" charset="0"/>
              </a:rPr>
              <a:t>float</a:t>
            </a:r>
            <a:r>
              <a:rPr lang="en-US" sz="1400" dirty="0">
                <a:solidFill>
                  <a:prstClr val="black"/>
                </a:solidFill>
                <a:latin typeface="Lucida Console" panose="020B0609040504020204" pitchFamily="49" charset="0"/>
              </a:rPr>
              <a:t>* C, </a:t>
            </a:r>
            <a:r>
              <a:rPr lang="en-US" sz="1400" dirty="0" err="1">
                <a:solidFill>
                  <a:srgbClr val="00BF00"/>
                </a:solidFill>
                <a:latin typeface="Lucida Console" panose="020B0609040504020204" pitchFamily="49" charset="0"/>
              </a:rPr>
              <a:t>int</a:t>
            </a:r>
            <a:r>
              <a:rPr lang="en-US" sz="1400" dirty="0">
                <a:solidFill>
                  <a:prstClr val="black"/>
                </a:solidFill>
                <a:latin typeface="Lucida Console" panose="020B0609040504020204" pitchFamily="49" charset="0"/>
              </a:rPr>
              <a:t> N) {</a:t>
            </a:r>
          </a:p>
          <a:p>
            <a:endParaRPr lang="en-US" sz="1400" dirty="0">
              <a:solidFill>
                <a:prstClr val="black"/>
              </a:solidFill>
              <a:latin typeface="Lucida Console" panose="020B0609040504020204" pitchFamily="49" charset="0"/>
            </a:endParaRPr>
          </a:p>
          <a:p>
            <a:r>
              <a:rPr lang="en-US" sz="1400" dirty="0">
                <a:solidFill>
                  <a:prstClr val="black"/>
                </a:solidFill>
                <a:latin typeface="Lucida Console" panose="020B0609040504020204" pitchFamily="49" charset="0"/>
              </a:rPr>
              <a:t>    </a:t>
            </a:r>
            <a:r>
              <a:rPr lang="en-US" sz="1400" dirty="0">
                <a:solidFill>
                  <a:srgbClr val="00BFBF"/>
                </a:solidFill>
                <a:latin typeface="Lucida Console" panose="020B0609040504020204" pitchFamily="49" charset="0"/>
              </a:rPr>
              <a:t>// Allocate GPU memory</a:t>
            </a:r>
          </a:p>
          <a:p>
            <a:r>
              <a:rPr lang="en-US" sz="1400" dirty="0">
                <a:solidFill>
                  <a:prstClr val="black"/>
                </a:solidFill>
                <a:latin typeface="Lucida Console" panose="020B0609040504020204" pitchFamily="49" charset="0"/>
              </a:rPr>
              <a:t>    </a:t>
            </a:r>
            <a:r>
              <a:rPr lang="en-US" sz="1400" dirty="0">
                <a:solidFill>
                  <a:srgbClr val="00BF00"/>
                </a:solidFill>
                <a:latin typeface="Lucida Console" panose="020B0609040504020204" pitchFamily="49" charset="0"/>
              </a:rPr>
              <a:t>float</a:t>
            </a:r>
            <a:r>
              <a:rPr lang="en-US" sz="1400" dirty="0">
                <a:solidFill>
                  <a:prstClr val="black"/>
                </a:solidFill>
                <a:latin typeface="Lucida Console" panose="020B0609040504020204" pitchFamily="49" charset="0"/>
              </a:rPr>
              <a:t> *</a:t>
            </a:r>
            <a:r>
              <a:rPr lang="en-US" sz="1400" dirty="0" err="1">
                <a:solidFill>
                  <a:prstClr val="black"/>
                </a:solidFill>
                <a:latin typeface="Lucida Console" panose="020B0609040504020204" pitchFamily="49" charset="0"/>
              </a:rPr>
              <a:t>A_d</a:t>
            </a:r>
            <a:r>
              <a:rPr lang="en-US" sz="1400" dirty="0">
                <a:solidFill>
                  <a:prstClr val="black"/>
                </a:solidFill>
                <a:latin typeface="Lucida Console" panose="020B0609040504020204" pitchFamily="49" charset="0"/>
              </a:rPr>
              <a:t>, *</a:t>
            </a:r>
            <a:r>
              <a:rPr lang="en-US" sz="1400" dirty="0" err="1">
                <a:solidFill>
                  <a:prstClr val="black"/>
                </a:solidFill>
                <a:latin typeface="Lucida Console" panose="020B0609040504020204" pitchFamily="49" charset="0"/>
              </a:rPr>
              <a:t>B_d</a:t>
            </a:r>
            <a:r>
              <a:rPr lang="en-US" sz="1400" dirty="0">
                <a:solidFill>
                  <a:prstClr val="black"/>
                </a:solidFill>
                <a:latin typeface="Lucida Console" panose="020B0609040504020204" pitchFamily="49" charset="0"/>
              </a:rPr>
              <a:t>, *</a:t>
            </a:r>
            <a:r>
              <a:rPr lang="en-US" sz="1400" dirty="0" err="1">
                <a:solidFill>
                  <a:prstClr val="black"/>
                </a:solidFill>
                <a:latin typeface="Lucida Console" panose="020B0609040504020204" pitchFamily="49" charset="0"/>
              </a:rPr>
              <a:t>C_d</a:t>
            </a:r>
            <a:r>
              <a:rPr lang="en-US" sz="1400" dirty="0">
                <a:solidFill>
                  <a:prstClr val="black"/>
                </a:solidFill>
                <a:latin typeface="Lucida Console" panose="020B0609040504020204" pitchFamily="49" charset="0"/>
              </a:rPr>
              <a:t>;</a:t>
            </a:r>
          </a:p>
          <a:p>
            <a:r>
              <a:rPr lang="en-US" sz="1400" dirty="0">
                <a:solidFill>
                  <a:prstClr val="black"/>
                </a:solidFill>
                <a:latin typeface="Lucida Console" panose="020B0609040504020204" pitchFamily="49" charset="0"/>
              </a:rPr>
              <a:t>    </a:t>
            </a:r>
            <a:r>
              <a:rPr lang="en-US" sz="1400" dirty="0" err="1">
                <a:solidFill>
                  <a:prstClr val="black"/>
                </a:solidFill>
                <a:latin typeface="Lucida Console" panose="020B0609040504020204" pitchFamily="49" charset="0"/>
              </a:rPr>
              <a:t>cudaMalloc</a:t>
            </a:r>
            <a:r>
              <a:rPr lang="en-US" sz="1400" dirty="0">
                <a:solidFill>
                  <a:prstClr val="black"/>
                </a:solidFill>
                <a:latin typeface="Lucida Console" panose="020B0609040504020204" pitchFamily="49" charset="0"/>
              </a:rPr>
              <a:t>((</a:t>
            </a:r>
            <a:r>
              <a:rPr lang="en-US" sz="1400" dirty="0">
                <a:solidFill>
                  <a:srgbClr val="00BF00"/>
                </a:solidFill>
                <a:latin typeface="Lucida Console" panose="020B0609040504020204" pitchFamily="49" charset="0"/>
              </a:rPr>
              <a:t>void</a:t>
            </a:r>
            <a:r>
              <a:rPr lang="en-US" sz="1400" dirty="0">
                <a:solidFill>
                  <a:prstClr val="black"/>
                </a:solidFill>
                <a:latin typeface="Lucida Console" panose="020B0609040504020204" pitchFamily="49" charset="0"/>
              </a:rPr>
              <a:t>**) &amp;</a:t>
            </a:r>
            <a:r>
              <a:rPr lang="en-US" sz="1400" dirty="0" err="1">
                <a:solidFill>
                  <a:prstClr val="black"/>
                </a:solidFill>
                <a:latin typeface="Lucida Console" panose="020B0609040504020204" pitchFamily="49" charset="0"/>
              </a:rPr>
              <a:t>A_d</a:t>
            </a:r>
            <a:r>
              <a:rPr lang="en-US" sz="1400" dirty="0">
                <a:solidFill>
                  <a:prstClr val="black"/>
                </a:solidFill>
                <a:latin typeface="Lucida Console" panose="020B0609040504020204" pitchFamily="49" charset="0"/>
              </a:rPr>
              <a:t>, N*</a:t>
            </a:r>
            <a:r>
              <a:rPr lang="en-US" sz="1400" dirty="0" err="1">
                <a:solidFill>
                  <a:srgbClr val="BFBF00"/>
                </a:solidFill>
                <a:latin typeface="Lucida Console" panose="020B0609040504020204" pitchFamily="49" charset="0"/>
              </a:rPr>
              <a:t>sizeof</a:t>
            </a:r>
            <a:r>
              <a:rPr lang="en-US" sz="1400" dirty="0">
                <a:solidFill>
                  <a:prstClr val="black"/>
                </a:solidFill>
                <a:latin typeface="Lucida Console" panose="020B0609040504020204" pitchFamily="49" charset="0"/>
              </a:rPr>
              <a:t>(</a:t>
            </a:r>
            <a:r>
              <a:rPr lang="en-US" sz="1400" dirty="0">
                <a:solidFill>
                  <a:srgbClr val="00BF00"/>
                </a:solidFill>
                <a:latin typeface="Lucida Console" panose="020B0609040504020204" pitchFamily="49" charset="0"/>
              </a:rPr>
              <a:t>float</a:t>
            </a:r>
            <a:r>
              <a:rPr lang="en-US" sz="1400" dirty="0">
                <a:solidFill>
                  <a:prstClr val="black"/>
                </a:solidFill>
                <a:latin typeface="Lucida Console" panose="020B0609040504020204" pitchFamily="49" charset="0"/>
              </a:rPr>
              <a:t>));</a:t>
            </a:r>
          </a:p>
          <a:p>
            <a:r>
              <a:rPr lang="en-US" sz="1400" dirty="0">
                <a:solidFill>
                  <a:prstClr val="black"/>
                </a:solidFill>
                <a:latin typeface="Lucida Console" panose="020B0609040504020204" pitchFamily="49" charset="0"/>
              </a:rPr>
              <a:t>    </a:t>
            </a:r>
            <a:r>
              <a:rPr lang="en-US" sz="1400" dirty="0" err="1">
                <a:solidFill>
                  <a:prstClr val="black"/>
                </a:solidFill>
                <a:latin typeface="Lucida Console" panose="020B0609040504020204" pitchFamily="49" charset="0"/>
              </a:rPr>
              <a:t>cudaMalloc</a:t>
            </a:r>
            <a:r>
              <a:rPr lang="en-US" sz="1400" dirty="0">
                <a:solidFill>
                  <a:prstClr val="black"/>
                </a:solidFill>
                <a:latin typeface="Lucida Console" panose="020B0609040504020204" pitchFamily="49" charset="0"/>
              </a:rPr>
              <a:t>((</a:t>
            </a:r>
            <a:r>
              <a:rPr lang="en-US" sz="1400" dirty="0">
                <a:solidFill>
                  <a:srgbClr val="00BF00"/>
                </a:solidFill>
                <a:latin typeface="Lucida Console" panose="020B0609040504020204" pitchFamily="49" charset="0"/>
              </a:rPr>
              <a:t>void</a:t>
            </a:r>
            <a:r>
              <a:rPr lang="en-US" sz="1400" dirty="0">
                <a:solidFill>
                  <a:prstClr val="black"/>
                </a:solidFill>
                <a:latin typeface="Lucida Console" panose="020B0609040504020204" pitchFamily="49" charset="0"/>
              </a:rPr>
              <a:t>**) &amp;</a:t>
            </a:r>
            <a:r>
              <a:rPr lang="en-US" sz="1400" dirty="0" err="1">
                <a:solidFill>
                  <a:prstClr val="black"/>
                </a:solidFill>
                <a:latin typeface="Lucida Console" panose="020B0609040504020204" pitchFamily="49" charset="0"/>
              </a:rPr>
              <a:t>B_d</a:t>
            </a:r>
            <a:r>
              <a:rPr lang="en-US" sz="1400" dirty="0">
                <a:solidFill>
                  <a:prstClr val="black"/>
                </a:solidFill>
                <a:latin typeface="Lucida Console" panose="020B0609040504020204" pitchFamily="49" charset="0"/>
              </a:rPr>
              <a:t>, N*</a:t>
            </a:r>
            <a:r>
              <a:rPr lang="en-US" sz="1400" dirty="0" err="1">
                <a:solidFill>
                  <a:srgbClr val="BFBF00"/>
                </a:solidFill>
                <a:latin typeface="Lucida Console" panose="020B0609040504020204" pitchFamily="49" charset="0"/>
              </a:rPr>
              <a:t>sizeof</a:t>
            </a:r>
            <a:r>
              <a:rPr lang="en-US" sz="1400" dirty="0">
                <a:solidFill>
                  <a:prstClr val="black"/>
                </a:solidFill>
                <a:latin typeface="Lucida Console" panose="020B0609040504020204" pitchFamily="49" charset="0"/>
              </a:rPr>
              <a:t>(</a:t>
            </a:r>
            <a:r>
              <a:rPr lang="en-US" sz="1400" dirty="0">
                <a:solidFill>
                  <a:srgbClr val="00BF00"/>
                </a:solidFill>
                <a:latin typeface="Lucida Console" panose="020B0609040504020204" pitchFamily="49" charset="0"/>
              </a:rPr>
              <a:t>float</a:t>
            </a:r>
            <a:r>
              <a:rPr lang="en-US" sz="1400" dirty="0">
                <a:solidFill>
                  <a:prstClr val="black"/>
                </a:solidFill>
                <a:latin typeface="Lucida Console" panose="020B0609040504020204" pitchFamily="49" charset="0"/>
              </a:rPr>
              <a:t>));</a:t>
            </a:r>
          </a:p>
          <a:p>
            <a:r>
              <a:rPr lang="en-US" sz="1400" dirty="0">
                <a:solidFill>
                  <a:prstClr val="black"/>
                </a:solidFill>
                <a:latin typeface="Lucida Console" panose="020B0609040504020204" pitchFamily="49" charset="0"/>
              </a:rPr>
              <a:t>    </a:t>
            </a:r>
            <a:r>
              <a:rPr lang="en-US" sz="1400" dirty="0" err="1">
                <a:solidFill>
                  <a:prstClr val="black"/>
                </a:solidFill>
                <a:latin typeface="Lucida Console" panose="020B0609040504020204" pitchFamily="49" charset="0"/>
              </a:rPr>
              <a:t>cudaMalloc</a:t>
            </a:r>
            <a:r>
              <a:rPr lang="en-US" sz="1400" dirty="0">
                <a:solidFill>
                  <a:prstClr val="black"/>
                </a:solidFill>
                <a:latin typeface="Lucida Console" panose="020B0609040504020204" pitchFamily="49" charset="0"/>
              </a:rPr>
              <a:t>((</a:t>
            </a:r>
            <a:r>
              <a:rPr lang="en-US" sz="1400" dirty="0">
                <a:solidFill>
                  <a:srgbClr val="00BF00"/>
                </a:solidFill>
                <a:latin typeface="Lucida Console" panose="020B0609040504020204" pitchFamily="49" charset="0"/>
              </a:rPr>
              <a:t>void</a:t>
            </a:r>
            <a:r>
              <a:rPr lang="en-US" sz="1400" dirty="0">
                <a:solidFill>
                  <a:prstClr val="black"/>
                </a:solidFill>
                <a:latin typeface="Lucida Console" panose="020B0609040504020204" pitchFamily="49" charset="0"/>
              </a:rPr>
              <a:t>**) &amp;</a:t>
            </a:r>
            <a:r>
              <a:rPr lang="en-US" sz="1400" dirty="0" err="1">
                <a:solidFill>
                  <a:prstClr val="black"/>
                </a:solidFill>
                <a:latin typeface="Lucida Console" panose="020B0609040504020204" pitchFamily="49" charset="0"/>
              </a:rPr>
              <a:t>C_d</a:t>
            </a:r>
            <a:r>
              <a:rPr lang="en-US" sz="1400" dirty="0">
                <a:solidFill>
                  <a:prstClr val="black"/>
                </a:solidFill>
                <a:latin typeface="Lucida Console" panose="020B0609040504020204" pitchFamily="49" charset="0"/>
              </a:rPr>
              <a:t>, N*</a:t>
            </a:r>
            <a:r>
              <a:rPr lang="en-US" sz="1400" dirty="0" err="1">
                <a:solidFill>
                  <a:srgbClr val="BFBF00"/>
                </a:solidFill>
                <a:latin typeface="Lucida Console" panose="020B0609040504020204" pitchFamily="49" charset="0"/>
              </a:rPr>
              <a:t>sizeof</a:t>
            </a:r>
            <a:r>
              <a:rPr lang="en-US" sz="1400" dirty="0">
                <a:solidFill>
                  <a:prstClr val="black"/>
                </a:solidFill>
                <a:latin typeface="Lucida Console" panose="020B0609040504020204" pitchFamily="49" charset="0"/>
              </a:rPr>
              <a:t>(</a:t>
            </a:r>
            <a:r>
              <a:rPr lang="en-US" sz="1400" dirty="0">
                <a:solidFill>
                  <a:srgbClr val="00BF00"/>
                </a:solidFill>
                <a:latin typeface="Lucida Console" panose="020B0609040504020204" pitchFamily="49" charset="0"/>
              </a:rPr>
              <a:t>float</a:t>
            </a:r>
            <a:r>
              <a:rPr lang="en-US" sz="1400" dirty="0">
                <a:solidFill>
                  <a:prstClr val="black"/>
                </a:solidFill>
                <a:latin typeface="Lucida Console" panose="020B0609040504020204" pitchFamily="49" charset="0"/>
              </a:rPr>
              <a:t>));</a:t>
            </a:r>
          </a:p>
          <a:p>
            <a:endParaRPr lang="en-US" sz="1400" dirty="0">
              <a:solidFill>
                <a:prstClr val="black"/>
              </a:solidFill>
              <a:latin typeface="Lucida Console" panose="020B0609040504020204" pitchFamily="49" charset="0"/>
            </a:endParaRPr>
          </a:p>
          <a:p>
            <a:r>
              <a:rPr lang="en-US" sz="1400" dirty="0">
                <a:solidFill>
                  <a:prstClr val="black"/>
                </a:solidFill>
                <a:latin typeface="Lucida Console" panose="020B0609040504020204" pitchFamily="49" charset="0"/>
              </a:rPr>
              <a:t>    </a:t>
            </a:r>
            <a:r>
              <a:rPr lang="en-US" sz="1400" dirty="0">
                <a:solidFill>
                  <a:srgbClr val="00BFBF"/>
                </a:solidFill>
                <a:latin typeface="Lucida Console" panose="020B0609040504020204" pitchFamily="49" charset="0"/>
              </a:rPr>
              <a:t>// Copy data to GPU memory</a:t>
            </a:r>
          </a:p>
          <a:p>
            <a:r>
              <a:rPr lang="en-US" sz="1400" dirty="0">
                <a:solidFill>
                  <a:prstClr val="black"/>
                </a:solidFill>
                <a:latin typeface="Lucida Console" panose="020B0609040504020204" pitchFamily="49" charset="0"/>
              </a:rPr>
              <a:t>    </a:t>
            </a:r>
            <a:r>
              <a:rPr lang="en-US" sz="1400" dirty="0" err="1">
                <a:solidFill>
                  <a:prstClr val="black"/>
                </a:solidFill>
                <a:latin typeface="Lucida Console" panose="020B0609040504020204" pitchFamily="49" charset="0"/>
              </a:rPr>
              <a:t>cudaMemcpy</a:t>
            </a:r>
            <a:r>
              <a:rPr lang="en-US" sz="1400" dirty="0">
                <a:solidFill>
                  <a:prstClr val="black"/>
                </a:solidFill>
                <a:latin typeface="Lucida Console" panose="020B0609040504020204" pitchFamily="49" charset="0"/>
              </a:rPr>
              <a:t>(</a:t>
            </a:r>
            <a:r>
              <a:rPr lang="en-US" sz="1400" dirty="0" err="1">
                <a:solidFill>
                  <a:prstClr val="black"/>
                </a:solidFill>
                <a:latin typeface="Lucida Console" panose="020B0609040504020204" pitchFamily="49" charset="0"/>
              </a:rPr>
              <a:t>A_d</a:t>
            </a:r>
            <a:r>
              <a:rPr lang="en-US" sz="1400" dirty="0">
                <a:solidFill>
                  <a:prstClr val="black"/>
                </a:solidFill>
                <a:latin typeface="Lucida Console" panose="020B0609040504020204" pitchFamily="49" charset="0"/>
              </a:rPr>
              <a:t>, A, N*</a:t>
            </a:r>
            <a:r>
              <a:rPr lang="en-US" sz="1400" dirty="0" err="1">
                <a:solidFill>
                  <a:srgbClr val="BFBF00"/>
                </a:solidFill>
                <a:latin typeface="Lucida Console" panose="020B0609040504020204" pitchFamily="49" charset="0"/>
              </a:rPr>
              <a:t>sizeof</a:t>
            </a:r>
            <a:r>
              <a:rPr lang="en-US" sz="1400" dirty="0">
                <a:solidFill>
                  <a:prstClr val="black"/>
                </a:solidFill>
                <a:latin typeface="Lucida Console" panose="020B0609040504020204" pitchFamily="49" charset="0"/>
              </a:rPr>
              <a:t>(</a:t>
            </a:r>
            <a:r>
              <a:rPr lang="en-US" sz="1400" dirty="0">
                <a:solidFill>
                  <a:srgbClr val="00BF00"/>
                </a:solidFill>
                <a:latin typeface="Lucida Console" panose="020B0609040504020204" pitchFamily="49" charset="0"/>
              </a:rPr>
              <a:t>float</a:t>
            </a:r>
            <a:r>
              <a:rPr lang="en-US" sz="1400" dirty="0">
                <a:solidFill>
                  <a:prstClr val="black"/>
                </a:solidFill>
                <a:latin typeface="Lucida Console" panose="020B0609040504020204" pitchFamily="49" charset="0"/>
              </a:rPr>
              <a:t>), </a:t>
            </a:r>
            <a:r>
              <a:rPr lang="en-US" sz="1400" dirty="0" err="1">
                <a:solidFill>
                  <a:srgbClr val="BFBF00"/>
                </a:solidFill>
                <a:latin typeface="Lucida Console" panose="020B0609040504020204" pitchFamily="49" charset="0"/>
              </a:rPr>
              <a:t>cudaMemcpyHostToDevice</a:t>
            </a:r>
            <a:r>
              <a:rPr lang="en-US" sz="1400" dirty="0">
                <a:solidFill>
                  <a:prstClr val="black"/>
                </a:solidFill>
                <a:latin typeface="Lucida Console" panose="020B0609040504020204" pitchFamily="49" charset="0"/>
              </a:rPr>
              <a:t>);</a:t>
            </a:r>
          </a:p>
          <a:p>
            <a:r>
              <a:rPr lang="en-US" sz="1400" dirty="0">
                <a:solidFill>
                  <a:prstClr val="black"/>
                </a:solidFill>
                <a:latin typeface="Lucida Console" panose="020B0609040504020204" pitchFamily="49" charset="0"/>
              </a:rPr>
              <a:t>    </a:t>
            </a:r>
            <a:r>
              <a:rPr lang="en-US" sz="1400" dirty="0" err="1">
                <a:solidFill>
                  <a:prstClr val="black"/>
                </a:solidFill>
                <a:latin typeface="Lucida Console" panose="020B0609040504020204" pitchFamily="49" charset="0"/>
              </a:rPr>
              <a:t>cudaMemcpy</a:t>
            </a:r>
            <a:r>
              <a:rPr lang="en-US" sz="1400" dirty="0">
                <a:solidFill>
                  <a:prstClr val="black"/>
                </a:solidFill>
                <a:latin typeface="Lucida Console" panose="020B0609040504020204" pitchFamily="49" charset="0"/>
              </a:rPr>
              <a:t>(</a:t>
            </a:r>
            <a:r>
              <a:rPr lang="en-US" sz="1400" dirty="0" err="1">
                <a:solidFill>
                  <a:prstClr val="black"/>
                </a:solidFill>
                <a:latin typeface="Lucida Console" panose="020B0609040504020204" pitchFamily="49" charset="0"/>
              </a:rPr>
              <a:t>B_d</a:t>
            </a:r>
            <a:r>
              <a:rPr lang="en-US" sz="1400" dirty="0">
                <a:solidFill>
                  <a:prstClr val="black"/>
                </a:solidFill>
                <a:latin typeface="Lucida Console" panose="020B0609040504020204" pitchFamily="49" charset="0"/>
              </a:rPr>
              <a:t>, B, N*</a:t>
            </a:r>
            <a:r>
              <a:rPr lang="en-US" sz="1400" dirty="0" err="1">
                <a:solidFill>
                  <a:srgbClr val="BFBF00"/>
                </a:solidFill>
                <a:latin typeface="Lucida Console" panose="020B0609040504020204" pitchFamily="49" charset="0"/>
              </a:rPr>
              <a:t>sizeof</a:t>
            </a:r>
            <a:r>
              <a:rPr lang="en-US" sz="1400" dirty="0">
                <a:solidFill>
                  <a:prstClr val="black"/>
                </a:solidFill>
                <a:latin typeface="Lucida Console" panose="020B0609040504020204" pitchFamily="49" charset="0"/>
              </a:rPr>
              <a:t>(</a:t>
            </a:r>
            <a:r>
              <a:rPr lang="en-US" sz="1400" dirty="0">
                <a:solidFill>
                  <a:srgbClr val="00BF00"/>
                </a:solidFill>
                <a:latin typeface="Lucida Console" panose="020B0609040504020204" pitchFamily="49" charset="0"/>
              </a:rPr>
              <a:t>float</a:t>
            </a:r>
            <a:r>
              <a:rPr lang="en-US" sz="1400" dirty="0">
                <a:solidFill>
                  <a:prstClr val="black"/>
                </a:solidFill>
                <a:latin typeface="Lucida Console" panose="020B0609040504020204" pitchFamily="49" charset="0"/>
              </a:rPr>
              <a:t>), </a:t>
            </a:r>
            <a:r>
              <a:rPr lang="en-US" sz="1400" dirty="0" err="1">
                <a:solidFill>
                  <a:srgbClr val="BFBF00"/>
                </a:solidFill>
                <a:latin typeface="Lucida Console" panose="020B0609040504020204" pitchFamily="49" charset="0"/>
              </a:rPr>
              <a:t>cudaMemcpyHostToDevice</a:t>
            </a:r>
            <a:r>
              <a:rPr lang="en-US" sz="1400" dirty="0">
                <a:solidFill>
                  <a:prstClr val="black"/>
                </a:solidFill>
                <a:latin typeface="Lucida Console" panose="020B0609040504020204" pitchFamily="49" charset="0"/>
              </a:rPr>
              <a:t>);</a:t>
            </a:r>
          </a:p>
          <a:p>
            <a:endParaRPr lang="en-US" sz="1400" dirty="0">
              <a:solidFill>
                <a:prstClr val="black"/>
              </a:solidFill>
              <a:latin typeface="Lucida Console" panose="020B0609040504020204" pitchFamily="49" charset="0"/>
            </a:endParaRPr>
          </a:p>
          <a:p>
            <a:r>
              <a:rPr lang="en-US" sz="1400" dirty="0">
                <a:solidFill>
                  <a:prstClr val="black"/>
                </a:solidFill>
                <a:latin typeface="Lucida Console" panose="020B0609040504020204" pitchFamily="49" charset="0"/>
              </a:rPr>
              <a:t>    </a:t>
            </a:r>
            <a:r>
              <a:rPr lang="en-US" sz="1400" dirty="0">
                <a:solidFill>
                  <a:srgbClr val="00BFBF"/>
                </a:solidFill>
                <a:latin typeface="Lucida Console" panose="020B0609040504020204" pitchFamily="49" charset="0"/>
              </a:rPr>
              <a:t>// Perform computation on GPU</a:t>
            </a:r>
          </a:p>
          <a:p>
            <a:r>
              <a:rPr lang="en-US" sz="1400" dirty="0">
                <a:solidFill>
                  <a:prstClr val="black"/>
                </a:solidFill>
                <a:latin typeface="Lucida Console" panose="020B0609040504020204" pitchFamily="49" charset="0"/>
              </a:rPr>
              <a:t>    ...</a:t>
            </a:r>
          </a:p>
          <a:p>
            <a:endParaRPr lang="en-US" sz="1400" dirty="0">
              <a:solidFill>
                <a:prstClr val="black"/>
              </a:solidFill>
              <a:latin typeface="Lucida Console" panose="020B0609040504020204" pitchFamily="49" charset="0"/>
            </a:endParaRPr>
          </a:p>
          <a:p>
            <a:endParaRPr lang="en-US" sz="1400" dirty="0">
              <a:solidFill>
                <a:prstClr val="black"/>
              </a:solidFill>
              <a:latin typeface="Lucida Console" panose="020B0609040504020204" pitchFamily="49" charset="0"/>
            </a:endParaRPr>
          </a:p>
          <a:p>
            <a:endParaRPr lang="en-US" sz="1400" dirty="0">
              <a:solidFill>
                <a:prstClr val="black"/>
              </a:solidFill>
              <a:latin typeface="Lucida Console" panose="020B0609040504020204" pitchFamily="49" charset="0"/>
            </a:endParaRPr>
          </a:p>
          <a:p>
            <a:r>
              <a:rPr lang="en-US" sz="1400" dirty="0">
                <a:solidFill>
                  <a:prstClr val="black"/>
                </a:solidFill>
                <a:latin typeface="Lucida Console" panose="020B0609040504020204" pitchFamily="49" charset="0"/>
              </a:rPr>
              <a:t>    </a:t>
            </a:r>
            <a:r>
              <a:rPr lang="en-US" sz="1400" dirty="0">
                <a:solidFill>
                  <a:srgbClr val="00BFBF"/>
                </a:solidFill>
                <a:latin typeface="Lucida Console" panose="020B0609040504020204" pitchFamily="49" charset="0"/>
              </a:rPr>
              <a:t>// Copy data from GPU memory</a:t>
            </a:r>
          </a:p>
          <a:p>
            <a:r>
              <a:rPr lang="en-US" sz="1400" dirty="0">
                <a:solidFill>
                  <a:prstClr val="black"/>
                </a:solidFill>
                <a:latin typeface="Lucida Console" panose="020B0609040504020204" pitchFamily="49" charset="0"/>
              </a:rPr>
              <a:t>    </a:t>
            </a:r>
            <a:r>
              <a:rPr lang="en-US" sz="1400" dirty="0" err="1">
                <a:solidFill>
                  <a:prstClr val="black"/>
                </a:solidFill>
                <a:latin typeface="Lucida Console" panose="020B0609040504020204" pitchFamily="49" charset="0"/>
              </a:rPr>
              <a:t>cudaMemcpy</a:t>
            </a:r>
            <a:r>
              <a:rPr lang="en-US" sz="1400" dirty="0">
                <a:solidFill>
                  <a:prstClr val="black"/>
                </a:solidFill>
                <a:latin typeface="Lucida Console" panose="020B0609040504020204" pitchFamily="49" charset="0"/>
              </a:rPr>
              <a:t>(C, </a:t>
            </a:r>
            <a:r>
              <a:rPr lang="en-US" sz="1400" dirty="0" err="1">
                <a:solidFill>
                  <a:prstClr val="black"/>
                </a:solidFill>
                <a:latin typeface="Lucida Console" panose="020B0609040504020204" pitchFamily="49" charset="0"/>
              </a:rPr>
              <a:t>C_d</a:t>
            </a:r>
            <a:r>
              <a:rPr lang="en-US" sz="1400" dirty="0">
                <a:solidFill>
                  <a:prstClr val="black"/>
                </a:solidFill>
                <a:latin typeface="Lucida Console" panose="020B0609040504020204" pitchFamily="49" charset="0"/>
              </a:rPr>
              <a:t>, N*</a:t>
            </a:r>
            <a:r>
              <a:rPr lang="en-US" sz="1400" dirty="0" err="1">
                <a:solidFill>
                  <a:srgbClr val="BFBF00"/>
                </a:solidFill>
                <a:latin typeface="Lucida Console" panose="020B0609040504020204" pitchFamily="49" charset="0"/>
              </a:rPr>
              <a:t>sizeof</a:t>
            </a:r>
            <a:r>
              <a:rPr lang="en-US" sz="1400" dirty="0">
                <a:solidFill>
                  <a:prstClr val="black"/>
                </a:solidFill>
                <a:latin typeface="Lucida Console" panose="020B0609040504020204" pitchFamily="49" charset="0"/>
              </a:rPr>
              <a:t>(</a:t>
            </a:r>
            <a:r>
              <a:rPr lang="en-US" sz="1400" dirty="0">
                <a:solidFill>
                  <a:srgbClr val="00BF00"/>
                </a:solidFill>
                <a:latin typeface="Lucida Console" panose="020B0609040504020204" pitchFamily="49" charset="0"/>
              </a:rPr>
              <a:t>float</a:t>
            </a:r>
            <a:r>
              <a:rPr lang="en-US" sz="1400" dirty="0">
                <a:solidFill>
                  <a:prstClr val="black"/>
                </a:solidFill>
                <a:latin typeface="Lucida Console" panose="020B0609040504020204" pitchFamily="49" charset="0"/>
              </a:rPr>
              <a:t>), </a:t>
            </a:r>
            <a:r>
              <a:rPr lang="en-US" sz="1400" dirty="0" err="1">
                <a:solidFill>
                  <a:srgbClr val="BFBF00"/>
                </a:solidFill>
                <a:latin typeface="Lucida Console" panose="020B0609040504020204" pitchFamily="49" charset="0"/>
              </a:rPr>
              <a:t>cudaMemcpyDeviceToHost</a:t>
            </a:r>
            <a:r>
              <a:rPr lang="en-US" sz="1400" dirty="0">
                <a:solidFill>
                  <a:prstClr val="black"/>
                </a:solidFill>
                <a:latin typeface="Lucida Console" panose="020B0609040504020204" pitchFamily="49" charset="0"/>
              </a:rPr>
              <a:t>);</a:t>
            </a:r>
          </a:p>
          <a:p>
            <a:endParaRPr lang="en-US" sz="1400" dirty="0">
              <a:solidFill>
                <a:prstClr val="black"/>
              </a:solidFill>
              <a:latin typeface="Lucida Console" panose="020B0609040504020204" pitchFamily="49" charset="0"/>
            </a:endParaRPr>
          </a:p>
          <a:p>
            <a:r>
              <a:rPr lang="en-US" sz="1400" dirty="0">
                <a:solidFill>
                  <a:prstClr val="black"/>
                </a:solidFill>
                <a:latin typeface="Lucida Console" panose="020B0609040504020204" pitchFamily="49" charset="0"/>
              </a:rPr>
              <a:t>    </a:t>
            </a:r>
            <a:r>
              <a:rPr lang="en-US" sz="1400" dirty="0">
                <a:solidFill>
                  <a:srgbClr val="00BFBF"/>
                </a:solidFill>
                <a:latin typeface="Lucida Console" panose="020B0609040504020204" pitchFamily="49" charset="0"/>
              </a:rPr>
              <a:t>// Deallocate GPU memory</a:t>
            </a:r>
          </a:p>
          <a:p>
            <a:r>
              <a:rPr lang="en-US" sz="1400" dirty="0">
                <a:solidFill>
                  <a:prstClr val="black"/>
                </a:solidFill>
                <a:latin typeface="Lucida Console" panose="020B0609040504020204" pitchFamily="49" charset="0"/>
              </a:rPr>
              <a:t>    </a:t>
            </a:r>
            <a:r>
              <a:rPr lang="en-US" sz="1400" dirty="0" err="1">
                <a:solidFill>
                  <a:prstClr val="black"/>
                </a:solidFill>
                <a:latin typeface="Lucida Console" panose="020B0609040504020204" pitchFamily="49" charset="0"/>
              </a:rPr>
              <a:t>cudaFree</a:t>
            </a:r>
            <a:r>
              <a:rPr lang="en-US" sz="1400" dirty="0">
                <a:solidFill>
                  <a:prstClr val="black"/>
                </a:solidFill>
                <a:latin typeface="Lucida Console" panose="020B0609040504020204" pitchFamily="49" charset="0"/>
              </a:rPr>
              <a:t>(</a:t>
            </a:r>
            <a:r>
              <a:rPr lang="en-US" sz="1400" dirty="0" err="1">
                <a:solidFill>
                  <a:prstClr val="black"/>
                </a:solidFill>
                <a:latin typeface="Lucida Console" panose="020B0609040504020204" pitchFamily="49" charset="0"/>
              </a:rPr>
              <a:t>A_d</a:t>
            </a:r>
            <a:r>
              <a:rPr lang="en-US" sz="1400" dirty="0">
                <a:solidFill>
                  <a:prstClr val="black"/>
                </a:solidFill>
                <a:latin typeface="Lucida Console" panose="020B0609040504020204" pitchFamily="49" charset="0"/>
              </a:rPr>
              <a:t>);</a:t>
            </a:r>
          </a:p>
          <a:p>
            <a:r>
              <a:rPr lang="en-US" sz="1400" dirty="0">
                <a:solidFill>
                  <a:prstClr val="black"/>
                </a:solidFill>
                <a:latin typeface="Lucida Console" panose="020B0609040504020204" pitchFamily="49" charset="0"/>
              </a:rPr>
              <a:t>    </a:t>
            </a:r>
            <a:r>
              <a:rPr lang="en-US" sz="1400" dirty="0" err="1">
                <a:solidFill>
                  <a:prstClr val="black"/>
                </a:solidFill>
                <a:latin typeface="Lucida Console" panose="020B0609040504020204" pitchFamily="49" charset="0"/>
              </a:rPr>
              <a:t>cudaFree</a:t>
            </a:r>
            <a:r>
              <a:rPr lang="en-US" sz="1400" dirty="0">
                <a:solidFill>
                  <a:prstClr val="black"/>
                </a:solidFill>
                <a:latin typeface="Lucida Console" panose="020B0609040504020204" pitchFamily="49" charset="0"/>
              </a:rPr>
              <a:t>(</a:t>
            </a:r>
            <a:r>
              <a:rPr lang="en-US" sz="1400" dirty="0" err="1">
                <a:solidFill>
                  <a:prstClr val="black"/>
                </a:solidFill>
                <a:latin typeface="Lucida Console" panose="020B0609040504020204" pitchFamily="49" charset="0"/>
              </a:rPr>
              <a:t>B_d</a:t>
            </a:r>
            <a:r>
              <a:rPr lang="en-US" sz="1400" dirty="0">
                <a:solidFill>
                  <a:prstClr val="black"/>
                </a:solidFill>
                <a:latin typeface="Lucida Console" panose="020B0609040504020204" pitchFamily="49" charset="0"/>
              </a:rPr>
              <a:t>);</a:t>
            </a:r>
          </a:p>
          <a:p>
            <a:r>
              <a:rPr lang="en-US" sz="1400" dirty="0">
                <a:solidFill>
                  <a:prstClr val="black"/>
                </a:solidFill>
                <a:latin typeface="Lucida Console" panose="020B0609040504020204" pitchFamily="49" charset="0"/>
              </a:rPr>
              <a:t>    </a:t>
            </a:r>
            <a:r>
              <a:rPr lang="en-US" sz="1400" dirty="0" err="1">
                <a:solidFill>
                  <a:prstClr val="black"/>
                </a:solidFill>
                <a:latin typeface="Lucida Console" panose="020B0609040504020204" pitchFamily="49" charset="0"/>
              </a:rPr>
              <a:t>cudaFree</a:t>
            </a:r>
            <a:r>
              <a:rPr lang="en-US" sz="1400" dirty="0">
                <a:solidFill>
                  <a:prstClr val="black"/>
                </a:solidFill>
                <a:latin typeface="Lucida Console" panose="020B0609040504020204" pitchFamily="49" charset="0"/>
              </a:rPr>
              <a:t>(</a:t>
            </a:r>
            <a:r>
              <a:rPr lang="en-US" sz="1400" dirty="0" err="1">
                <a:solidFill>
                  <a:prstClr val="black"/>
                </a:solidFill>
                <a:latin typeface="Lucida Console" panose="020B0609040504020204" pitchFamily="49" charset="0"/>
              </a:rPr>
              <a:t>C_d</a:t>
            </a:r>
            <a:r>
              <a:rPr lang="en-US" sz="1400" dirty="0">
                <a:solidFill>
                  <a:prstClr val="black"/>
                </a:solidFill>
                <a:latin typeface="Lucida Console" panose="020B0609040504020204" pitchFamily="49" charset="0"/>
              </a:rPr>
              <a:t>);</a:t>
            </a:r>
          </a:p>
          <a:p>
            <a:r>
              <a:rPr lang="en-US" sz="1400" dirty="0">
                <a:solidFill>
                  <a:prstClr val="black"/>
                </a:solidFill>
                <a:latin typeface="Lucida Console" panose="020B0609040504020204" pitchFamily="49" charset="0"/>
              </a:rPr>
              <a:t>}</a:t>
            </a:r>
            <a:endParaRPr lang="en-US" sz="1400" dirty="0"/>
          </a:p>
        </p:txBody>
      </p:sp>
      <p:sp>
        <p:nvSpPr>
          <p:cNvPr id="5" name="Marcador de número de diapositiva 3">
            <a:extLst>
              <a:ext uri="{FF2B5EF4-FFF2-40B4-BE49-F238E27FC236}">
                <a16:creationId xmlns:a16="http://schemas.microsoft.com/office/drawing/2014/main" id="{BB372220-2095-8547-8599-CA2367057448}"/>
              </a:ext>
            </a:extLst>
          </p:cNvPr>
          <p:cNvSpPr>
            <a:spLocks noGrp="1"/>
          </p:cNvSpPr>
          <p:nvPr>
            <p:ph type="sldNum" sz="quarter" idx="11"/>
          </p:nvPr>
        </p:nvSpPr>
        <p:spPr>
          <a:xfrm>
            <a:off x="6553200" y="6243638"/>
            <a:ext cx="2133600" cy="457200"/>
          </a:xfrm>
        </p:spPr>
        <p:txBody>
          <a:bodyPr/>
          <a:lstStyle/>
          <a:p>
            <a:fld id="{323594FA-E141-4234-AE05-360401972BE7}" type="slidenum">
              <a:rPr lang="en-US" altLang="en-US" smtClean="0"/>
              <a:pPr/>
              <a:t>31</a:t>
            </a:fld>
            <a:endParaRPr lang="en-US" altLang="en-US" dirty="0"/>
          </a:p>
        </p:txBody>
      </p:sp>
      <p:sp>
        <p:nvSpPr>
          <p:cNvPr id="6" name="TextBox 610">
            <a:extLst>
              <a:ext uri="{FF2B5EF4-FFF2-40B4-BE49-F238E27FC236}">
                <a16:creationId xmlns:a16="http://schemas.microsoft.com/office/drawing/2014/main" id="{89AA34AC-1485-9B4E-876C-4E8BAFD65FB2}"/>
              </a:ext>
            </a:extLst>
          </p:cNvPr>
          <p:cNvSpPr txBox="1">
            <a:spLocks noChangeArrowheads="1"/>
          </p:cNvSpPr>
          <p:nvPr/>
        </p:nvSpPr>
        <p:spPr bwMode="auto">
          <a:xfrm>
            <a:off x="228600" y="6541584"/>
            <a:ext cx="156164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rPr>
              <a:t>Slide credit: Izzat El Hajj</a:t>
            </a:r>
          </a:p>
        </p:txBody>
      </p:sp>
      <p:sp>
        <p:nvSpPr>
          <p:cNvPr id="7" name="Rectangle 6">
            <a:extLst>
              <a:ext uri="{FF2B5EF4-FFF2-40B4-BE49-F238E27FC236}">
                <a16:creationId xmlns:a16="http://schemas.microsoft.com/office/drawing/2014/main" id="{6530D8D0-26F5-1546-8E56-FCCE57AF6A80}"/>
              </a:ext>
            </a:extLst>
          </p:cNvPr>
          <p:cNvSpPr/>
          <p:nvPr/>
        </p:nvSpPr>
        <p:spPr>
          <a:xfrm>
            <a:off x="1456929" y="3645024"/>
            <a:ext cx="7363543" cy="954107"/>
          </a:xfrm>
          <a:prstGeom prst="rect">
            <a:avLst/>
          </a:prstGeom>
        </p:spPr>
        <p:txBody>
          <a:bodyPr wrap="square">
            <a:spAutoFit/>
          </a:bodyPr>
          <a:lstStyle/>
          <a:p>
            <a:r>
              <a:rPr lang="en-US" sz="1400" dirty="0" err="1">
                <a:solidFill>
                  <a:srgbClr val="00BF00"/>
                </a:solidFill>
                <a:latin typeface="Lucida Console" panose="020B0609040504020204" pitchFamily="49" charset="0"/>
              </a:rPr>
              <a:t>const</a:t>
            </a:r>
            <a:r>
              <a:rPr lang="en-US" sz="1400" dirty="0">
                <a:solidFill>
                  <a:prstClr val="black"/>
                </a:solidFill>
                <a:latin typeface="Lucida Console" panose="020B0609040504020204" pitchFamily="49" charset="0"/>
              </a:rPr>
              <a:t> </a:t>
            </a:r>
            <a:r>
              <a:rPr lang="en-US" sz="1400" dirty="0">
                <a:solidFill>
                  <a:srgbClr val="00BF00"/>
                </a:solidFill>
                <a:latin typeface="Lucida Console" panose="020B0609040504020204" pitchFamily="49" charset="0"/>
              </a:rPr>
              <a:t>unsigned</a:t>
            </a:r>
            <a:r>
              <a:rPr lang="en-US" sz="1400" dirty="0">
                <a:solidFill>
                  <a:prstClr val="black"/>
                </a:solidFill>
                <a:latin typeface="Lucida Console" panose="020B0609040504020204" pitchFamily="49" charset="0"/>
              </a:rPr>
              <a:t> </a:t>
            </a:r>
            <a:r>
              <a:rPr lang="en-US" sz="1400" dirty="0" err="1">
                <a:solidFill>
                  <a:srgbClr val="00BF00"/>
                </a:solidFill>
                <a:latin typeface="Lucida Console" panose="020B0609040504020204" pitchFamily="49" charset="0"/>
              </a:rPr>
              <a:t>int</a:t>
            </a:r>
            <a:r>
              <a:rPr lang="en-US" sz="1400" dirty="0">
                <a:solidFill>
                  <a:prstClr val="black"/>
                </a:solidFill>
                <a:latin typeface="Lucida Console" panose="020B0609040504020204" pitchFamily="49" charset="0"/>
              </a:rPr>
              <a:t> </a:t>
            </a:r>
            <a:r>
              <a:rPr lang="en-US" sz="1400" dirty="0" err="1">
                <a:solidFill>
                  <a:prstClr val="black"/>
                </a:solidFill>
                <a:latin typeface="Lucida Console" panose="020B0609040504020204" pitchFamily="49" charset="0"/>
              </a:rPr>
              <a:t>numThreadsPerBlock</a:t>
            </a:r>
            <a:r>
              <a:rPr lang="en-US" sz="1400" dirty="0">
                <a:solidFill>
                  <a:prstClr val="black"/>
                </a:solidFill>
                <a:latin typeface="Lucida Console" panose="020B0609040504020204" pitchFamily="49" charset="0"/>
              </a:rPr>
              <a:t> = </a:t>
            </a:r>
            <a:r>
              <a:rPr lang="en-US" sz="1400" dirty="0">
                <a:solidFill>
                  <a:srgbClr val="BFBF00"/>
                </a:solidFill>
                <a:latin typeface="Lucida Console" panose="020B0609040504020204" pitchFamily="49" charset="0"/>
              </a:rPr>
              <a:t>512</a:t>
            </a:r>
            <a:r>
              <a:rPr lang="en-US" sz="1400" dirty="0">
                <a:solidFill>
                  <a:prstClr val="black"/>
                </a:solidFill>
                <a:latin typeface="Lucida Console" panose="020B0609040504020204" pitchFamily="49" charset="0"/>
              </a:rPr>
              <a:t>;</a:t>
            </a:r>
          </a:p>
          <a:p>
            <a:r>
              <a:rPr lang="en-US" sz="1400" dirty="0" err="1">
                <a:solidFill>
                  <a:srgbClr val="00BF00"/>
                </a:solidFill>
                <a:latin typeface="Lucida Console" panose="020B0609040504020204" pitchFamily="49" charset="0"/>
              </a:rPr>
              <a:t>const</a:t>
            </a:r>
            <a:r>
              <a:rPr lang="en-US" sz="1400" dirty="0">
                <a:solidFill>
                  <a:prstClr val="black"/>
                </a:solidFill>
                <a:latin typeface="Lucida Console" panose="020B0609040504020204" pitchFamily="49" charset="0"/>
              </a:rPr>
              <a:t> </a:t>
            </a:r>
            <a:r>
              <a:rPr lang="en-US" sz="1400" dirty="0">
                <a:solidFill>
                  <a:srgbClr val="00BF00"/>
                </a:solidFill>
                <a:latin typeface="Lucida Console" panose="020B0609040504020204" pitchFamily="49" charset="0"/>
              </a:rPr>
              <a:t>unsigned</a:t>
            </a:r>
            <a:r>
              <a:rPr lang="en-US" sz="1400" dirty="0">
                <a:solidFill>
                  <a:prstClr val="black"/>
                </a:solidFill>
                <a:latin typeface="Lucida Console" panose="020B0609040504020204" pitchFamily="49" charset="0"/>
              </a:rPr>
              <a:t> </a:t>
            </a:r>
            <a:r>
              <a:rPr lang="en-US" sz="1400" dirty="0" err="1">
                <a:solidFill>
                  <a:srgbClr val="00BF00"/>
                </a:solidFill>
                <a:latin typeface="Lucida Console" panose="020B0609040504020204" pitchFamily="49" charset="0"/>
              </a:rPr>
              <a:t>int</a:t>
            </a:r>
            <a:r>
              <a:rPr lang="en-US" sz="1400" dirty="0">
                <a:solidFill>
                  <a:prstClr val="black"/>
                </a:solidFill>
                <a:latin typeface="Lucida Console" panose="020B0609040504020204" pitchFamily="49" charset="0"/>
              </a:rPr>
              <a:t> </a:t>
            </a:r>
            <a:r>
              <a:rPr lang="en-US" sz="1400" dirty="0" err="1">
                <a:solidFill>
                  <a:prstClr val="black"/>
                </a:solidFill>
                <a:latin typeface="Lucida Console" panose="020B0609040504020204" pitchFamily="49" charset="0"/>
              </a:rPr>
              <a:t>numBlocks</a:t>
            </a:r>
            <a:r>
              <a:rPr lang="en-US" sz="1400" dirty="0">
                <a:solidFill>
                  <a:prstClr val="black"/>
                </a:solidFill>
                <a:latin typeface="Lucida Console" panose="020B0609040504020204" pitchFamily="49" charset="0"/>
              </a:rPr>
              <a:t> = N/</a:t>
            </a:r>
            <a:r>
              <a:rPr lang="en-US" sz="1400" dirty="0" err="1">
                <a:solidFill>
                  <a:prstClr val="black"/>
                </a:solidFill>
                <a:latin typeface="Lucida Console" panose="020B0609040504020204" pitchFamily="49" charset="0"/>
              </a:rPr>
              <a:t>numThreadsPerBlock</a:t>
            </a:r>
            <a:r>
              <a:rPr lang="en-US" sz="1400" dirty="0">
                <a:solidFill>
                  <a:prstClr val="black"/>
                </a:solidFill>
                <a:latin typeface="Lucida Console" panose="020B0609040504020204" pitchFamily="49" charset="0"/>
              </a:rPr>
              <a:t>;</a:t>
            </a:r>
          </a:p>
          <a:p>
            <a:endParaRPr lang="en-US" sz="1400" dirty="0">
              <a:solidFill>
                <a:prstClr val="black"/>
              </a:solidFill>
              <a:latin typeface="Lucida Console" panose="020B0609040504020204" pitchFamily="49" charset="0"/>
            </a:endParaRPr>
          </a:p>
          <a:p>
            <a:r>
              <a:rPr lang="en-US" sz="1400" dirty="0" err="1">
                <a:solidFill>
                  <a:prstClr val="black"/>
                </a:solidFill>
                <a:latin typeface="Lucida Console" panose="020B0609040504020204" pitchFamily="49" charset="0"/>
              </a:rPr>
              <a:t>vecadd_kernel</a:t>
            </a:r>
            <a:r>
              <a:rPr lang="en-US" sz="1400" dirty="0">
                <a:solidFill>
                  <a:prstClr val="black"/>
                </a:solidFill>
                <a:latin typeface="Lucida Console" panose="020B0609040504020204" pitchFamily="49" charset="0"/>
              </a:rPr>
              <a:t>&lt;&lt;&lt;</a:t>
            </a:r>
            <a:r>
              <a:rPr lang="en-US" sz="1400" dirty="0" err="1">
                <a:solidFill>
                  <a:prstClr val="black"/>
                </a:solidFill>
                <a:latin typeface="Lucida Console" panose="020B0609040504020204" pitchFamily="49" charset="0"/>
              </a:rPr>
              <a:t>numBlocks</a:t>
            </a:r>
            <a:r>
              <a:rPr lang="en-US" sz="1400" dirty="0">
                <a:solidFill>
                  <a:prstClr val="black"/>
                </a:solidFill>
                <a:latin typeface="Lucida Console" panose="020B0609040504020204" pitchFamily="49" charset="0"/>
              </a:rPr>
              <a:t>, </a:t>
            </a:r>
            <a:r>
              <a:rPr lang="en-US" sz="1400" dirty="0" err="1">
                <a:solidFill>
                  <a:prstClr val="black"/>
                </a:solidFill>
                <a:latin typeface="Lucida Console" panose="020B0609040504020204" pitchFamily="49" charset="0"/>
              </a:rPr>
              <a:t>numThreadsPerBlock</a:t>
            </a:r>
            <a:r>
              <a:rPr lang="en-US" sz="1400" dirty="0">
                <a:solidFill>
                  <a:prstClr val="black"/>
                </a:solidFill>
                <a:latin typeface="Lucida Console" panose="020B0609040504020204" pitchFamily="49" charset="0"/>
              </a:rPr>
              <a:t>&gt;&gt;&gt;(</a:t>
            </a:r>
            <a:r>
              <a:rPr lang="en-US" sz="1400" dirty="0" err="1">
                <a:solidFill>
                  <a:prstClr val="black"/>
                </a:solidFill>
                <a:latin typeface="Lucida Console" panose="020B0609040504020204" pitchFamily="49" charset="0"/>
              </a:rPr>
              <a:t>A_d</a:t>
            </a:r>
            <a:r>
              <a:rPr lang="en-US" sz="1400" dirty="0">
                <a:solidFill>
                  <a:prstClr val="black"/>
                </a:solidFill>
                <a:latin typeface="Lucida Console" panose="020B0609040504020204" pitchFamily="49" charset="0"/>
              </a:rPr>
              <a:t>, </a:t>
            </a:r>
            <a:r>
              <a:rPr lang="en-US" sz="1400" dirty="0" err="1">
                <a:solidFill>
                  <a:prstClr val="black"/>
                </a:solidFill>
                <a:latin typeface="Lucida Console" panose="020B0609040504020204" pitchFamily="49" charset="0"/>
              </a:rPr>
              <a:t>B_d</a:t>
            </a:r>
            <a:r>
              <a:rPr lang="en-US" sz="1400" dirty="0">
                <a:solidFill>
                  <a:prstClr val="black"/>
                </a:solidFill>
                <a:latin typeface="Lucida Console" panose="020B0609040504020204" pitchFamily="49" charset="0"/>
              </a:rPr>
              <a:t>, </a:t>
            </a:r>
            <a:r>
              <a:rPr lang="en-US" sz="1400" dirty="0" err="1">
                <a:solidFill>
                  <a:prstClr val="black"/>
                </a:solidFill>
                <a:latin typeface="Lucida Console" panose="020B0609040504020204" pitchFamily="49" charset="0"/>
              </a:rPr>
              <a:t>C_d</a:t>
            </a:r>
            <a:r>
              <a:rPr lang="en-US" sz="1400" dirty="0">
                <a:solidFill>
                  <a:prstClr val="black"/>
                </a:solidFill>
                <a:latin typeface="Lucida Console" panose="020B0609040504020204" pitchFamily="49" charset="0"/>
              </a:rPr>
              <a:t>, N);</a:t>
            </a:r>
            <a:endParaRPr lang="en-US" sz="1400" dirty="0"/>
          </a:p>
        </p:txBody>
      </p:sp>
    </p:spTree>
    <p:extLst>
      <p:ext uri="{BB962C8B-B14F-4D97-AF65-F5344CB8AC3E}">
        <p14:creationId xmlns:p14="http://schemas.microsoft.com/office/powerpoint/2010/main" val="4287384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4">
                                            <p:txEl>
                                              <p:pRg st="13" end="13"/>
                                            </p:txEl>
                                          </p:spTgt>
                                        </p:tgtEl>
                                        <p:attrNameLst>
                                          <p:attrName>style.visibility</p:attrName>
                                        </p:attrNameLst>
                                      </p:cBhvr>
                                      <p:to>
                                        <p:strVal val="hidden"/>
                                      </p:to>
                                    </p:set>
                                  </p:childTnLst>
                                </p:cTn>
                              </p:par>
                              <p:par>
                                <p:cTn id="7" presetID="10"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animEffect transition="in" filter="fade">
                                      <p:cBhvr>
                                        <p:cTn id="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Title 2">
            <a:extLst>
              <a:ext uri="{FF2B5EF4-FFF2-40B4-BE49-F238E27FC236}">
                <a16:creationId xmlns:a16="http://schemas.microsoft.com/office/drawing/2014/main" id="{3A81DD4D-8A15-A64D-87B9-7187C44EF47E}"/>
              </a:ext>
            </a:extLst>
          </p:cNvPr>
          <p:cNvSpPr>
            <a:spLocks noGrp="1"/>
          </p:cNvSpPr>
          <p:nvPr>
            <p:ph type="title"/>
          </p:nvPr>
        </p:nvSpPr>
        <p:spPr/>
        <p:txBody>
          <a:bodyPr/>
          <a:lstStyle/>
          <a:p>
            <a:r>
              <a:rPr lang="en-US" altLang="en-US">
                <a:ea typeface="ＭＳ Ｐゴシック" panose="020B0600070205080204" pitchFamily="34" charset="-128"/>
              </a:rPr>
              <a:t>Sample GPU SIMT Code (Simplified)</a:t>
            </a:r>
          </a:p>
        </p:txBody>
      </p:sp>
      <p:sp>
        <p:nvSpPr>
          <p:cNvPr id="21" name="Rounded Rectangle 20">
            <a:extLst>
              <a:ext uri="{FF2B5EF4-FFF2-40B4-BE49-F238E27FC236}">
                <a16:creationId xmlns:a16="http://schemas.microsoft.com/office/drawing/2014/main" id="{CA7AAC85-C993-594D-A141-2B0077E118B0}"/>
              </a:ext>
            </a:extLst>
          </p:cNvPr>
          <p:cNvSpPr/>
          <p:nvPr/>
        </p:nvSpPr>
        <p:spPr bwMode="auto">
          <a:xfrm>
            <a:off x="2533650" y="1905000"/>
            <a:ext cx="2614613" cy="762000"/>
          </a:xfrm>
          <a:prstGeom prst="roundRect">
            <a:avLst/>
          </a:prstGeom>
          <a:solidFill>
            <a:sysClr val="window" lastClr="FFFFFF"/>
          </a:solidFill>
          <a:ln w="25400" cap="flat" cmpd="sng" algn="ctr">
            <a:solidFill>
              <a:srgbClr val="4F81BD"/>
            </a:solidFill>
            <a:prstDash val="solid"/>
            <a:headEnd type="none" w="sm" len="sm"/>
            <a:tailEnd type="none" w="sm" len="sm"/>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400" b="0" i="0" u="none" strike="noStrike" kern="0" cap="none" spc="0" normalizeH="0" baseline="0" noProof="0" dirty="0">
                <a:ln>
                  <a:noFill/>
                </a:ln>
                <a:solidFill>
                  <a:sysClr val="windowText" lastClr="000000"/>
                </a:solidFill>
                <a:effectLst/>
                <a:uLnTx/>
                <a:uFillTx/>
                <a:latin typeface="Tahoma" pitchFamily="34" charset="0"/>
                <a:ea typeface="Tahoma" pitchFamily="34" charset="0"/>
                <a:cs typeface="Tahoma" pitchFamily="34" charset="0"/>
              </a:rPr>
              <a:t>for (ii = 0; ii &lt; 100000; ++ii)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400" b="0" i="0" u="none" strike="noStrike" kern="0" cap="none" spc="0" normalizeH="0" baseline="0" noProof="0" dirty="0">
                <a:ln>
                  <a:noFill/>
                </a:ln>
                <a:solidFill>
                  <a:sysClr val="windowText" lastClr="000000"/>
                </a:solidFill>
                <a:effectLst/>
                <a:uLnTx/>
                <a:uFillTx/>
                <a:latin typeface="Tahoma" pitchFamily="34" charset="0"/>
                <a:ea typeface="Tahoma" pitchFamily="34" charset="0"/>
                <a:cs typeface="Tahoma" pitchFamily="34" charset="0"/>
              </a:rPr>
              <a:t>C[ii] = A[ii] + B[ii];</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400" b="0" i="0" u="none" strike="noStrike" kern="0" cap="none" spc="0" normalizeH="0" baseline="0" noProof="0" dirty="0">
                <a:ln>
                  <a:noFill/>
                </a:ln>
                <a:solidFill>
                  <a:sysClr val="windowText" lastClr="000000"/>
                </a:solidFill>
                <a:effectLst/>
                <a:uLnTx/>
                <a:uFillTx/>
                <a:latin typeface="Tahoma" pitchFamily="34" charset="0"/>
                <a:ea typeface="Tahoma" pitchFamily="34" charset="0"/>
                <a:cs typeface="Tahoma" pitchFamily="34" charset="0"/>
              </a:rPr>
              <a:t>}</a:t>
            </a:r>
          </a:p>
        </p:txBody>
      </p:sp>
      <p:sp>
        <p:nvSpPr>
          <p:cNvPr id="22" name="Rounded Rectangle 21">
            <a:extLst>
              <a:ext uri="{FF2B5EF4-FFF2-40B4-BE49-F238E27FC236}">
                <a16:creationId xmlns:a16="http://schemas.microsoft.com/office/drawing/2014/main" id="{806843B5-8282-F146-8F8A-D03C5242A408}"/>
              </a:ext>
            </a:extLst>
          </p:cNvPr>
          <p:cNvSpPr/>
          <p:nvPr/>
        </p:nvSpPr>
        <p:spPr bwMode="auto">
          <a:xfrm>
            <a:off x="2076450" y="3581400"/>
            <a:ext cx="4171950" cy="1655763"/>
          </a:xfrm>
          <a:prstGeom prst="roundRect">
            <a:avLst/>
          </a:prstGeom>
          <a:solidFill>
            <a:sysClr val="window" lastClr="FFFFFF"/>
          </a:solidFill>
          <a:ln w="25400" cap="flat" cmpd="sng" algn="ctr">
            <a:solidFill>
              <a:srgbClr val="9BBB59"/>
            </a:solidFill>
            <a:prstDash val="solid"/>
            <a:headEnd type="none" w="sm" len="sm"/>
            <a:tailEnd type="none" w="sm" len="sm"/>
          </a:ln>
          <a:effectLst/>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 there are 100000 threads</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__global__ void KernelFunction(…)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  </a:t>
            </a:r>
            <a:r>
              <a:rPr kumimoji="0" lang="en-US" altLang="en-US" sz="1400" b="0" i="0" u="none" strike="noStrike" kern="1200" cap="none" spc="0" normalizeH="0" baseline="0" noProof="0">
                <a:ln>
                  <a:noFill/>
                </a:ln>
                <a:solidFill>
                  <a:srgbClr val="FF0000"/>
                </a:solidFill>
                <a:effectLst/>
                <a:uLnTx/>
                <a:uFillTx/>
                <a:latin typeface="Tahoma" panose="020B0604030504040204" pitchFamily="34" charset="0"/>
                <a:ea typeface="ＭＳ Ｐゴシック" panose="020B0600070205080204" pitchFamily="34" charset="-128"/>
                <a:cs typeface="+mn-cs"/>
              </a:rPr>
              <a:t>int tid = blockDim.x * blockIdx.x + threadIdx.x</a:t>
            </a:r>
            <a:r>
              <a:rPr kumimoji="0" lang="en-US" altLang="en-US" sz="14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  int varA = aa[tid];</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  int varB = bb[tid];</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  C[tid] = varA + varB;</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a:t>
            </a:r>
          </a:p>
        </p:txBody>
      </p:sp>
      <p:sp>
        <p:nvSpPr>
          <p:cNvPr id="23" name="Down Arrow 22">
            <a:extLst>
              <a:ext uri="{FF2B5EF4-FFF2-40B4-BE49-F238E27FC236}">
                <a16:creationId xmlns:a16="http://schemas.microsoft.com/office/drawing/2014/main" id="{F3CF69E7-C60A-B042-B693-A9F181885164}"/>
              </a:ext>
            </a:extLst>
          </p:cNvPr>
          <p:cNvSpPr>
            <a:spLocks noChangeArrowheads="1"/>
          </p:cNvSpPr>
          <p:nvPr/>
        </p:nvSpPr>
        <p:spPr bwMode="auto">
          <a:xfrm>
            <a:off x="3524250" y="2819400"/>
            <a:ext cx="609600" cy="533400"/>
          </a:xfrm>
          <a:prstGeom prst="downArrow">
            <a:avLst>
              <a:gd name="adj1" fmla="val 50000"/>
              <a:gd name="adj2" fmla="val 50000"/>
            </a:avLst>
          </a:prstGeom>
          <a:gradFill rotWithShape="1">
            <a:gsLst>
              <a:gs pos="0">
                <a:srgbClr val="9BC1FF"/>
              </a:gs>
              <a:gs pos="100000">
                <a:srgbClr val="3F80CD"/>
              </a:gs>
            </a:gsLst>
            <a:lin ang="5400000"/>
          </a:gradFill>
          <a:ln w="9525">
            <a:solidFill>
              <a:srgbClr val="4A7EBB"/>
            </a:solidFill>
            <a:miter lim="800000"/>
            <a:headEnd/>
            <a:tailEnd/>
          </a:ln>
          <a:effectLst>
            <a:outerShdw blurRad="40000" dist="23000" dir="5400000" rotWithShape="0">
              <a:srgbClr val="808080">
                <a:alpha val="34999"/>
              </a:srgb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ＭＳ Ｐゴシック" charset="0"/>
              <a:cs typeface="ＭＳ Ｐゴシック" charset="0"/>
            </a:endParaRPr>
          </a:p>
        </p:txBody>
      </p:sp>
      <p:sp>
        <p:nvSpPr>
          <p:cNvPr id="24" name="TextBox 23">
            <a:extLst>
              <a:ext uri="{FF2B5EF4-FFF2-40B4-BE49-F238E27FC236}">
                <a16:creationId xmlns:a16="http://schemas.microsoft.com/office/drawing/2014/main" id="{162C65D9-75EE-DE4C-86A4-8CF5F221E4B2}"/>
              </a:ext>
            </a:extLst>
          </p:cNvPr>
          <p:cNvSpPr txBox="1"/>
          <p:nvPr/>
        </p:nvSpPr>
        <p:spPr>
          <a:xfrm>
            <a:off x="2457450" y="1524000"/>
            <a:ext cx="1236663" cy="369888"/>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latin typeface="Arial" charset="0"/>
                <a:ea typeface="ＭＳ Ｐゴシック" charset="0"/>
                <a:cs typeface="ＭＳ Ｐゴシック" charset="0"/>
              </a:rPr>
              <a:t>CPU code</a:t>
            </a:r>
          </a:p>
        </p:txBody>
      </p:sp>
      <p:sp>
        <p:nvSpPr>
          <p:cNvPr id="25" name="TextBox 24">
            <a:extLst>
              <a:ext uri="{FF2B5EF4-FFF2-40B4-BE49-F238E27FC236}">
                <a16:creationId xmlns:a16="http://schemas.microsoft.com/office/drawing/2014/main" id="{14997BED-6134-D541-9A3B-7E7C69FC5A5E}"/>
              </a:ext>
            </a:extLst>
          </p:cNvPr>
          <p:cNvSpPr txBox="1"/>
          <p:nvPr/>
        </p:nvSpPr>
        <p:spPr>
          <a:xfrm>
            <a:off x="2076450" y="3200400"/>
            <a:ext cx="1390650" cy="369888"/>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latin typeface="Arial" charset="0"/>
                <a:ea typeface="ＭＳ Ｐゴシック" charset="0"/>
                <a:cs typeface="ＭＳ Ｐゴシック" charset="0"/>
              </a:rPr>
              <a:t>CUDA code</a:t>
            </a:r>
          </a:p>
        </p:txBody>
      </p:sp>
      <p:sp>
        <p:nvSpPr>
          <p:cNvPr id="69639" name="TextBox 134">
            <a:extLst>
              <a:ext uri="{FF2B5EF4-FFF2-40B4-BE49-F238E27FC236}">
                <a16:creationId xmlns:a16="http://schemas.microsoft.com/office/drawing/2014/main" id="{F939BEB8-FA20-AF49-9693-A23D370E1D20}"/>
              </a:ext>
            </a:extLst>
          </p:cNvPr>
          <p:cNvSpPr txBox="1">
            <a:spLocks noChangeArrowheads="1"/>
          </p:cNvSpPr>
          <p:nvPr/>
        </p:nvSpPr>
        <p:spPr bwMode="auto">
          <a:xfrm>
            <a:off x="152400" y="6535738"/>
            <a:ext cx="1652588"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Slide credit: Hyesoon Kim</a:t>
            </a:r>
          </a:p>
        </p:txBody>
      </p:sp>
      <p:sp>
        <p:nvSpPr>
          <p:cNvPr id="10" name="Marcador de número de diapositiva 3">
            <a:extLst>
              <a:ext uri="{FF2B5EF4-FFF2-40B4-BE49-F238E27FC236}">
                <a16:creationId xmlns:a16="http://schemas.microsoft.com/office/drawing/2014/main" id="{F9FA1D94-D905-494D-84F3-C20FA4A24BAC}"/>
              </a:ext>
            </a:extLst>
          </p:cNvPr>
          <p:cNvSpPr>
            <a:spLocks noGrp="1"/>
          </p:cNvSpPr>
          <p:nvPr>
            <p:ph type="sldNum" sz="quarter" idx="11"/>
          </p:nvPr>
        </p:nvSpPr>
        <p:spPr>
          <a:xfrm>
            <a:off x="6553200" y="6243638"/>
            <a:ext cx="2133600" cy="457200"/>
          </a:xfrm>
        </p:spPr>
        <p:txBody>
          <a:bodyPr/>
          <a:lstStyle/>
          <a:p>
            <a:fld id="{323594FA-E141-4234-AE05-360401972BE7}" type="slidenum">
              <a:rPr lang="en-US" altLang="en-US" smtClean="0"/>
              <a:pPr/>
              <a:t>32</a:t>
            </a:fld>
            <a:endParaRPr lang="en-US" altLang="en-US" dirty="0"/>
          </a:p>
        </p:txBody>
      </p:sp>
    </p:spTree>
    <p:extLst>
      <p:ext uri="{BB962C8B-B14F-4D97-AF65-F5344CB8AC3E}">
        <p14:creationId xmlns:p14="http://schemas.microsoft.com/office/powerpoint/2010/main" val="45975311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Vector Addition Kernel</a:t>
            </a:r>
          </a:p>
        </p:txBody>
      </p:sp>
      <p:sp>
        <p:nvSpPr>
          <p:cNvPr id="3" name="Content Placeholder 2"/>
          <p:cNvSpPr>
            <a:spLocks noGrp="1"/>
          </p:cNvSpPr>
          <p:nvPr>
            <p:ph idx="1"/>
          </p:nvPr>
        </p:nvSpPr>
        <p:spPr/>
        <p:txBody>
          <a:bodyPr/>
          <a:lstStyle/>
          <a:p>
            <a:r>
              <a:rPr lang="en-US" dirty="0"/>
              <a:t>It is preceded by the keyword </a:t>
            </a:r>
            <a:r>
              <a:rPr lang="en-US" dirty="0">
                <a:latin typeface="Courier New" panose="02070309020205020404" pitchFamily="49" charset="0"/>
                <a:cs typeface="Courier New" panose="02070309020205020404" pitchFamily="49" charset="0"/>
              </a:rPr>
              <a:t>__global__</a:t>
            </a:r>
            <a:r>
              <a:rPr lang="en-US" dirty="0"/>
              <a:t> to indicate that it is a GPU kernel</a:t>
            </a:r>
          </a:p>
          <a:p>
            <a:endParaRPr lang="en-US" dirty="0"/>
          </a:p>
          <a:p>
            <a:r>
              <a:rPr lang="en-US" dirty="0"/>
              <a:t>It uses special keywords to distinguish different threads from each other</a:t>
            </a:r>
          </a:p>
          <a:p>
            <a:pPr lvl="1"/>
            <a:r>
              <a:rPr lang="en-US" dirty="0"/>
              <a:t>Block index (</a:t>
            </a:r>
            <a:r>
              <a:rPr lang="en-US" dirty="0" err="1">
                <a:latin typeface="Courier New" panose="02070309020205020404" pitchFamily="49" charset="0"/>
                <a:cs typeface="Courier New" panose="02070309020205020404" pitchFamily="49" charset="0"/>
              </a:rPr>
              <a:t>blockIdx.x</a:t>
            </a:r>
            <a:r>
              <a:rPr lang="en-US" dirty="0"/>
              <a:t>), block size (</a:t>
            </a:r>
            <a:r>
              <a:rPr lang="en-US" dirty="0" err="1">
                <a:latin typeface="Courier New" panose="02070309020205020404" pitchFamily="49" charset="0"/>
                <a:cs typeface="Courier New" panose="02070309020205020404" pitchFamily="49" charset="0"/>
              </a:rPr>
              <a:t>blockDim.x</a:t>
            </a:r>
            <a:r>
              <a:rPr lang="en-US" dirty="0"/>
              <a:t>), thread index (</a:t>
            </a:r>
            <a:r>
              <a:rPr lang="en-US" dirty="0" err="1">
                <a:latin typeface="Courier New" panose="02070309020205020404" pitchFamily="49" charset="0"/>
                <a:cs typeface="Courier New" panose="02070309020205020404" pitchFamily="49" charset="0"/>
              </a:rPr>
              <a:t>threadIdx.x</a:t>
            </a:r>
            <a:r>
              <a:rPr lang="en-US" dirty="0"/>
              <a:t>)</a:t>
            </a:r>
          </a:p>
        </p:txBody>
      </p:sp>
      <p:sp>
        <p:nvSpPr>
          <p:cNvPr id="4" name="Rectangle 3">
            <a:extLst>
              <a:ext uri="{FF2B5EF4-FFF2-40B4-BE49-F238E27FC236}">
                <a16:creationId xmlns:a16="http://schemas.microsoft.com/office/drawing/2014/main" id="{473F217C-36D2-5344-A514-4AFA85AF760D}"/>
              </a:ext>
            </a:extLst>
          </p:cNvPr>
          <p:cNvSpPr/>
          <p:nvPr/>
        </p:nvSpPr>
        <p:spPr>
          <a:xfrm>
            <a:off x="257944" y="4077072"/>
            <a:ext cx="8621457" cy="1815882"/>
          </a:xfrm>
          <a:prstGeom prst="rect">
            <a:avLst/>
          </a:prstGeom>
        </p:spPr>
        <p:txBody>
          <a:bodyPr wrap="square">
            <a:spAutoFit/>
          </a:bodyPr>
          <a:lstStyle/>
          <a:p>
            <a:r>
              <a:rPr lang="en-US" sz="1600" dirty="0">
                <a:solidFill>
                  <a:srgbClr val="00BF00"/>
                </a:solidFill>
                <a:latin typeface="Lucida Console" panose="020B0609040504020204" pitchFamily="49" charset="0"/>
              </a:rPr>
              <a:t>__global__</a:t>
            </a:r>
            <a:r>
              <a:rPr lang="en-US" sz="1600" dirty="0">
                <a:solidFill>
                  <a:prstClr val="black"/>
                </a:solidFill>
                <a:latin typeface="Lucida Console" panose="020B0609040504020204" pitchFamily="49" charset="0"/>
              </a:rPr>
              <a:t> </a:t>
            </a:r>
            <a:r>
              <a:rPr lang="en-US" sz="1600" dirty="0">
                <a:solidFill>
                  <a:srgbClr val="00BF00"/>
                </a:solidFill>
                <a:latin typeface="Lucida Console" panose="020B0609040504020204" pitchFamily="49" charset="0"/>
              </a:rPr>
              <a:t>void</a:t>
            </a:r>
            <a:r>
              <a:rPr lang="en-US" sz="1600" dirty="0">
                <a:solidFill>
                  <a:prstClr val="black"/>
                </a:solidFill>
                <a:latin typeface="Lucida Console" panose="020B0609040504020204" pitchFamily="49" charset="0"/>
              </a:rPr>
              <a:t> </a:t>
            </a:r>
            <a:r>
              <a:rPr lang="en-US" sz="1600" dirty="0" err="1">
                <a:solidFill>
                  <a:prstClr val="black"/>
                </a:solidFill>
                <a:latin typeface="Lucida Console" panose="020B0609040504020204" pitchFamily="49" charset="0"/>
              </a:rPr>
              <a:t>vecadd_kernel</a:t>
            </a:r>
            <a:r>
              <a:rPr lang="en-US" sz="1600" dirty="0">
                <a:solidFill>
                  <a:prstClr val="black"/>
                </a:solidFill>
                <a:latin typeface="Lucida Console" panose="020B0609040504020204" pitchFamily="49" charset="0"/>
              </a:rPr>
              <a:t>(</a:t>
            </a:r>
            <a:r>
              <a:rPr lang="en-US" sz="1600" dirty="0">
                <a:solidFill>
                  <a:srgbClr val="00BF00"/>
                </a:solidFill>
                <a:latin typeface="Lucida Console" panose="020B0609040504020204" pitchFamily="49" charset="0"/>
              </a:rPr>
              <a:t>float</a:t>
            </a:r>
            <a:r>
              <a:rPr lang="en-US" sz="1600" dirty="0">
                <a:solidFill>
                  <a:prstClr val="black"/>
                </a:solidFill>
                <a:latin typeface="Lucida Console" panose="020B0609040504020204" pitchFamily="49" charset="0"/>
              </a:rPr>
              <a:t>* A, </a:t>
            </a:r>
            <a:r>
              <a:rPr lang="en-US" sz="1600" dirty="0">
                <a:solidFill>
                  <a:srgbClr val="00BF00"/>
                </a:solidFill>
                <a:latin typeface="Lucida Console" panose="020B0609040504020204" pitchFamily="49" charset="0"/>
              </a:rPr>
              <a:t>float</a:t>
            </a:r>
            <a:r>
              <a:rPr lang="en-US" sz="1600" dirty="0">
                <a:solidFill>
                  <a:prstClr val="black"/>
                </a:solidFill>
                <a:latin typeface="Lucida Console" panose="020B0609040504020204" pitchFamily="49" charset="0"/>
              </a:rPr>
              <a:t>* B, </a:t>
            </a:r>
            <a:r>
              <a:rPr lang="en-US" sz="1600" dirty="0">
                <a:solidFill>
                  <a:srgbClr val="00BF00"/>
                </a:solidFill>
                <a:latin typeface="Lucida Console" panose="020B0609040504020204" pitchFamily="49" charset="0"/>
              </a:rPr>
              <a:t>float</a:t>
            </a:r>
            <a:r>
              <a:rPr lang="en-US" sz="1600" dirty="0">
                <a:solidFill>
                  <a:prstClr val="black"/>
                </a:solidFill>
                <a:latin typeface="Lucida Console" panose="020B0609040504020204" pitchFamily="49" charset="0"/>
              </a:rPr>
              <a:t>* C, </a:t>
            </a:r>
            <a:r>
              <a:rPr lang="en-US" sz="1600" dirty="0" err="1">
                <a:solidFill>
                  <a:srgbClr val="00BF00"/>
                </a:solidFill>
                <a:latin typeface="Lucida Console" panose="020B0609040504020204" pitchFamily="49" charset="0"/>
              </a:rPr>
              <a:t>int</a:t>
            </a:r>
            <a:r>
              <a:rPr lang="en-US" sz="1600" dirty="0">
                <a:solidFill>
                  <a:prstClr val="black"/>
                </a:solidFill>
                <a:latin typeface="Lucida Console" panose="020B0609040504020204" pitchFamily="49" charset="0"/>
              </a:rPr>
              <a:t> N) {</a:t>
            </a:r>
          </a:p>
          <a:p>
            <a:endParaRPr lang="en-US" sz="1600" dirty="0">
              <a:solidFill>
                <a:prstClr val="black"/>
              </a:solidFill>
              <a:latin typeface="Lucida Console" panose="020B0609040504020204" pitchFamily="49" charset="0"/>
            </a:endParaRPr>
          </a:p>
          <a:p>
            <a:r>
              <a:rPr lang="en-US" sz="1600" dirty="0">
                <a:solidFill>
                  <a:prstClr val="black"/>
                </a:solidFill>
                <a:latin typeface="Lucida Console" panose="020B0609040504020204" pitchFamily="49" charset="0"/>
              </a:rPr>
              <a:t>    </a:t>
            </a:r>
            <a:r>
              <a:rPr lang="en-US" sz="1600" dirty="0" err="1">
                <a:solidFill>
                  <a:srgbClr val="00BF00"/>
                </a:solidFill>
                <a:latin typeface="Lucida Console" panose="020B0609040504020204" pitchFamily="49" charset="0"/>
              </a:rPr>
              <a:t>int</a:t>
            </a:r>
            <a:r>
              <a:rPr lang="en-US" sz="1600" dirty="0">
                <a:solidFill>
                  <a:prstClr val="black"/>
                </a:solidFill>
                <a:latin typeface="Lucida Console" panose="020B0609040504020204" pitchFamily="49" charset="0"/>
              </a:rPr>
              <a:t> </a:t>
            </a:r>
            <a:r>
              <a:rPr lang="en-US" sz="1600" dirty="0" err="1">
                <a:solidFill>
                  <a:prstClr val="black"/>
                </a:solidFill>
                <a:latin typeface="Lucida Console" panose="020B0609040504020204" pitchFamily="49" charset="0"/>
              </a:rPr>
              <a:t>i</a:t>
            </a:r>
            <a:r>
              <a:rPr lang="en-US" sz="1600" dirty="0">
                <a:solidFill>
                  <a:prstClr val="black"/>
                </a:solidFill>
                <a:latin typeface="Lucida Console" panose="020B0609040504020204" pitchFamily="49" charset="0"/>
              </a:rPr>
              <a:t> = </a:t>
            </a:r>
            <a:r>
              <a:rPr lang="en-US" sz="1600" dirty="0" err="1">
                <a:solidFill>
                  <a:srgbClr val="00BFBF"/>
                </a:solidFill>
                <a:latin typeface="Lucida Console" panose="020B0609040504020204" pitchFamily="49" charset="0"/>
              </a:rPr>
              <a:t>blockDim</a:t>
            </a:r>
            <a:r>
              <a:rPr lang="en-US" sz="1600" dirty="0" err="1">
                <a:solidFill>
                  <a:prstClr val="black"/>
                </a:solidFill>
                <a:latin typeface="Lucida Console" panose="020B0609040504020204" pitchFamily="49" charset="0"/>
              </a:rPr>
              <a:t>.x</a:t>
            </a:r>
            <a:r>
              <a:rPr lang="en-US" sz="1600" dirty="0">
                <a:solidFill>
                  <a:prstClr val="black"/>
                </a:solidFill>
                <a:latin typeface="Lucida Console" panose="020B0609040504020204" pitchFamily="49" charset="0"/>
              </a:rPr>
              <a:t> * </a:t>
            </a:r>
            <a:r>
              <a:rPr lang="en-US" sz="1600" dirty="0" err="1">
                <a:solidFill>
                  <a:srgbClr val="00BFBF"/>
                </a:solidFill>
                <a:latin typeface="Lucida Console" panose="020B0609040504020204" pitchFamily="49" charset="0"/>
              </a:rPr>
              <a:t>blockIdx</a:t>
            </a:r>
            <a:r>
              <a:rPr lang="en-US" sz="1600" dirty="0" err="1">
                <a:solidFill>
                  <a:prstClr val="black"/>
                </a:solidFill>
                <a:latin typeface="Lucida Console" panose="020B0609040504020204" pitchFamily="49" charset="0"/>
              </a:rPr>
              <a:t>.x</a:t>
            </a:r>
            <a:r>
              <a:rPr lang="en-US" sz="1600" dirty="0">
                <a:solidFill>
                  <a:prstClr val="black"/>
                </a:solidFill>
                <a:latin typeface="Lucida Console" panose="020B0609040504020204" pitchFamily="49" charset="0"/>
              </a:rPr>
              <a:t> + </a:t>
            </a:r>
            <a:r>
              <a:rPr lang="en-US" sz="1600" dirty="0" err="1">
                <a:solidFill>
                  <a:srgbClr val="00BFBF"/>
                </a:solidFill>
                <a:latin typeface="Lucida Console" panose="020B0609040504020204" pitchFamily="49" charset="0"/>
              </a:rPr>
              <a:t>threadIdx</a:t>
            </a:r>
            <a:r>
              <a:rPr lang="en-US" sz="1600" dirty="0" err="1">
                <a:solidFill>
                  <a:prstClr val="black"/>
                </a:solidFill>
                <a:latin typeface="Lucida Console" panose="020B0609040504020204" pitchFamily="49" charset="0"/>
              </a:rPr>
              <a:t>.x</a:t>
            </a:r>
            <a:r>
              <a:rPr lang="en-US" sz="1600" dirty="0">
                <a:solidFill>
                  <a:prstClr val="black"/>
                </a:solidFill>
                <a:latin typeface="Lucida Console" panose="020B0609040504020204" pitchFamily="49" charset="0"/>
              </a:rPr>
              <a:t>;</a:t>
            </a:r>
          </a:p>
          <a:p>
            <a:endParaRPr lang="en-US" sz="1600" dirty="0">
              <a:solidFill>
                <a:prstClr val="black"/>
              </a:solidFill>
              <a:latin typeface="Lucida Console" panose="020B0609040504020204" pitchFamily="49" charset="0"/>
            </a:endParaRPr>
          </a:p>
          <a:p>
            <a:r>
              <a:rPr lang="en-US" sz="1600" dirty="0">
                <a:solidFill>
                  <a:prstClr val="black"/>
                </a:solidFill>
                <a:latin typeface="Lucida Console" panose="020B0609040504020204" pitchFamily="49" charset="0"/>
              </a:rPr>
              <a:t>    C[</a:t>
            </a:r>
            <a:r>
              <a:rPr lang="en-US" sz="1600" dirty="0" err="1">
                <a:solidFill>
                  <a:prstClr val="black"/>
                </a:solidFill>
                <a:latin typeface="Lucida Console" panose="020B0609040504020204" pitchFamily="49" charset="0"/>
              </a:rPr>
              <a:t>i</a:t>
            </a:r>
            <a:r>
              <a:rPr lang="en-US" sz="1600" dirty="0">
                <a:solidFill>
                  <a:prstClr val="black"/>
                </a:solidFill>
                <a:latin typeface="Lucida Console" panose="020B0609040504020204" pitchFamily="49" charset="0"/>
              </a:rPr>
              <a:t>] = A[</a:t>
            </a:r>
            <a:r>
              <a:rPr lang="en-US" sz="1600" dirty="0" err="1">
                <a:solidFill>
                  <a:prstClr val="black"/>
                </a:solidFill>
                <a:latin typeface="Lucida Console" panose="020B0609040504020204" pitchFamily="49" charset="0"/>
              </a:rPr>
              <a:t>i</a:t>
            </a:r>
            <a:r>
              <a:rPr lang="en-US" sz="1600" dirty="0">
                <a:solidFill>
                  <a:prstClr val="black"/>
                </a:solidFill>
                <a:latin typeface="Lucida Console" panose="020B0609040504020204" pitchFamily="49" charset="0"/>
              </a:rPr>
              <a:t>] + B[</a:t>
            </a:r>
            <a:r>
              <a:rPr lang="en-US" sz="1600" dirty="0" err="1">
                <a:solidFill>
                  <a:prstClr val="black"/>
                </a:solidFill>
                <a:latin typeface="Lucida Console" panose="020B0609040504020204" pitchFamily="49" charset="0"/>
              </a:rPr>
              <a:t>i</a:t>
            </a:r>
            <a:r>
              <a:rPr lang="en-US" sz="1600" dirty="0">
                <a:solidFill>
                  <a:prstClr val="black"/>
                </a:solidFill>
                <a:latin typeface="Lucida Console" panose="020B0609040504020204" pitchFamily="49" charset="0"/>
              </a:rPr>
              <a:t>];</a:t>
            </a:r>
          </a:p>
          <a:p>
            <a:endParaRPr lang="en-US" sz="1600" dirty="0">
              <a:solidFill>
                <a:prstClr val="black"/>
              </a:solidFill>
              <a:latin typeface="Lucida Console" panose="020B0609040504020204" pitchFamily="49" charset="0"/>
            </a:endParaRPr>
          </a:p>
          <a:p>
            <a:r>
              <a:rPr lang="en-US" sz="1600" dirty="0">
                <a:solidFill>
                  <a:prstClr val="black"/>
                </a:solidFill>
                <a:latin typeface="Lucida Console" panose="020B0609040504020204" pitchFamily="49" charset="0"/>
              </a:rPr>
              <a:t>}</a:t>
            </a:r>
          </a:p>
        </p:txBody>
      </p:sp>
      <p:sp>
        <p:nvSpPr>
          <p:cNvPr id="5" name="Marcador de número de diapositiva 3">
            <a:extLst>
              <a:ext uri="{FF2B5EF4-FFF2-40B4-BE49-F238E27FC236}">
                <a16:creationId xmlns:a16="http://schemas.microsoft.com/office/drawing/2014/main" id="{F3601BD8-17C4-2349-BCAD-DDA2BE76D8D9}"/>
              </a:ext>
            </a:extLst>
          </p:cNvPr>
          <p:cNvSpPr>
            <a:spLocks noGrp="1"/>
          </p:cNvSpPr>
          <p:nvPr>
            <p:ph type="sldNum" sz="quarter" idx="11"/>
          </p:nvPr>
        </p:nvSpPr>
        <p:spPr>
          <a:xfrm>
            <a:off x="6553200" y="6243638"/>
            <a:ext cx="2133600" cy="457200"/>
          </a:xfrm>
        </p:spPr>
        <p:txBody>
          <a:bodyPr/>
          <a:lstStyle/>
          <a:p>
            <a:fld id="{323594FA-E141-4234-AE05-360401972BE7}" type="slidenum">
              <a:rPr lang="en-US" altLang="en-US" smtClean="0"/>
              <a:pPr/>
              <a:t>33</a:t>
            </a:fld>
            <a:endParaRPr lang="en-US" altLang="en-US" dirty="0"/>
          </a:p>
        </p:txBody>
      </p:sp>
    </p:spTree>
    <p:extLst>
      <p:ext uri="{BB962C8B-B14F-4D97-AF65-F5344CB8AC3E}">
        <p14:creationId xmlns:p14="http://schemas.microsoft.com/office/powerpoint/2010/main" val="3867659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Boundary Conditions</a:t>
            </a:r>
          </a:p>
        </p:txBody>
      </p:sp>
      <p:sp>
        <p:nvSpPr>
          <p:cNvPr id="3" name="Content Placeholder 2"/>
          <p:cNvSpPr>
            <a:spLocks noGrp="1"/>
          </p:cNvSpPr>
          <p:nvPr>
            <p:ph idx="1"/>
          </p:nvPr>
        </p:nvSpPr>
        <p:spPr/>
        <p:txBody>
          <a:bodyPr>
            <a:noAutofit/>
          </a:bodyPr>
          <a:lstStyle/>
          <a:p>
            <a:r>
              <a:rPr lang="en-US" dirty="0"/>
              <a:t>What if the </a:t>
            </a:r>
            <a:r>
              <a:rPr lang="en-US" dirty="0">
                <a:solidFill>
                  <a:srgbClr val="FF0000"/>
                </a:solidFill>
              </a:rPr>
              <a:t>size of the input is not a multiple of the number of threads </a:t>
            </a:r>
            <a:r>
              <a:rPr lang="en-US" dirty="0"/>
              <a:t>per block?</a:t>
            </a:r>
          </a:p>
          <a:p>
            <a:pPr lvl="1"/>
            <a:r>
              <a:rPr lang="en-US" dirty="0"/>
              <a:t>Solution: use the ceiling to launch extra threads then omit the threads after the boundary</a:t>
            </a:r>
          </a:p>
          <a:p>
            <a:endParaRPr lang="en-US" dirty="0"/>
          </a:p>
          <a:p>
            <a:endParaRPr lang="en-US" dirty="0"/>
          </a:p>
          <a:p>
            <a:endParaRPr lang="en-US" dirty="0"/>
          </a:p>
          <a:p>
            <a:r>
              <a:rPr lang="en-US" dirty="0"/>
              <a:t>Kernel code</a:t>
            </a:r>
          </a:p>
        </p:txBody>
      </p:sp>
      <p:sp>
        <p:nvSpPr>
          <p:cNvPr id="5" name="Rectangle 4">
            <a:extLst>
              <a:ext uri="{FF2B5EF4-FFF2-40B4-BE49-F238E27FC236}">
                <a16:creationId xmlns:a16="http://schemas.microsoft.com/office/drawing/2014/main" id="{C3E49D8A-B3D7-834F-8696-3863C300BB24}"/>
              </a:ext>
            </a:extLst>
          </p:cNvPr>
          <p:cNvSpPr/>
          <p:nvPr/>
        </p:nvSpPr>
        <p:spPr>
          <a:xfrm>
            <a:off x="251520" y="2761183"/>
            <a:ext cx="8568952" cy="307777"/>
          </a:xfrm>
          <a:prstGeom prst="rect">
            <a:avLst/>
          </a:prstGeom>
        </p:spPr>
        <p:txBody>
          <a:bodyPr wrap="square">
            <a:spAutoFit/>
          </a:bodyPr>
          <a:lstStyle/>
          <a:p>
            <a:r>
              <a:rPr lang="en-US" sz="1400" dirty="0" err="1">
                <a:solidFill>
                  <a:srgbClr val="00BF00"/>
                </a:solidFill>
                <a:latin typeface="Lucida Console" panose="020B0609040504020204" pitchFamily="49" charset="0"/>
              </a:rPr>
              <a:t>const</a:t>
            </a:r>
            <a:r>
              <a:rPr lang="en-US" sz="1400" dirty="0">
                <a:solidFill>
                  <a:prstClr val="black"/>
                </a:solidFill>
                <a:latin typeface="Lucida Console" panose="020B0609040504020204" pitchFamily="49" charset="0"/>
              </a:rPr>
              <a:t> </a:t>
            </a:r>
            <a:r>
              <a:rPr lang="en-US" sz="1400" dirty="0">
                <a:solidFill>
                  <a:srgbClr val="00BF00"/>
                </a:solidFill>
                <a:latin typeface="Lucida Console" panose="020B0609040504020204" pitchFamily="49" charset="0"/>
              </a:rPr>
              <a:t>unsigned</a:t>
            </a:r>
            <a:r>
              <a:rPr lang="en-US" sz="1400" dirty="0">
                <a:solidFill>
                  <a:prstClr val="black"/>
                </a:solidFill>
                <a:latin typeface="Lucida Console" panose="020B0609040504020204" pitchFamily="49" charset="0"/>
              </a:rPr>
              <a:t> </a:t>
            </a:r>
            <a:r>
              <a:rPr lang="en-US" sz="1400" dirty="0" err="1">
                <a:solidFill>
                  <a:srgbClr val="00BF00"/>
                </a:solidFill>
                <a:latin typeface="Lucida Console" panose="020B0609040504020204" pitchFamily="49" charset="0"/>
              </a:rPr>
              <a:t>int</a:t>
            </a:r>
            <a:r>
              <a:rPr lang="en-US" sz="1400" dirty="0">
                <a:solidFill>
                  <a:prstClr val="black"/>
                </a:solidFill>
                <a:latin typeface="Lucida Console" panose="020B0609040504020204" pitchFamily="49" charset="0"/>
              </a:rPr>
              <a:t> </a:t>
            </a:r>
            <a:r>
              <a:rPr lang="en-US" sz="1400" dirty="0" err="1">
                <a:solidFill>
                  <a:prstClr val="black"/>
                </a:solidFill>
                <a:latin typeface="Lucida Console" panose="020B0609040504020204" pitchFamily="49" charset="0"/>
              </a:rPr>
              <a:t>numBlocks</a:t>
            </a:r>
            <a:r>
              <a:rPr lang="en-US" sz="1400" dirty="0">
                <a:solidFill>
                  <a:prstClr val="black"/>
                </a:solidFill>
                <a:latin typeface="Lucida Console" panose="020B0609040504020204" pitchFamily="49" charset="0"/>
              </a:rPr>
              <a:t> = (N +</a:t>
            </a:r>
            <a:r>
              <a:rPr lang="en-US" sz="1400" dirty="0" err="1">
                <a:solidFill>
                  <a:prstClr val="black"/>
                </a:solidFill>
                <a:latin typeface="Lucida Console" panose="020B0609040504020204" pitchFamily="49" charset="0"/>
              </a:rPr>
              <a:t>numThreadsPerBlock</a:t>
            </a:r>
            <a:r>
              <a:rPr lang="en-US" sz="1400" dirty="0">
                <a:solidFill>
                  <a:prstClr val="black"/>
                </a:solidFill>
                <a:latin typeface="Lucida Console" panose="020B0609040504020204" pitchFamily="49" charset="0"/>
              </a:rPr>
              <a:t> – 1)/</a:t>
            </a:r>
            <a:r>
              <a:rPr lang="en-US" sz="1400" dirty="0" err="1">
                <a:solidFill>
                  <a:prstClr val="black"/>
                </a:solidFill>
                <a:latin typeface="Lucida Console" panose="020B0609040504020204" pitchFamily="49" charset="0"/>
              </a:rPr>
              <a:t>numThreadsPerBlock</a:t>
            </a:r>
            <a:r>
              <a:rPr lang="en-US" sz="1400" dirty="0">
                <a:solidFill>
                  <a:prstClr val="black"/>
                </a:solidFill>
                <a:latin typeface="Lucida Console" panose="020B0609040504020204" pitchFamily="49" charset="0"/>
              </a:rPr>
              <a:t>;</a:t>
            </a:r>
          </a:p>
        </p:txBody>
      </p:sp>
      <p:sp>
        <p:nvSpPr>
          <p:cNvPr id="6" name="Rectangle 5">
            <a:extLst>
              <a:ext uri="{FF2B5EF4-FFF2-40B4-BE49-F238E27FC236}">
                <a16:creationId xmlns:a16="http://schemas.microsoft.com/office/drawing/2014/main" id="{4DF7623C-8F36-F848-9959-46D1E71CACD5}"/>
              </a:ext>
            </a:extLst>
          </p:cNvPr>
          <p:cNvSpPr/>
          <p:nvPr/>
        </p:nvSpPr>
        <p:spPr>
          <a:xfrm>
            <a:off x="251521" y="4221088"/>
            <a:ext cx="8712967" cy="2062103"/>
          </a:xfrm>
          <a:prstGeom prst="rect">
            <a:avLst/>
          </a:prstGeom>
        </p:spPr>
        <p:txBody>
          <a:bodyPr wrap="square">
            <a:spAutoFit/>
          </a:bodyPr>
          <a:lstStyle/>
          <a:p>
            <a:r>
              <a:rPr lang="en-US" sz="1600" dirty="0">
                <a:solidFill>
                  <a:srgbClr val="00BF00"/>
                </a:solidFill>
                <a:latin typeface="Lucida Console" panose="020B0609040504020204" pitchFamily="49" charset="0"/>
              </a:rPr>
              <a:t>__global__</a:t>
            </a:r>
            <a:r>
              <a:rPr lang="en-US" sz="1600" dirty="0">
                <a:solidFill>
                  <a:prstClr val="black"/>
                </a:solidFill>
                <a:latin typeface="Lucida Console" panose="020B0609040504020204" pitchFamily="49" charset="0"/>
              </a:rPr>
              <a:t> </a:t>
            </a:r>
            <a:r>
              <a:rPr lang="en-US" sz="1600" dirty="0">
                <a:solidFill>
                  <a:srgbClr val="00BF00"/>
                </a:solidFill>
                <a:latin typeface="Lucida Console" panose="020B0609040504020204" pitchFamily="49" charset="0"/>
              </a:rPr>
              <a:t>void</a:t>
            </a:r>
            <a:r>
              <a:rPr lang="en-US" sz="1600" dirty="0">
                <a:solidFill>
                  <a:prstClr val="black"/>
                </a:solidFill>
                <a:latin typeface="Lucida Console" panose="020B0609040504020204" pitchFamily="49" charset="0"/>
              </a:rPr>
              <a:t> </a:t>
            </a:r>
            <a:r>
              <a:rPr lang="en-US" sz="1600" dirty="0" err="1">
                <a:solidFill>
                  <a:prstClr val="black"/>
                </a:solidFill>
                <a:latin typeface="Lucida Console" panose="020B0609040504020204" pitchFamily="49" charset="0"/>
              </a:rPr>
              <a:t>vecadd_kernel</a:t>
            </a:r>
            <a:r>
              <a:rPr lang="en-US" sz="1600" dirty="0">
                <a:solidFill>
                  <a:prstClr val="black"/>
                </a:solidFill>
                <a:latin typeface="Lucida Console" panose="020B0609040504020204" pitchFamily="49" charset="0"/>
              </a:rPr>
              <a:t>(</a:t>
            </a:r>
            <a:r>
              <a:rPr lang="en-US" sz="1600" dirty="0">
                <a:solidFill>
                  <a:srgbClr val="00BF00"/>
                </a:solidFill>
                <a:latin typeface="Lucida Console" panose="020B0609040504020204" pitchFamily="49" charset="0"/>
              </a:rPr>
              <a:t>float</a:t>
            </a:r>
            <a:r>
              <a:rPr lang="en-US" sz="1600" dirty="0">
                <a:solidFill>
                  <a:prstClr val="black"/>
                </a:solidFill>
                <a:latin typeface="Lucida Console" panose="020B0609040504020204" pitchFamily="49" charset="0"/>
              </a:rPr>
              <a:t>* A, </a:t>
            </a:r>
            <a:r>
              <a:rPr lang="en-US" sz="1600" dirty="0">
                <a:solidFill>
                  <a:srgbClr val="00BF00"/>
                </a:solidFill>
                <a:latin typeface="Lucida Console" panose="020B0609040504020204" pitchFamily="49" charset="0"/>
              </a:rPr>
              <a:t>float</a:t>
            </a:r>
            <a:r>
              <a:rPr lang="en-US" sz="1600" dirty="0">
                <a:solidFill>
                  <a:prstClr val="black"/>
                </a:solidFill>
                <a:latin typeface="Lucida Console" panose="020B0609040504020204" pitchFamily="49" charset="0"/>
              </a:rPr>
              <a:t>* B, </a:t>
            </a:r>
            <a:r>
              <a:rPr lang="en-US" sz="1600" dirty="0">
                <a:solidFill>
                  <a:srgbClr val="00BF00"/>
                </a:solidFill>
                <a:latin typeface="Lucida Console" panose="020B0609040504020204" pitchFamily="49" charset="0"/>
              </a:rPr>
              <a:t>float</a:t>
            </a:r>
            <a:r>
              <a:rPr lang="en-US" sz="1600" dirty="0">
                <a:solidFill>
                  <a:prstClr val="black"/>
                </a:solidFill>
                <a:latin typeface="Lucida Console" panose="020B0609040504020204" pitchFamily="49" charset="0"/>
              </a:rPr>
              <a:t>* C, </a:t>
            </a:r>
            <a:r>
              <a:rPr lang="en-US" sz="1600" dirty="0" err="1">
                <a:solidFill>
                  <a:srgbClr val="00BF00"/>
                </a:solidFill>
                <a:latin typeface="Lucida Console" panose="020B0609040504020204" pitchFamily="49" charset="0"/>
              </a:rPr>
              <a:t>int</a:t>
            </a:r>
            <a:r>
              <a:rPr lang="en-US" sz="1600" dirty="0">
                <a:solidFill>
                  <a:prstClr val="black"/>
                </a:solidFill>
                <a:latin typeface="Lucida Console" panose="020B0609040504020204" pitchFamily="49" charset="0"/>
              </a:rPr>
              <a:t> N) {</a:t>
            </a:r>
          </a:p>
          <a:p>
            <a:endParaRPr lang="en-US" sz="1600" dirty="0">
              <a:solidFill>
                <a:prstClr val="black"/>
              </a:solidFill>
              <a:latin typeface="Lucida Console" panose="020B0609040504020204" pitchFamily="49" charset="0"/>
            </a:endParaRPr>
          </a:p>
          <a:p>
            <a:r>
              <a:rPr lang="en-US" sz="1600" dirty="0">
                <a:solidFill>
                  <a:prstClr val="black"/>
                </a:solidFill>
                <a:latin typeface="Lucida Console" panose="020B0609040504020204" pitchFamily="49" charset="0"/>
              </a:rPr>
              <a:t>    </a:t>
            </a:r>
            <a:r>
              <a:rPr lang="en-US" sz="1600" dirty="0" err="1">
                <a:solidFill>
                  <a:srgbClr val="00BF00"/>
                </a:solidFill>
                <a:latin typeface="Lucida Console" panose="020B0609040504020204" pitchFamily="49" charset="0"/>
              </a:rPr>
              <a:t>int</a:t>
            </a:r>
            <a:r>
              <a:rPr lang="en-US" sz="1600" dirty="0">
                <a:solidFill>
                  <a:prstClr val="black"/>
                </a:solidFill>
                <a:latin typeface="Lucida Console" panose="020B0609040504020204" pitchFamily="49" charset="0"/>
              </a:rPr>
              <a:t> </a:t>
            </a:r>
            <a:r>
              <a:rPr lang="en-US" sz="1600" dirty="0" err="1">
                <a:solidFill>
                  <a:prstClr val="black"/>
                </a:solidFill>
                <a:latin typeface="Lucida Console" panose="020B0609040504020204" pitchFamily="49" charset="0"/>
              </a:rPr>
              <a:t>i</a:t>
            </a:r>
            <a:r>
              <a:rPr lang="en-US" sz="1600" dirty="0">
                <a:solidFill>
                  <a:prstClr val="black"/>
                </a:solidFill>
                <a:latin typeface="Lucida Console" panose="020B0609040504020204" pitchFamily="49" charset="0"/>
              </a:rPr>
              <a:t> = </a:t>
            </a:r>
            <a:r>
              <a:rPr lang="en-US" sz="1600" dirty="0" err="1">
                <a:solidFill>
                  <a:srgbClr val="00BFBF"/>
                </a:solidFill>
                <a:latin typeface="Lucida Console" panose="020B0609040504020204" pitchFamily="49" charset="0"/>
              </a:rPr>
              <a:t>blockDim</a:t>
            </a:r>
            <a:r>
              <a:rPr lang="en-US" sz="1600" dirty="0" err="1">
                <a:solidFill>
                  <a:prstClr val="black"/>
                </a:solidFill>
                <a:latin typeface="Lucida Console" panose="020B0609040504020204" pitchFamily="49" charset="0"/>
              </a:rPr>
              <a:t>.x</a:t>
            </a:r>
            <a:r>
              <a:rPr lang="en-US" sz="1600" dirty="0">
                <a:solidFill>
                  <a:prstClr val="black"/>
                </a:solidFill>
                <a:latin typeface="Lucida Console" panose="020B0609040504020204" pitchFamily="49" charset="0"/>
              </a:rPr>
              <a:t>*</a:t>
            </a:r>
            <a:r>
              <a:rPr lang="en-US" sz="1600" dirty="0" err="1">
                <a:solidFill>
                  <a:srgbClr val="00BFBF"/>
                </a:solidFill>
                <a:latin typeface="Lucida Console" panose="020B0609040504020204" pitchFamily="49" charset="0"/>
              </a:rPr>
              <a:t>blockIdx</a:t>
            </a:r>
            <a:r>
              <a:rPr lang="en-US" sz="1600" dirty="0" err="1">
                <a:solidFill>
                  <a:prstClr val="black"/>
                </a:solidFill>
                <a:latin typeface="Lucida Console" panose="020B0609040504020204" pitchFamily="49" charset="0"/>
              </a:rPr>
              <a:t>.x</a:t>
            </a:r>
            <a:r>
              <a:rPr lang="en-US" sz="1600" dirty="0">
                <a:solidFill>
                  <a:prstClr val="black"/>
                </a:solidFill>
                <a:latin typeface="Lucida Console" panose="020B0609040504020204" pitchFamily="49" charset="0"/>
              </a:rPr>
              <a:t> + </a:t>
            </a:r>
            <a:r>
              <a:rPr lang="en-US" sz="1600" dirty="0" err="1">
                <a:solidFill>
                  <a:srgbClr val="00BFBF"/>
                </a:solidFill>
                <a:latin typeface="Lucida Console" panose="020B0609040504020204" pitchFamily="49" charset="0"/>
              </a:rPr>
              <a:t>threadIdx</a:t>
            </a:r>
            <a:r>
              <a:rPr lang="en-US" sz="1600" dirty="0" err="1">
                <a:solidFill>
                  <a:prstClr val="black"/>
                </a:solidFill>
                <a:latin typeface="Lucida Console" panose="020B0609040504020204" pitchFamily="49" charset="0"/>
              </a:rPr>
              <a:t>.x</a:t>
            </a:r>
            <a:r>
              <a:rPr lang="en-US" sz="1600" dirty="0">
                <a:solidFill>
                  <a:prstClr val="black"/>
                </a:solidFill>
                <a:latin typeface="Lucida Console" panose="020B0609040504020204" pitchFamily="49" charset="0"/>
              </a:rPr>
              <a:t>;</a:t>
            </a:r>
          </a:p>
          <a:p>
            <a:endParaRPr lang="en-US" sz="1600" dirty="0">
              <a:solidFill>
                <a:prstClr val="black"/>
              </a:solidFill>
              <a:latin typeface="Lucida Console" panose="020B0609040504020204" pitchFamily="49" charset="0"/>
            </a:endParaRPr>
          </a:p>
          <a:p>
            <a:r>
              <a:rPr lang="en-US" sz="1600" dirty="0">
                <a:solidFill>
                  <a:prstClr val="black"/>
                </a:solidFill>
                <a:latin typeface="Lucida Console" panose="020B0609040504020204" pitchFamily="49" charset="0"/>
              </a:rPr>
              <a:t>    </a:t>
            </a:r>
            <a:r>
              <a:rPr lang="en-US" sz="1600" dirty="0">
                <a:solidFill>
                  <a:srgbClr val="00BF00"/>
                </a:solidFill>
                <a:latin typeface="Lucida Console" panose="020B0609040504020204" pitchFamily="49" charset="0"/>
              </a:rPr>
              <a:t>if</a:t>
            </a:r>
            <a:r>
              <a:rPr lang="en-US" sz="1600" dirty="0">
                <a:solidFill>
                  <a:prstClr val="black"/>
                </a:solidFill>
                <a:latin typeface="Lucida Console" panose="020B0609040504020204" pitchFamily="49" charset="0"/>
              </a:rPr>
              <a:t>(</a:t>
            </a:r>
            <a:r>
              <a:rPr lang="en-US" sz="1600" dirty="0" err="1">
                <a:solidFill>
                  <a:prstClr val="black"/>
                </a:solidFill>
                <a:latin typeface="Lucida Console" panose="020B0609040504020204" pitchFamily="49" charset="0"/>
              </a:rPr>
              <a:t>i</a:t>
            </a:r>
            <a:r>
              <a:rPr lang="en-US" sz="1600" dirty="0">
                <a:solidFill>
                  <a:prstClr val="black"/>
                </a:solidFill>
                <a:latin typeface="Lucida Console" panose="020B0609040504020204" pitchFamily="49" charset="0"/>
              </a:rPr>
              <a:t> &lt; N) {</a:t>
            </a:r>
          </a:p>
          <a:p>
            <a:r>
              <a:rPr lang="en-US" sz="1600" dirty="0">
                <a:solidFill>
                  <a:prstClr val="black"/>
                </a:solidFill>
                <a:latin typeface="Lucida Console" panose="020B0609040504020204" pitchFamily="49" charset="0"/>
              </a:rPr>
              <a:t>        C[</a:t>
            </a:r>
            <a:r>
              <a:rPr lang="en-US" sz="1600" dirty="0" err="1">
                <a:solidFill>
                  <a:prstClr val="black"/>
                </a:solidFill>
                <a:latin typeface="Lucida Console" panose="020B0609040504020204" pitchFamily="49" charset="0"/>
              </a:rPr>
              <a:t>i</a:t>
            </a:r>
            <a:r>
              <a:rPr lang="en-US" sz="1600" dirty="0">
                <a:solidFill>
                  <a:prstClr val="black"/>
                </a:solidFill>
                <a:latin typeface="Lucida Console" panose="020B0609040504020204" pitchFamily="49" charset="0"/>
              </a:rPr>
              <a:t>] = A[</a:t>
            </a:r>
            <a:r>
              <a:rPr lang="en-US" sz="1600" dirty="0" err="1">
                <a:solidFill>
                  <a:prstClr val="black"/>
                </a:solidFill>
                <a:latin typeface="Lucida Console" panose="020B0609040504020204" pitchFamily="49" charset="0"/>
              </a:rPr>
              <a:t>i</a:t>
            </a:r>
            <a:r>
              <a:rPr lang="en-US" sz="1600" dirty="0">
                <a:solidFill>
                  <a:prstClr val="black"/>
                </a:solidFill>
                <a:latin typeface="Lucida Console" panose="020B0609040504020204" pitchFamily="49" charset="0"/>
              </a:rPr>
              <a:t>] + B[</a:t>
            </a:r>
            <a:r>
              <a:rPr lang="en-US" sz="1600" dirty="0" err="1">
                <a:solidFill>
                  <a:prstClr val="black"/>
                </a:solidFill>
                <a:latin typeface="Lucida Console" panose="020B0609040504020204" pitchFamily="49" charset="0"/>
              </a:rPr>
              <a:t>i</a:t>
            </a:r>
            <a:r>
              <a:rPr lang="en-US" sz="1600" dirty="0">
                <a:solidFill>
                  <a:prstClr val="black"/>
                </a:solidFill>
                <a:latin typeface="Lucida Console" panose="020B0609040504020204" pitchFamily="49" charset="0"/>
              </a:rPr>
              <a:t>];</a:t>
            </a:r>
          </a:p>
          <a:p>
            <a:r>
              <a:rPr lang="en-US" sz="1600" dirty="0">
                <a:solidFill>
                  <a:prstClr val="black"/>
                </a:solidFill>
                <a:latin typeface="Lucida Console" panose="020B0609040504020204" pitchFamily="49" charset="0"/>
              </a:rPr>
              <a:t>    }</a:t>
            </a:r>
          </a:p>
          <a:p>
            <a:r>
              <a:rPr lang="en-US" sz="1600" dirty="0">
                <a:solidFill>
                  <a:prstClr val="black"/>
                </a:solidFill>
                <a:latin typeface="Lucida Console" panose="020B0609040504020204" pitchFamily="49" charset="0"/>
              </a:rPr>
              <a:t>}</a:t>
            </a:r>
          </a:p>
        </p:txBody>
      </p:sp>
      <p:sp>
        <p:nvSpPr>
          <p:cNvPr id="7" name="Marcador de número de diapositiva 3">
            <a:extLst>
              <a:ext uri="{FF2B5EF4-FFF2-40B4-BE49-F238E27FC236}">
                <a16:creationId xmlns:a16="http://schemas.microsoft.com/office/drawing/2014/main" id="{674CD364-D7DF-6240-870C-0518B117991E}"/>
              </a:ext>
            </a:extLst>
          </p:cNvPr>
          <p:cNvSpPr>
            <a:spLocks noGrp="1"/>
          </p:cNvSpPr>
          <p:nvPr>
            <p:ph type="sldNum" sz="quarter" idx="11"/>
          </p:nvPr>
        </p:nvSpPr>
        <p:spPr>
          <a:xfrm>
            <a:off x="6553200" y="6243638"/>
            <a:ext cx="2133600" cy="457200"/>
          </a:xfrm>
        </p:spPr>
        <p:txBody>
          <a:bodyPr/>
          <a:lstStyle/>
          <a:p>
            <a:fld id="{323594FA-E141-4234-AE05-360401972BE7}" type="slidenum">
              <a:rPr lang="en-US" altLang="en-US" smtClean="0"/>
              <a:pPr/>
              <a:t>34</a:t>
            </a:fld>
            <a:endParaRPr lang="en-US" altLang="en-US" dirty="0"/>
          </a:p>
        </p:txBody>
      </p:sp>
    </p:spTree>
    <p:extLst>
      <p:ext uri="{BB962C8B-B14F-4D97-AF65-F5344CB8AC3E}">
        <p14:creationId xmlns:p14="http://schemas.microsoft.com/office/powerpoint/2010/main" val="6826527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5" grpId="0"/>
      <p:bldP spid="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Compilation</a:t>
            </a:r>
          </a:p>
        </p:txBody>
      </p:sp>
      <p:sp>
        <p:nvSpPr>
          <p:cNvPr id="4" name="Rectangle 3"/>
          <p:cNvSpPr/>
          <p:nvPr/>
        </p:nvSpPr>
        <p:spPr>
          <a:xfrm>
            <a:off x="4685533" y="990595"/>
            <a:ext cx="2465838" cy="5143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800" dirty="0">
                <a:solidFill>
                  <a:schemeClr val="tx1"/>
                </a:solidFill>
              </a:rPr>
              <a:t>C/C++ and CUDA code</a:t>
            </a:r>
          </a:p>
        </p:txBody>
      </p:sp>
      <p:sp>
        <p:nvSpPr>
          <p:cNvPr id="5" name="Rounded Rectangle 4"/>
          <p:cNvSpPr/>
          <p:nvPr/>
        </p:nvSpPr>
        <p:spPr>
          <a:xfrm>
            <a:off x="1972816" y="1771820"/>
            <a:ext cx="5143500" cy="685800"/>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800" dirty="0">
                <a:solidFill>
                  <a:schemeClr val="tx1"/>
                </a:solidFill>
              </a:rPr>
              <a:t>NVIDIA CUDA Compiler (NVCC)</a:t>
            </a:r>
          </a:p>
        </p:txBody>
      </p:sp>
      <p:sp>
        <p:nvSpPr>
          <p:cNvPr id="6" name="Rounded Rectangle 5"/>
          <p:cNvSpPr/>
          <p:nvPr/>
        </p:nvSpPr>
        <p:spPr>
          <a:xfrm>
            <a:off x="1975102" y="3507938"/>
            <a:ext cx="2400300" cy="742950"/>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800" dirty="0">
                <a:solidFill>
                  <a:schemeClr val="tx1"/>
                </a:solidFill>
              </a:rPr>
              <a:t>Host C/C++ Compiler</a:t>
            </a:r>
          </a:p>
        </p:txBody>
      </p:sp>
      <p:sp>
        <p:nvSpPr>
          <p:cNvPr id="9" name="TextBox 12"/>
          <p:cNvSpPr txBox="1">
            <a:spLocks noChangeArrowheads="1"/>
          </p:cNvSpPr>
          <p:nvPr/>
        </p:nvSpPr>
        <p:spPr bwMode="auto">
          <a:xfrm>
            <a:off x="1043608" y="2798112"/>
            <a:ext cx="177234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Palatino" charset="0"/>
                <a:ea typeface="MS PGothic" panose="020B0600070205080204" pitchFamily="34" charset="-128"/>
              </a:defRPr>
            </a:lvl1pPr>
            <a:lvl2pPr marL="742950" indent="-285750" eaLnBrk="0" hangingPunct="0">
              <a:defRPr sz="2400">
                <a:solidFill>
                  <a:schemeClr val="tx1"/>
                </a:solidFill>
                <a:latin typeface="Palatino" charset="0"/>
                <a:ea typeface="MS PGothic" panose="020B0600070205080204" pitchFamily="34" charset="-128"/>
              </a:defRPr>
            </a:lvl2pPr>
            <a:lvl3pPr marL="1143000" indent="-228600" eaLnBrk="0" hangingPunct="0">
              <a:defRPr sz="2400">
                <a:solidFill>
                  <a:schemeClr val="tx1"/>
                </a:solidFill>
                <a:latin typeface="Palatino" charset="0"/>
                <a:ea typeface="MS PGothic" panose="020B0600070205080204" pitchFamily="34" charset="-128"/>
              </a:defRPr>
            </a:lvl3pPr>
            <a:lvl4pPr marL="1600200" indent="-228600" eaLnBrk="0" hangingPunct="0">
              <a:defRPr sz="2400">
                <a:solidFill>
                  <a:schemeClr val="tx1"/>
                </a:solidFill>
                <a:latin typeface="Palatino" charset="0"/>
                <a:ea typeface="MS PGothic" panose="020B0600070205080204" pitchFamily="34" charset="-128"/>
              </a:defRPr>
            </a:lvl4pPr>
            <a:lvl5pPr marL="2057400" indent="-228600" eaLnBrk="0" hangingPunct="0">
              <a:defRPr sz="2400">
                <a:solidFill>
                  <a:schemeClr val="tx1"/>
                </a:solidFill>
                <a:latin typeface="Palatino"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Palatino"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Palatino"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Palatino"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Palatino" charset="0"/>
                <a:ea typeface="MS PGothic" panose="020B0600070205080204" pitchFamily="34" charset="-128"/>
              </a:defRPr>
            </a:lvl9pPr>
          </a:lstStyle>
          <a:p>
            <a:pPr algn="ctr" eaLnBrk="1" hangingPunct="1"/>
            <a:r>
              <a:rPr lang="en-US" altLang="en-US" sz="1800" dirty="0">
                <a:latin typeface="+mn-lt"/>
              </a:rPr>
              <a:t>Host C/C++ Code</a:t>
            </a:r>
          </a:p>
        </p:txBody>
      </p:sp>
      <p:sp>
        <p:nvSpPr>
          <p:cNvPr id="11" name="TextBox 14"/>
          <p:cNvSpPr txBox="1">
            <a:spLocks noChangeArrowheads="1"/>
          </p:cNvSpPr>
          <p:nvPr/>
        </p:nvSpPr>
        <p:spPr bwMode="auto">
          <a:xfrm>
            <a:off x="6321385" y="2799651"/>
            <a:ext cx="221105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Palatino" charset="0"/>
                <a:ea typeface="MS PGothic" panose="020B0600070205080204" pitchFamily="34" charset="-128"/>
              </a:defRPr>
            </a:lvl1pPr>
            <a:lvl2pPr marL="742950" indent="-285750" eaLnBrk="0" hangingPunct="0">
              <a:defRPr sz="2400">
                <a:solidFill>
                  <a:schemeClr val="tx1"/>
                </a:solidFill>
                <a:latin typeface="Palatino" charset="0"/>
                <a:ea typeface="MS PGothic" panose="020B0600070205080204" pitchFamily="34" charset="-128"/>
              </a:defRPr>
            </a:lvl2pPr>
            <a:lvl3pPr marL="1143000" indent="-228600" eaLnBrk="0" hangingPunct="0">
              <a:defRPr sz="2400">
                <a:solidFill>
                  <a:schemeClr val="tx1"/>
                </a:solidFill>
                <a:latin typeface="Palatino" charset="0"/>
                <a:ea typeface="MS PGothic" panose="020B0600070205080204" pitchFamily="34" charset="-128"/>
              </a:defRPr>
            </a:lvl3pPr>
            <a:lvl4pPr marL="1600200" indent="-228600" eaLnBrk="0" hangingPunct="0">
              <a:defRPr sz="2400">
                <a:solidFill>
                  <a:schemeClr val="tx1"/>
                </a:solidFill>
                <a:latin typeface="Palatino" charset="0"/>
                <a:ea typeface="MS PGothic" panose="020B0600070205080204" pitchFamily="34" charset="-128"/>
              </a:defRPr>
            </a:lvl4pPr>
            <a:lvl5pPr marL="2057400" indent="-228600" eaLnBrk="0" hangingPunct="0">
              <a:defRPr sz="2400">
                <a:solidFill>
                  <a:schemeClr val="tx1"/>
                </a:solidFill>
                <a:latin typeface="Palatino"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Palatino"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Palatino"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Palatino"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Palatino" charset="0"/>
                <a:ea typeface="MS PGothic" panose="020B0600070205080204" pitchFamily="34" charset="-128"/>
              </a:defRPr>
            </a:lvl9pPr>
          </a:lstStyle>
          <a:p>
            <a:pPr algn="ctr" eaLnBrk="1" hangingPunct="1"/>
            <a:r>
              <a:rPr lang="en-US" altLang="en-US" sz="1800" dirty="0">
                <a:latin typeface="+mn-lt"/>
              </a:rPr>
              <a:t>PTX (Virtual) ISA code</a:t>
            </a:r>
          </a:p>
        </p:txBody>
      </p:sp>
      <p:sp>
        <p:nvSpPr>
          <p:cNvPr id="13" name="Rounded Rectangle 12"/>
          <p:cNvSpPr/>
          <p:nvPr/>
        </p:nvSpPr>
        <p:spPr>
          <a:xfrm>
            <a:off x="4718302" y="3507938"/>
            <a:ext cx="2400300" cy="742950"/>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800" dirty="0">
                <a:solidFill>
                  <a:schemeClr val="tx1"/>
                </a:solidFill>
              </a:rPr>
              <a:t>Device Just-in-Time Compiler</a:t>
            </a:r>
          </a:p>
        </p:txBody>
      </p:sp>
      <p:sp>
        <p:nvSpPr>
          <p:cNvPr id="16" name="TextBox 14"/>
          <p:cNvSpPr txBox="1">
            <a:spLocks noChangeArrowheads="1"/>
          </p:cNvSpPr>
          <p:nvPr/>
        </p:nvSpPr>
        <p:spPr bwMode="auto">
          <a:xfrm>
            <a:off x="6192771" y="4452881"/>
            <a:ext cx="175605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Palatino" charset="0"/>
                <a:ea typeface="MS PGothic" panose="020B0600070205080204" pitchFamily="34" charset="-128"/>
              </a:defRPr>
            </a:lvl1pPr>
            <a:lvl2pPr marL="742950" indent="-285750" eaLnBrk="0" hangingPunct="0">
              <a:defRPr sz="2400">
                <a:solidFill>
                  <a:schemeClr val="tx1"/>
                </a:solidFill>
                <a:latin typeface="Palatino" charset="0"/>
                <a:ea typeface="MS PGothic" panose="020B0600070205080204" pitchFamily="34" charset="-128"/>
              </a:defRPr>
            </a:lvl2pPr>
            <a:lvl3pPr marL="1143000" indent="-228600" eaLnBrk="0" hangingPunct="0">
              <a:defRPr sz="2400">
                <a:solidFill>
                  <a:schemeClr val="tx1"/>
                </a:solidFill>
                <a:latin typeface="Palatino" charset="0"/>
                <a:ea typeface="MS PGothic" panose="020B0600070205080204" pitchFamily="34" charset="-128"/>
              </a:defRPr>
            </a:lvl3pPr>
            <a:lvl4pPr marL="1600200" indent="-228600" eaLnBrk="0" hangingPunct="0">
              <a:defRPr sz="2400">
                <a:solidFill>
                  <a:schemeClr val="tx1"/>
                </a:solidFill>
                <a:latin typeface="Palatino" charset="0"/>
                <a:ea typeface="MS PGothic" panose="020B0600070205080204" pitchFamily="34" charset="-128"/>
              </a:defRPr>
            </a:lvl4pPr>
            <a:lvl5pPr marL="2057400" indent="-228600" eaLnBrk="0" hangingPunct="0">
              <a:defRPr sz="2400">
                <a:solidFill>
                  <a:schemeClr val="tx1"/>
                </a:solidFill>
                <a:latin typeface="Palatino"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Palatino"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Palatino"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Palatino"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Palatino" charset="0"/>
                <a:ea typeface="MS PGothic" panose="020B0600070205080204" pitchFamily="34" charset="-128"/>
              </a:defRPr>
            </a:lvl9pPr>
          </a:lstStyle>
          <a:p>
            <a:pPr algn="ctr" eaLnBrk="1" hangingPunct="1"/>
            <a:r>
              <a:rPr lang="en-US" altLang="en-US" sz="1800" dirty="0">
                <a:latin typeface="+mn-lt"/>
              </a:rPr>
              <a:t>Device Assembly</a:t>
            </a:r>
          </a:p>
          <a:p>
            <a:pPr algn="ctr" eaLnBrk="1" hangingPunct="1"/>
            <a:r>
              <a:rPr lang="en-US" altLang="en-US" sz="1800" dirty="0">
                <a:latin typeface="+mn-lt"/>
              </a:rPr>
              <a:t>(e.g., SASS)</a:t>
            </a:r>
          </a:p>
        </p:txBody>
      </p:sp>
      <p:sp>
        <p:nvSpPr>
          <p:cNvPr id="17" name="TextBox 14"/>
          <p:cNvSpPr txBox="1">
            <a:spLocks noChangeArrowheads="1"/>
          </p:cNvSpPr>
          <p:nvPr/>
        </p:nvSpPr>
        <p:spPr bwMode="auto">
          <a:xfrm>
            <a:off x="544907" y="4452881"/>
            <a:ext cx="235602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Palatino" charset="0"/>
                <a:ea typeface="MS PGothic" panose="020B0600070205080204" pitchFamily="34" charset="-128"/>
              </a:defRPr>
            </a:lvl1pPr>
            <a:lvl2pPr marL="742950" indent="-285750" eaLnBrk="0" hangingPunct="0">
              <a:defRPr sz="2400">
                <a:solidFill>
                  <a:schemeClr val="tx1"/>
                </a:solidFill>
                <a:latin typeface="Palatino" charset="0"/>
                <a:ea typeface="MS PGothic" panose="020B0600070205080204" pitchFamily="34" charset="-128"/>
              </a:defRPr>
            </a:lvl2pPr>
            <a:lvl3pPr marL="1143000" indent="-228600" eaLnBrk="0" hangingPunct="0">
              <a:defRPr sz="2400">
                <a:solidFill>
                  <a:schemeClr val="tx1"/>
                </a:solidFill>
                <a:latin typeface="Palatino" charset="0"/>
                <a:ea typeface="MS PGothic" panose="020B0600070205080204" pitchFamily="34" charset="-128"/>
              </a:defRPr>
            </a:lvl3pPr>
            <a:lvl4pPr marL="1600200" indent="-228600" eaLnBrk="0" hangingPunct="0">
              <a:defRPr sz="2400">
                <a:solidFill>
                  <a:schemeClr val="tx1"/>
                </a:solidFill>
                <a:latin typeface="Palatino" charset="0"/>
                <a:ea typeface="MS PGothic" panose="020B0600070205080204" pitchFamily="34" charset="-128"/>
              </a:defRPr>
            </a:lvl4pPr>
            <a:lvl5pPr marL="2057400" indent="-228600" eaLnBrk="0" hangingPunct="0">
              <a:defRPr sz="2400">
                <a:solidFill>
                  <a:schemeClr val="tx1"/>
                </a:solidFill>
                <a:latin typeface="Palatino"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Palatino"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Palatino"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Palatino"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Palatino" charset="0"/>
                <a:ea typeface="MS PGothic" panose="020B0600070205080204" pitchFamily="34" charset="-128"/>
              </a:defRPr>
            </a:lvl9pPr>
          </a:lstStyle>
          <a:p>
            <a:pPr algn="ctr" eaLnBrk="1" hangingPunct="1"/>
            <a:r>
              <a:rPr lang="en-US" altLang="en-US" sz="1800" dirty="0">
                <a:latin typeface="+mn-lt"/>
              </a:rPr>
              <a:t>Host Assembly</a:t>
            </a:r>
          </a:p>
          <a:p>
            <a:pPr algn="ctr" eaLnBrk="1" hangingPunct="1"/>
            <a:r>
              <a:rPr lang="en-US" altLang="en-US" sz="1800" dirty="0">
                <a:latin typeface="+mn-lt"/>
              </a:rPr>
              <a:t>(e.g., x86, Power, ARM)</a:t>
            </a:r>
          </a:p>
        </p:txBody>
      </p:sp>
      <p:sp>
        <p:nvSpPr>
          <p:cNvPr id="18" name="Snip Diagonal Corner Rectangle 17"/>
          <p:cNvSpPr/>
          <p:nvPr/>
        </p:nvSpPr>
        <p:spPr>
          <a:xfrm>
            <a:off x="4315966" y="972341"/>
            <a:ext cx="457200" cy="548640"/>
          </a:xfrm>
          <a:prstGeom prst="snip2DiagRect">
            <a:avLst/>
          </a:prstGeom>
          <a:solidFill>
            <a:schemeClr val="accent3">
              <a:lumMod val="40000"/>
              <a:lumOff val="60000"/>
            </a:schemeClr>
          </a:solidFill>
          <a:ln>
            <a:solidFill>
              <a:schemeClr val="accent3"/>
            </a:solidFill>
          </a:ln>
        </p:spPr>
        <p:style>
          <a:lnRef idx="1">
            <a:schemeClr val="accent3"/>
          </a:lnRef>
          <a:fillRef idx="2">
            <a:schemeClr val="accent3"/>
          </a:fillRef>
          <a:effectRef idx="1">
            <a:schemeClr val="accent3"/>
          </a:effectRef>
          <a:fontRef idx="minor">
            <a:schemeClr val="dk1"/>
          </a:fontRef>
        </p:style>
        <p:txBody>
          <a:bodyPr lIns="0" tIns="0" rIns="0" bIns="0" rtlCol="0" anchor="ctr"/>
          <a:lstStyle/>
          <a:p>
            <a:pPr algn="ctr"/>
            <a:r>
              <a:rPr lang="en-US" sz="2000" dirty="0">
                <a:cs typeface="Courier New" panose="02070309020205020404" pitchFamily="49" charset="0"/>
              </a:rPr>
              <a:t>.cu</a:t>
            </a:r>
          </a:p>
        </p:txBody>
      </p:sp>
      <p:sp>
        <p:nvSpPr>
          <p:cNvPr id="19" name="Hexagon 18"/>
          <p:cNvSpPr/>
          <p:nvPr/>
        </p:nvSpPr>
        <p:spPr>
          <a:xfrm>
            <a:off x="5598412" y="2708459"/>
            <a:ext cx="640080" cy="548640"/>
          </a:xfrm>
          <a:prstGeom prst="hexagon">
            <a:avLst/>
          </a:prstGeom>
          <a:solidFill>
            <a:schemeClr val="accent6">
              <a:lumMod val="40000"/>
              <a:lumOff val="60000"/>
            </a:schemeClr>
          </a:solidFill>
          <a:ln>
            <a:solidFill>
              <a:schemeClr val="accent6"/>
            </a:solidFill>
          </a:ln>
        </p:spPr>
        <p:style>
          <a:lnRef idx="1">
            <a:schemeClr val="accent6"/>
          </a:lnRef>
          <a:fillRef idx="2">
            <a:schemeClr val="accent6"/>
          </a:fillRef>
          <a:effectRef idx="1">
            <a:schemeClr val="accent6"/>
          </a:effectRef>
          <a:fontRef idx="minor">
            <a:schemeClr val="dk1"/>
          </a:fontRef>
        </p:style>
        <p:txBody>
          <a:bodyPr lIns="0" tIns="0" rIns="0" bIns="0" rtlCol="0" anchor="ctr"/>
          <a:lstStyle/>
          <a:p>
            <a:pPr algn="ctr"/>
            <a:r>
              <a:rPr lang="en-US" sz="2000" dirty="0">
                <a:cs typeface="Courier New" panose="02070309020205020404" pitchFamily="49" charset="0"/>
              </a:rPr>
              <a:t>.</a:t>
            </a:r>
            <a:r>
              <a:rPr lang="en-US" sz="2000" dirty="0" err="1">
                <a:cs typeface="Courier New" panose="02070309020205020404" pitchFamily="49" charset="0"/>
              </a:rPr>
              <a:t>ptx</a:t>
            </a:r>
            <a:endParaRPr lang="en-US" sz="2000" dirty="0">
              <a:cs typeface="Courier New" panose="02070309020205020404" pitchFamily="49" charset="0"/>
            </a:endParaRPr>
          </a:p>
        </p:txBody>
      </p:sp>
      <p:sp>
        <p:nvSpPr>
          <p:cNvPr id="20" name="Oval 19"/>
          <p:cNvSpPr/>
          <p:nvPr/>
        </p:nvSpPr>
        <p:spPr>
          <a:xfrm>
            <a:off x="2900932" y="4501727"/>
            <a:ext cx="548640" cy="548640"/>
          </a:xfrm>
          <a:prstGeom prst="ellipse">
            <a:avLst/>
          </a:prstGeom>
          <a:solidFill>
            <a:schemeClr val="accent5">
              <a:lumMod val="40000"/>
              <a:lumOff val="60000"/>
            </a:schemeClr>
          </a:solidFill>
          <a:ln>
            <a:solidFill>
              <a:schemeClr val="accent5"/>
            </a:solidFill>
          </a:ln>
        </p:spPr>
        <p:style>
          <a:lnRef idx="1">
            <a:schemeClr val="accent6"/>
          </a:lnRef>
          <a:fillRef idx="2">
            <a:schemeClr val="accent6"/>
          </a:fillRef>
          <a:effectRef idx="1">
            <a:schemeClr val="accent6"/>
          </a:effectRef>
          <a:fontRef idx="minor">
            <a:schemeClr val="dk1"/>
          </a:fontRef>
        </p:style>
        <p:txBody>
          <a:bodyPr lIns="0" tIns="0" rIns="0" bIns="0" rtlCol="0" anchor="ctr"/>
          <a:lstStyle/>
          <a:p>
            <a:pPr algn="ctr"/>
            <a:endParaRPr lang="en-US" sz="2000" dirty="0">
              <a:cs typeface="Courier New" panose="02070309020205020404" pitchFamily="49" charset="0"/>
            </a:endParaRPr>
          </a:p>
        </p:txBody>
      </p:sp>
      <p:sp>
        <p:nvSpPr>
          <p:cNvPr id="21" name="Snip Diagonal Corner Rectangle 20"/>
          <p:cNvSpPr/>
          <p:nvPr/>
        </p:nvSpPr>
        <p:spPr>
          <a:xfrm>
            <a:off x="2946652" y="2708459"/>
            <a:ext cx="457200" cy="548640"/>
          </a:xfrm>
          <a:prstGeom prst="snip2DiagRect">
            <a:avLst/>
          </a:prstGeom>
          <a:solidFill>
            <a:schemeClr val="accent3">
              <a:lumMod val="40000"/>
              <a:lumOff val="60000"/>
            </a:schemeClr>
          </a:solidFill>
          <a:ln>
            <a:solidFill>
              <a:schemeClr val="accent3"/>
            </a:solidFill>
          </a:ln>
        </p:spPr>
        <p:style>
          <a:lnRef idx="1">
            <a:schemeClr val="accent3"/>
          </a:lnRef>
          <a:fillRef idx="2">
            <a:schemeClr val="accent3"/>
          </a:fillRef>
          <a:effectRef idx="1">
            <a:schemeClr val="accent3"/>
          </a:effectRef>
          <a:fontRef idx="minor">
            <a:schemeClr val="dk1"/>
          </a:fontRef>
        </p:style>
        <p:txBody>
          <a:bodyPr lIns="0" tIns="0" rIns="0" bIns="0" rtlCol="0" anchor="ctr"/>
          <a:lstStyle/>
          <a:p>
            <a:pPr algn="ctr"/>
            <a:r>
              <a:rPr lang="en-US" sz="2000" dirty="0">
                <a:cs typeface="Courier New" panose="02070309020205020404" pitchFamily="49" charset="0"/>
              </a:rPr>
              <a:t>.c</a:t>
            </a:r>
          </a:p>
        </p:txBody>
      </p:sp>
      <p:sp>
        <p:nvSpPr>
          <p:cNvPr id="22" name="Oval 21"/>
          <p:cNvSpPr/>
          <p:nvPr/>
        </p:nvSpPr>
        <p:spPr>
          <a:xfrm>
            <a:off x="5644132" y="4501727"/>
            <a:ext cx="548640" cy="548640"/>
          </a:xfrm>
          <a:prstGeom prst="ellipse">
            <a:avLst/>
          </a:prstGeom>
          <a:solidFill>
            <a:schemeClr val="accent6">
              <a:lumMod val="40000"/>
              <a:lumOff val="60000"/>
            </a:schemeClr>
          </a:solidFill>
          <a:ln>
            <a:solidFill>
              <a:schemeClr val="accent6"/>
            </a:solidFill>
          </a:ln>
        </p:spPr>
        <p:style>
          <a:lnRef idx="1">
            <a:schemeClr val="accent6"/>
          </a:lnRef>
          <a:fillRef idx="2">
            <a:schemeClr val="accent6"/>
          </a:fillRef>
          <a:effectRef idx="1">
            <a:schemeClr val="accent6"/>
          </a:effectRef>
          <a:fontRef idx="minor">
            <a:schemeClr val="dk1"/>
          </a:fontRef>
        </p:style>
        <p:txBody>
          <a:bodyPr lIns="0" tIns="0" rIns="0" bIns="0" rtlCol="0" anchor="ctr"/>
          <a:lstStyle/>
          <a:p>
            <a:pPr algn="ctr"/>
            <a:endParaRPr lang="en-US" sz="2000" dirty="0">
              <a:cs typeface="Courier New" panose="02070309020205020404" pitchFamily="49" charset="0"/>
            </a:endParaRPr>
          </a:p>
        </p:txBody>
      </p:sp>
      <p:sp>
        <p:nvSpPr>
          <p:cNvPr id="23" name="Rectangle 22"/>
          <p:cNvSpPr/>
          <p:nvPr/>
        </p:nvSpPr>
        <p:spPr>
          <a:xfrm>
            <a:off x="1972816" y="5301208"/>
            <a:ext cx="2404872" cy="1006675"/>
          </a:xfrm>
          <a:prstGeom prst="rect">
            <a:avLst/>
          </a:prstGeom>
          <a:solidFill>
            <a:schemeClr val="accent5">
              <a:lumMod val="60000"/>
              <a:lumOff val="40000"/>
            </a:schemeClr>
          </a:solidFill>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3200" b="1" dirty="0">
                <a:solidFill>
                  <a:schemeClr val="accent5">
                    <a:lumMod val="75000"/>
                  </a:schemeClr>
                </a:solidFill>
              </a:rPr>
              <a:t>CPU</a:t>
            </a:r>
            <a:endParaRPr lang="en-US" b="1" dirty="0">
              <a:solidFill>
                <a:schemeClr val="accent5">
                  <a:lumMod val="75000"/>
                </a:schemeClr>
              </a:solidFill>
            </a:endParaRPr>
          </a:p>
        </p:txBody>
      </p:sp>
      <p:sp>
        <p:nvSpPr>
          <p:cNvPr id="24" name="Rectangle 23"/>
          <p:cNvSpPr/>
          <p:nvPr/>
        </p:nvSpPr>
        <p:spPr>
          <a:xfrm>
            <a:off x="4716016" y="5301208"/>
            <a:ext cx="2404872" cy="1006675"/>
          </a:xfrm>
          <a:prstGeom prst="rect">
            <a:avLst/>
          </a:prstGeom>
          <a:solidFill>
            <a:schemeClr val="accent6">
              <a:lumMod val="60000"/>
              <a:lumOff val="40000"/>
            </a:schemeClr>
          </a:solidFill>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3200" b="1" dirty="0">
                <a:solidFill>
                  <a:schemeClr val="accent6">
                    <a:lumMod val="75000"/>
                  </a:schemeClr>
                </a:solidFill>
              </a:rPr>
              <a:t>GPU</a:t>
            </a:r>
            <a:endParaRPr lang="en-US" b="1" dirty="0">
              <a:solidFill>
                <a:schemeClr val="accent6">
                  <a:lumMod val="75000"/>
                </a:schemeClr>
              </a:solidFill>
            </a:endParaRPr>
          </a:p>
        </p:txBody>
      </p:sp>
      <p:cxnSp>
        <p:nvCxnSpPr>
          <p:cNvPr id="32" name="Straight Arrow Connector 31"/>
          <p:cNvCxnSpPr>
            <a:stCxn id="18" idx="1"/>
          </p:cNvCxnSpPr>
          <p:nvPr/>
        </p:nvCxnSpPr>
        <p:spPr>
          <a:xfrm>
            <a:off x="4544566" y="1520981"/>
            <a:ext cx="0" cy="250839"/>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33" name="Straight Arrow Connector 32"/>
          <p:cNvCxnSpPr>
            <a:endCxn id="20" idx="0"/>
          </p:cNvCxnSpPr>
          <p:nvPr/>
        </p:nvCxnSpPr>
        <p:spPr>
          <a:xfrm>
            <a:off x="3175252" y="4250888"/>
            <a:ext cx="0" cy="250839"/>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38" name="Straight Arrow Connector 37"/>
          <p:cNvCxnSpPr>
            <a:endCxn id="21" idx="3"/>
          </p:cNvCxnSpPr>
          <p:nvPr/>
        </p:nvCxnSpPr>
        <p:spPr>
          <a:xfrm>
            <a:off x="3175252" y="2457620"/>
            <a:ext cx="0" cy="250839"/>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42" name="Straight Arrow Connector 41"/>
          <p:cNvCxnSpPr>
            <a:stCxn id="20" idx="4"/>
            <a:endCxn id="23" idx="0"/>
          </p:cNvCxnSpPr>
          <p:nvPr/>
        </p:nvCxnSpPr>
        <p:spPr>
          <a:xfrm>
            <a:off x="3175252" y="5050367"/>
            <a:ext cx="0" cy="250841"/>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45" name="Straight Arrow Connector 44"/>
          <p:cNvCxnSpPr>
            <a:stCxn id="21" idx="1"/>
          </p:cNvCxnSpPr>
          <p:nvPr/>
        </p:nvCxnSpPr>
        <p:spPr>
          <a:xfrm>
            <a:off x="3175252" y="3257099"/>
            <a:ext cx="0" cy="250839"/>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48" name="Straight Arrow Connector 47"/>
          <p:cNvCxnSpPr>
            <a:endCxn id="22" idx="0"/>
          </p:cNvCxnSpPr>
          <p:nvPr/>
        </p:nvCxnSpPr>
        <p:spPr>
          <a:xfrm>
            <a:off x="5918452" y="4250888"/>
            <a:ext cx="0" cy="250839"/>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49" name="Straight Arrow Connector 48"/>
          <p:cNvCxnSpPr/>
          <p:nvPr/>
        </p:nvCxnSpPr>
        <p:spPr>
          <a:xfrm>
            <a:off x="5918452" y="2457620"/>
            <a:ext cx="0" cy="250839"/>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50" name="Straight Arrow Connector 49"/>
          <p:cNvCxnSpPr>
            <a:stCxn id="22" idx="4"/>
            <a:endCxn id="24" idx="0"/>
          </p:cNvCxnSpPr>
          <p:nvPr/>
        </p:nvCxnSpPr>
        <p:spPr>
          <a:xfrm>
            <a:off x="5918452" y="5050367"/>
            <a:ext cx="0" cy="250841"/>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51" name="Straight Arrow Connector 50"/>
          <p:cNvCxnSpPr/>
          <p:nvPr/>
        </p:nvCxnSpPr>
        <p:spPr>
          <a:xfrm flipH="1">
            <a:off x="5918452" y="3257099"/>
            <a:ext cx="0" cy="250839"/>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27" name="TextBox 610">
            <a:extLst>
              <a:ext uri="{FF2B5EF4-FFF2-40B4-BE49-F238E27FC236}">
                <a16:creationId xmlns:a16="http://schemas.microsoft.com/office/drawing/2014/main" id="{7D65D2A5-EDD0-AF44-8251-6DB64E33C6E4}"/>
              </a:ext>
            </a:extLst>
          </p:cNvPr>
          <p:cNvSpPr txBox="1">
            <a:spLocks noChangeArrowheads="1"/>
          </p:cNvSpPr>
          <p:nvPr/>
        </p:nvSpPr>
        <p:spPr bwMode="auto">
          <a:xfrm>
            <a:off x="228600" y="6541584"/>
            <a:ext cx="156164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rPr>
              <a:t>Slide credit: Izzat El Hajj</a:t>
            </a:r>
          </a:p>
        </p:txBody>
      </p:sp>
      <p:sp>
        <p:nvSpPr>
          <p:cNvPr id="28" name="Marcador de número de diapositiva 3">
            <a:extLst>
              <a:ext uri="{FF2B5EF4-FFF2-40B4-BE49-F238E27FC236}">
                <a16:creationId xmlns:a16="http://schemas.microsoft.com/office/drawing/2014/main" id="{F38B17E1-6E98-2242-AD76-D8A8024C1B4D}"/>
              </a:ext>
            </a:extLst>
          </p:cNvPr>
          <p:cNvSpPr>
            <a:spLocks noGrp="1"/>
          </p:cNvSpPr>
          <p:nvPr>
            <p:ph type="sldNum" sz="quarter" idx="11"/>
          </p:nvPr>
        </p:nvSpPr>
        <p:spPr>
          <a:xfrm>
            <a:off x="6553200" y="6243638"/>
            <a:ext cx="2133600" cy="457200"/>
          </a:xfrm>
        </p:spPr>
        <p:txBody>
          <a:bodyPr/>
          <a:lstStyle/>
          <a:p>
            <a:fld id="{323594FA-E141-4234-AE05-360401972BE7}" type="slidenum">
              <a:rPr lang="en-US" altLang="en-US" smtClean="0"/>
              <a:pPr/>
              <a:t>35</a:t>
            </a:fld>
            <a:endParaRPr lang="en-US" altLang="en-US" dirty="0"/>
          </a:p>
        </p:txBody>
      </p:sp>
    </p:spTree>
    <p:extLst>
      <p:ext uri="{BB962C8B-B14F-4D97-AF65-F5344CB8AC3E}">
        <p14:creationId xmlns:p14="http://schemas.microsoft.com/office/powerpoint/2010/main" val="19394816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1"/>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45"/>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7"/>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0"/>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33"/>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23"/>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42"/>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19"/>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49"/>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3"/>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51"/>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16"/>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22"/>
                                        </p:tgtEl>
                                        <p:attrNameLst>
                                          <p:attrName>style.visibility</p:attrName>
                                        </p:attrNameLst>
                                      </p:cBhvr>
                                      <p:to>
                                        <p:strVal val="visible"/>
                                      </p:to>
                                    </p:set>
                                  </p:childTnLst>
                                </p:cTn>
                              </p:par>
                              <p:par>
                                <p:cTn id="63" presetID="1" presetClass="entr" presetSubtype="0" fill="hold" nodeType="withEffect">
                                  <p:stCondLst>
                                    <p:cond delay="0"/>
                                  </p:stCondLst>
                                  <p:childTnLst>
                                    <p:set>
                                      <p:cBhvr>
                                        <p:cTn id="64" dur="1" fill="hold">
                                          <p:stCondLst>
                                            <p:cond delay="0"/>
                                          </p:stCondLst>
                                        </p:cTn>
                                        <p:tgtEl>
                                          <p:spTgt spid="48"/>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grpId="0" nodeType="clickEffect">
                                  <p:stCondLst>
                                    <p:cond delay="0"/>
                                  </p:stCondLst>
                                  <p:childTnLst>
                                    <p:set>
                                      <p:cBhvr>
                                        <p:cTn id="68" dur="1" fill="hold">
                                          <p:stCondLst>
                                            <p:cond delay="0"/>
                                          </p:stCondLst>
                                        </p:cTn>
                                        <p:tgtEl>
                                          <p:spTgt spid="24"/>
                                        </p:tgtEl>
                                        <p:attrNameLst>
                                          <p:attrName>style.visibility</p:attrName>
                                        </p:attrNameLst>
                                      </p:cBhvr>
                                      <p:to>
                                        <p:strVal val="visible"/>
                                      </p:to>
                                    </p:set>
                                  </p:childTnLst>
                                </p:cTn>
                              </p:par>
                              <p:par>
                                <p:cTn id="69" presetID="1" presetClass="entr" presetSubtype="0" fill="hold" nodeType="withEffect">
                                  <p:stCondLst>
                                    <p:cond delay="0"/>
                                  </p:stCondLst>
                                  <p:childTnLst>
                                    <p:set>
                                      <p:cBhvr>
                                        <p:cTn id="70" dur="1" fill="hold">
                                          <p:stCondLst>
                                            <p:cond delay="0"/>
                                          </p:stCondLst>
                                        </p:cTn>
                                        <p:tgtEl>
                                          <p:spTgt spid="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9" grpId="0"/>
      <p:bldP spid="11" grpId="0"/>
      <p:bldP spid="13" grpId="0" animBg="1"/>
      <p:bldP spid="16" grpId="0"/>
      <p:bldP spid="17" grpId="0"/>
      <p:bldP spid="18" grpId="0" animBg="1"/>
      <p:bldP spid="19" grpId="0" animBg="1"/>
      <p:bldP spid="20" grpId="0" animBg="1"/>
      <p:bldP spid="21" grpId="0" animBg="1"/>
      <p:bldP spid="22" grpId="0" animBg="1"/>
      <p:bldP spid="23" grpId="0" animBg="1"/>
      <p:bldP spid="24"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US" dirty="0"/>
              <a:t>Indexing and Memory Access</a:t>
            </a:r>
          </a:p>
        </p:txBody>
      </p:sp>
      <p:sp>
        <p:nvSpPr>
          <p:cNvPr id="3" name="Marcador de contenido 2"/>
          <p:cNvSpPr>
            <a:spLocks noGrp="1"/>
          </p:cNvSpPr>
          <p:nvPr>
            <p:ph idx="1"/>
          </p:nvPr>
        </p:nvSpPr>
        <p:spPr/>
        <p:txBody>
          <a:bodyPr>
            <a:normAutofit/>
          </a:bodyPr>
          <a:lstStyle/>
          <a:p>
            <a:r>
              <a:rPr lang="en-US" dirty="0">
                <a:solidFill>
                  <a:srgbClr val="0000FF"/>
                </a:solidFill>
                <a:ea typeface="ヒラギノ角ゴ Pro W3" pitchFamily="-108" charset="-128"/>
                <a:cs typeface="ヒラギノ角ゴ Pro W3" pitchFamily="-108" charset="-128"/>
              </a:rPr>
              <a:t>Images are 2D data structures</a:t>
            </a:r>
          </a:p>
          <a:p>
            <a:pPr lvl="1"/>
            <a:r>
              <a:rPr lang="en-US" dirty="0">
                <a:ea typeface="ヒラギノ角ゴ Pro W3" pitchFamily="-108" charset="-128"/>
                <a:cs typeface="ヒラギノ角ゴ Pro W3" pitchFamily="-108" charset="-128"/>
              </a:rPr>
              <a:t>height x width</a:t>
            </a:r>
          </a:p>
          <a:p>
            <a:pPr lvl="1"/>
            <a:r>
              <a:rPr lang="en-US" dirty="0">
                <a:ea typeface="ヒラギノ角ゴ Pro W3" pitchFamily="-108" charset="-128"/>
                <a:cs typeface="ヒラギノ角ゴ Pro W3" pitchFamily="-108" charset="-128"/>
              </a:rPr>
              <a:t>Image[j][</a:t>
            </a:r>
            <a:r>
              <a:rPr lang="en-US" dirty="0" err="1">
                <a:ea typeface="ヒラギノ角ゴ Pro W3" pitchFamily="-108" charset="-128"/>
                <a:cs typeface="ヒラギノ角ゴ Pro W3" pitchFamily="-108" charset="-128"/>
              </a:rPr>
              <a:t>i</a:t>
            </a:r>
            <a:r>
              <a:rPr lang="en-US" dirty="0">
                <a:ea typeface="ヒラギノ角ゴ Pro W3" pitchFamily="-108" charset="-128"/>
                <a:cs typeface="ヒラギノ角ゴ Pro W3" pitchFamily="-108" charset="-128"/>
              </a:rPr>
              <a:t>], where 0 ≤ j &lt; height, and 0 ≤ </a:t>
            </a:r>
            <a:r>
              <a:rPr lang="en-US" dirty="0" err="1">
                <a:ea typeface="ヒラギノ角ゴ Pro W3" pitchFamily="-108" charset="-128"/>
                <a:cs typeface="ヒラギノ角ゴ Pro W3" pitchFamily="-108" charset="-128"/>
              </a:rPr>
              <a:t>i</a:t>
            </a:r>
            <a:r>
              <a:rPr lang="en-US" dirty="0">
                <a:ea typeface="ヒラギノ角ゴ Pro W3" pitchFamily="-108" charset="-128"/>
                <a:cs typeface="ヒラギノ角ゴ Pro W3" pitchFamily="-108" charset="-128"/>
              </a:rPr>
              <a:t> &lt; width</a:t>
            </a:r>
          </a:p>
        </p:txBody>
      </p:sp>
      <p:sp>
        <p:nvSpPr>
          <p:cNvPr id="9" name="CuadroTexto 8"/>
          <p:cNvSpPr txBox="1"/>
          <p:nvPr/>
        </p:nvSpPr>
        <p:spPr>
          <a:xfrm>
            <a:off x="899592" y="2348880"/>
            <a:ext cx="1278415" cy="369332"/>
          </a:xfrm>
          <a:prstGeom prst="rect">
            <a:avLst/>
          </a:prstGeom>
          <a:noFill/>
        </p:spPr>
        <p:txBody>
          <a:bodyPr wrap="none" rtlCol="0">
            <a:spAutoFit/>
          </a:bodyPr>
          <a:lstStyle/>
          <a:p>
            <a:r>
              <a:rPr lang="en-US" dirty="0"/>
              <a:t>Image[0][1]</a:t>
            </a:r>
          </a:p>
        </p:txBody>
      </p:sp>
      <p:sp>
        <p:nvSpPr>
          <p:cNvPr id="10" name="CuadroTexto 9"/>
          <p:cNvSpPr txBox="1"/>
          <p:nvPr/>
        </p:nvSpPr>
        <p:spPr>
          <a:xfrm>
            <a:off x="899592" y="3115735"/>
            <a:ext cx="1278415" cy="369332"/>
          </a:xfrm>
          <a:prstGeom prst="rect">
            <a:avLst/>
          </a:prstGeom>
          <a:noFill/>
        </p:spPr>
        <p:txBody>
          <a:bodyPr wrap="none" rtlCol="0">
            <a:spAutoFit/>
          </a:bodyPr>
          <a:lstStyle/>
          <a:p>
            <a:r>
              <a:rPr lang="en-US" dirty="0"/>
              <a:t>Image[1][2]</a:t>
            </a:r>
          </a:p>
        </p:txBody>
      </p:sp>
      <p:sp>
        <p:nvSpPr>
          <p:cNvPr id="4" name="Marcador de número de diapositiva 3"/>
          <p:cNvSpPr>
            <a:spLocks noGrp="1"/>
          </p:cNvSpPr>
          <p:nvPr>
            <p:ph type="sldNum" sz="quarter" idx="11"/>
          </p:nvPr>
        </p:nvSpPr>
        <p:spPr/>
        <p:txBody>
          <a:bodyPr/>
          <a:lstStyle/>
          <a:p>
            <a:fld id="{323594FA-E141-4234-AE05-360401972BE7}" type="slidenum">
              <a:rPr lang="en-US" altLang="en-US" smtClean="0"/>
              <a:pPr/>
              <a:t>36</a:t>
            </a:fld>
            <a:endParaRPr lang="en-US" altLang="en-US"/>
          </a:p>
        </p:txBody>
      </p:sp>
      <p:grpSp>
        <p:nvGrpSpPr>
          <p:cNvPr id="6" name="Group 5"/>
          <p:cNvGrpSpPr/>
          <p:nvPr/>
        </p:nvGrpSpPr>
        <p:grpSpPr>
          <a:xfrm>
            <a:off x="2876642" y="2678723"/>
            <a:ext cx="3168558" cy="3170555"/>
            <a:chOff x="2876642" y="2678723"/>
            <a:chExt cx="3168558" cy="3170555"/>
          </a:xfrm>
        </p:grpSpPr>
        <p:pic>
          <p:nvPicPr>
            <p:cNvPr id="7" name="Imagen 6" descr="heart.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98800" y="2902878"/>
              <a:ext cx="2946400" cy="2946400"/>
            </a:xfrm>
            <a:prstGeom prst="rect">
              <a:avLst/>
            </a:prstGeom>
          </p:spPr>
        </p:pic>
        <p:sp>
          <p:nvSpPr>
            <p:cNvPr id="5" name="TextBox 4"/>
            <p:cNvSpPr txBox="1"/>
            <p:nvPr/>
          </p:nvSpPr>
          <p:spPr>
            <a:xfrm>
              <a:off x="3203848" y="2678723"/>
              <a:ext cx="255198" cy="246221"/>
            </a:xfrm>
            <a:prstGeom prst="rect">
              <a:avLst/>
            </a:prstGeom>
            <a:noFill/>
          </p:spPr>
          <p:txBody>
            <a:bodyPr wrap="none" rtlCol="0">
              <a:spAutoFit/>
            </a:bodyPr>
            <a:lstStyle/>
            <a:p>
              <a:r>
                <a:rPr lang="en-US" sz="1000" dirty="0"/>
                <a:t>0</a:t>
              </a:r>
            </a:p>
          </p:txBody>
        </p:sp>
        <p:sp>
          <p:nvSpPr>
            <p:cNvPr id="11" name="TextBox 10"/>
            <p:cNvSpPr txBox="1"/>
            <p:nvPr/>
          </p:nvSpPr>
          <p:spPr>
            <a:xfrm>
              <a:off x="3563888" y="2678723"/>
              <a:ext cx="255198" cy="246221"/>
            </a:xfrm>
            <a:prstGeom prst="rect">
              <a:avLst/>
            </a:prstGeom>
            <a:noFill/>
          </p:spPr>
          <p:txBody>
            <a:bodyPr wrap="none" rtlCol="0">
              <a:spAutoFit/>
            </a:bodyPr>
            <a:lstStyle/>
            <a:p>
              <a:r>
                <a:rPr lang="en-US" sz="1000" dirty="0"/>
                <a:t>1</a:t>
              </a:r>
            </a:p>
          </p:txBody>
        </p:sp>
        <p:sp>
          <p:nvSpPr>
            <p:cNvPr id="13" name="TextBox 12"/>
            <p:cNvSpPr txBox="1"/>
            <p:nvPr/>
          </p:nvSpPr>
          <p:spPr>
            <a:xfrm>
              <a:off x="3923928" y="2678723"/>
              <a:ext cx="255198" cy="246221"/>
            </a:xfrm>
            <a:prstGeom prst="rect">
              <a:avLst/>
            </a:prstGeom>
            <a:noFill/>
          </p:spPr>
          <p:txBody>
            <a:bodyPr wrap="none" rtlCol="0">
              <a:spAutoFit/>
            </a:bodyPr>
            <a:lstStyle/>
            <a:p>
              <a:r>
                <a:rPr lang="en-US" sz="1000" dirty="0"/>
                <a:t>2</a:t>
              </a:r>
            </a:p>
          </p:txBody>
        </p:sp>
        <p:sp>
          <p:nvSpPr>
            <p:cNvPr id="14" name="TextBox 13"/>
            <p:cNvSpPr txBox="1"/>
            <p:nvPr/>
          </p:nvSpPr>
          <p:spPr>
            <a:xfrm>
              <a:off x="4283968" y="2678723"/>
              <a:ext cx="255198" cy="246221"/>
            </a:xfrm>
            <a:prstGeom prst="rect">
              <a:avLst/>
            </a:prstGeom>
            <a:noFill/>
          </p:spPr>
          <p:txBody>
            <a:bodyPr wrap="none" rtlCol="0">
              <a:spAutoFit/>
            </a:bodyPr>
            <a:lstStyle/>
            <a:p>
              <a:r>
                <a:rPr lang="en-US" sz="1000" dirty="0"/>
                <a:t>3</a:t>
              </a:r>
            </a:p>
          </p:txBody>
        </p:sp>
        <p:sp>
          <p:nvSpPr>
            <p:cNvPr id="15" name="TextBox 14"/>
            <p:cNvSpPr txBox="1"/>
            <p:nvPr/>
          </p:nvSpPr>
          <p:spPr>
            <a:xfrm>
              <a:off x="4644008" y="2678723"/>
              <a:ext cx="255198" cy="246221"/>
            </a:xfrm>
            <a:prstGeom prst="rect">
              <a:avLst/>
            </a:prstGeom>
            <a:noFill/>
          </p:spPr>
          <p:txBody>
            <a:bodyPr wrap="none" rtlCol="0">
              <a:spAutoFit/>
            </a:bodyPr>
            <a:lstStyle/>
            <a:p>
              <a:r>
                <a:rPr lang="en-US" sz="1000" dirty="0"/>
                <a:t>4</a:t>
              </a:r>
            </a:p>
          </p:txBody>
        </p:sp>
        <p:sp>
          <p:nvSpPr>
            <p:cNvPr id="16" name="TextBox 15"/>
            <p:cNvSpPr txBox="1"/>
            <p:nvPr/>
          </p:nvSpPr>
          <p:spPr>
            <a:xfrm>
              <a:off x="5004048" y="2678723"/>
              <a:ext cx="255198" cy="246221"/>
            </a:xfrm>
            <a:prstGeom prst="rect">
              <a:avLst/>
            </a:prstGeom>
            <a:noFill/>
          </p:spPr>
          <p:txBody>
            <a:bodyPr wrap="none" rtlCol="0">
              <a:spAutoFit/>
            </a:bodyPr>
            <a:lstStyle/>
            <a:p>
              <a:r>
                <a:rPr lang="en-US" sz="1000" dirty="0"/>
                <a:t>5</a:t>
              </a:r>
            </a:p>
          </p:txBody>
        </p:sp>
        <p:sp>
          <p:nvSpPr>
            <p:cNvPr id="17" name="TextBox 16"/>
            <p:cNvSpPr txBox="1"/>
            <p:nvPr/>
          </p:nvSpPr>
          <p:spPr>
            <a:xfrm>
              <a:off x="5364088" y="2678723"/>
              <a:ext cx="255198" cy="246221"/>
            </a:xfrm>
            <a:prstGeom prst="rect">
              <a:avLst/>
            </a:prstGeom>
            <a:noFill/>
          </p:spPr>
          <p:txBody>
            <a:bodyPr wrap="none" rtlCol="0">
              <a:spAutoFit/>
            </a:bodyPr>
            <a:lstStyle/>
            <a:p>
              <a:r>
                <a:rPr lang="en-US" sz="1000" dirty="0"/>
                <a:t>6</a:t>
              </a:r>
            </a:p>
          </p:txBody>
        </p:sp>
        <p:sp>
          <p:nvSpPr>
            <p:cNvPr id="18" name="TextBox 17"/>
            <p:cNvSpPr txBox="1"/>
            <p:nvPr/>
          </p:nvSpPr>
          <p:spPr>
            <a:xfrm>
              <a:off x="5724128" y="2678723"/>
              <a:ext cx="255198" cy="246221"/>
            </a:xfrm>
            <a:prstGeom prst="rect">
              <a:avLst/>
            </a:prstGeom>
            <a:noFill/>
          </p:spPr>
          <p:txBody>
            <a:bodyPr wrap="none" rtlCol="0">
              <a:spAutoFit/>
            </a:bodyPr>
            <a:lstStyle/>
            <a:p>
              <a:r>
                <a:rPr lang="en-US" sz="1000" dirty="0"/>
                <a:t>7</a:t>
              </a:r>
            </a:p>
          </p:txBody>
        </p:sp>
        <p:sp>
          <p:nvSpPr>
            <p:cNvPr id="19" name="TextBox 18"/>
            <p:cNvSpPr txBox="1"/>
            <p:nvPr/>
          </p:nvSpPr>
          <p:spPr>
            <a:xfrm>
              <a:off x="2876642" y="2996952"/>
              <a:ext cx="255198" cy="246221"/>
            </a:xfrm>
            <a:prstGeom prst="rect">
              <a:avLst/>
            </a:prstGeom>
            <a:noFill/>
          </p:spPr>
          <p:txBody>
            <a:bodyPr wrap="none" rtlCol="0">
              <a:spAutoFit/>
            </a:bodyPr>
            <a:lstStyle/>
            <a:p>
              <a:r>
                <a:rPr lang="en-US" sz="1000"/>
                <a:t>0</a:t>
              </a:r>
            </a:p>
          </p:txBody>
        </p:sp>
        <p:sp>
          <p:nvSpPr>
            <p:cNvPr id="20" name="TextBox 19"/>
            <p:cNvSpPr txBox="1"/>
            <p:nvPr/>
          </p:nvSpPr>
          <p:spPr>
            <a:xfrm>
              <a:off x="2876642" y="3356992"/>
              <a:ext cx="255198" cy="246221"/>
            </a:xfrm>
            <a:prstGeom prst="rect">
              <a:avLst/>
            </a:prstGeom>
            <a:noFill/>
          </p:spPr>
          <p:txBody>
            <a:bodyPr wrap="none" rtlCol="0">
              <a:spAutoFit/>
            </a:bodyPr>
            <a:lstStyle/>
            <a:p>
              <a:r>
                <a:rPr lang="en-US" sz="1000" dirty="0"/>
                <a:t>1</a:t>
              </a:r>
            </a:p>
          </p:txBody>
        </p:sp>
        <p:sp>
          <p:nvSpPr>
            <p:cNvPr id="21" name="TextBox 20"/>
            <p:cNvSpPr txBox="1"/>
            <p:nvPr/>
          </p:nvSpPr>
          <p:spPr>
            <a:xfrm>
              <a:off x="2876642" y="3717032"/>
              <a:ext cx="255198" cy="246221"/>
            </a:xfrm>
            <a:prstGeom prst="rect">
              <a:avLst/>
            </a:prstGeom>
            <a:noFill/>
          </p:spPr>
          <p:txBody>
            <a:bodyPr wrap="none" rtlCol="0">
              <a:spAutoFit/>
            </a:bodyPr>
            <a:lstStyle/>
            <a:p>
              <a:r>
                <a:rPr lang="en-US" sz="1000" dirty="0"/>
                <a:t>2</a:t>
              </a:r>
            </a:p>
          </p:txBody>
        </p:sp>
        <p:sp>
          <p:nvSpPr>
            <p:cNvPr id="22" name="TextBox 21"/>
            <p:cNvSpPr txBox="1"/>
            <p:nvPr/>
          </p:nvSpPr>
          <p:spPr>
            <a:xfrm>
              <a:off x="2876642" y="4077072"/>
              <a:ext cx="255198" cy="246221"/>
            </a:xfrm>
            <a:prstGeom prst="rect">
              <a:avLst/>
            </a:prstGeom>
            <a:noFill/>
          </p:spPr>
          <p:txBody>
            <a:bodyPr wrap="none" rtlCol="0">
              <a:spAutoFit/>
            </a:bodyPr>
            <a:lstStyle/>
            <a:p>
              <a:r>
                <a:rPr lang="en-US" sz="1000" dirty="0"/>
                <a:t>3</a:t>
              </a:r>
            </a:p>
          </p:txBody>
        </p:sp>
        <p:sp>
          <p:nvSpPr>
            <p:cNvPr id="23" name="TextBox 22"/>
            <p:cNvSpPr txBox="1"/>
            <p:nvPr/>
          </p:nvSpPr>
          <p:spPr>
            <a:xfrm>
              <a:off x="2876642" y="4437112"/>
              <a:ext cx="255198" cy="246221"/>
            </a:xfrm>
            <a:prstGeom prst="rect">
              <a:avLst/>
            </a:prstGeom>
            <a:noFill/>
          </p:spPr>
          <p:txBody>
            <a:bodyPr wrap="none" rtlCol="0">
              <a:spAutoFit/>
            </a:bodyPr>
            <a:lstStyle/>
            <a:p>
              <a:r>
                <a:rPr lang="en-US" sz="1000" dirty="0"/>
                <a:t>4</a:t>
              </a:r>
            </a:p>
          </p:txBody>
        </p:sp>
        <p:sp>
          <p:nvSpPr>
            <p:cNvPr id="24" name="TextBox 23"/>
            <p:cNvSpPr txBox="1"/>
            <p:nvPr/>
          </p:nvSpPr>
          <p:spPr>
            <a:xfrm>
              <a:off x="2876642" y="4797152"/>
              <a:ext cx="255198" cy="246221"/>
            </a:xfrm>
            <a:prstGeom prst="rect">
              <a:avLst/>
            </a:prstGeom>
            <a:noFill/>
          </p:spPr>
          <p:txBody>
            <a:bodyPr wrap="none" rtlCol="0">
              <a:spAutoFit/>
            </a:bodyPr>
            <a:lstStyle/>
            <a:p>
              <a:r>
                <a:rPr lang="en-US" sz="1000" dirty="0"/>
                <a:t>5</a:t>
              </a:r>
            </a:p>
          </p:txBody>
        </p:sp>
        <p:sp>
          <p:nvSpPr>
            <p:cNvPr id="25" name="TextBox 24"/>
            <p:cNvSpPr txBox="1"/>
            <p:nvPr/>
          </p:nvSpPr>
          <p:spPr>
            <a:xfrm>
              <a:off x="2876642" y="5157192"/>
              <a:ext cx="255198" cy="246221"/>
            </a:xfrm>
            <a:prstGeom prst="rect">
              <a:avLst/>
            </a:prstGeom>
            <a:noFill/>
          </p:spPr>
          <p:txBody>
            <a:bodyPr wrap="none" rtlCol="0">
              <a:spAutoFit/>
            </a:bodyPr>
            <a:lstStyle/>
            <a:p>
              <a:r>
                <a:rPr lang="en-US" sz="1000" dirty="0"/>
                <a:t>6</a:t>
              </a:r>
            </a:p>
          </p:txBody>
        </p:sp>
        <p:sp>
          <p:nvSpPr>
            <p:cNvPr id="26" name="TextBox 25"/>
            <p:cNvSpPr txBox="1"/>
            <p:nvPr/>
          </p:nvSpPr>
          <p:spPr>
            <a:xfrm>
              <a:off x="2876642" y="5517232"/>
              <a:ext cx="255198" cy="246221"/>
            </a:xfrm>
            <a:prstGeom prst="rect">
              <a:avLst/>
            </a:prstGeom>
            <a:noFill/>
          </p:spPr>
          <p:txBody>
            <a:bodyPr wrap="none" rtlCol="0">
              <a:spAutoFit/>
            </a:bodyPr>
            <a:lstStyle/>
            <a:p>
              <a:r>
                <a:rPr lang="en-US" sz="1000" dirty="0"/>
                <a:t>7</a:t>
              </a:r>
            </a:p>
          </p:txBody>
        </p:sp>
      </p:grpSp>
      <p:cxnSp>
        <p:nvCxnSpPr>
          <p:cNvPr id="8" name="Conector recto de flecha 7"/>
          <p:cNvCxnSpPr/>
          <p:nvPr/>
        </p:nvCxnSpPr>
        <p:spPr>
          <a:xfrm>
            <a:off x="2258467" y="2558910"/>
            <a:ext cx="1414837" cy="556825"/>
          </a:xfrm>
          <a:prstGeom prst="straightConnector1">
            <a:avLst/>
          </a:prstGeom>
          <a:ln>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2" name="Conector recto de flecha 11"/>
          <p:cNvCxnSpPr/>
          <p:nvPr/>
        </p:nvCxnSpPr>
        <p:spPr>
          <a:xfrm>
            <a:off x="2258467" y="3298665"/>
            <a:ext cx="1769877" cy="186402"/>
          </a:xfrm>
          <a:prstGeom prst="straightConnector1">
            <a:avLst/>
          </a:prstGeom>
          <a:ln>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1863569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US" dirty="0"/>
              <a:t>Image Layout in Memory</a:t>
            </a:r>
          </a:p>
        </p:txBody>
      </p:sp>
      <p:sp>
        <p:nvSpPr>
          <p:cNvPr id="3" name="Marcador de contenido 2"/>
          <p:cNvSpPr>
            <a:spLocks noGrp="1"/>
          </p:cNvSpPr>
          <p:nvPr>
            <p:ph idx="1"/>
          </p:nvPr>
        </p:nvSpPr>
        <p:spPr/>
        <p:txBody>
          <a:bodyPr>
            <a:normAutofit/>
          </a:bodyPr>
          <a:lstStyle/>
          <a:p>
            <a:r>
              <a:rPr lang="en-US" dirty="0">
                <a:solidFill>
                  <a:srgbClr val="0000FF"/>
                </a:solidFill>
                <a:ea typeface="ヒラギノ角ゴ Pro W3" pitchFamily="-108" charset="-128"/>
                <a:cs typeface="ヒラギノ角ゴ Pro W3" pitchFamily="-108" charset="-128"/>
              </a:rPr>
              <a:t>Row-major layout</a:t>
            </a:r>
          </a:p>
          <a:p>
            <a:r>
              <a:rPr lang="en-US" dirty="0">
                <a:ea typeface="ヒラギノ角ゴ Pro W3" pitchFamily="-108" charset="-128"/>
                <a:cs typeface="ヒラギノ角ゴ Pro W3" pitchFamily="-108" charset="-128"/>
              </a:rPr>
              <a:t>Image[j][</a:t>
            </a:r>
            <a:r>
              <a:rPr lang="en-US" dirty="0" err="1">
                <a:ea typeface="ヒラギノ角ゴ Pro W3" pitchFamily="-108" charset="-128"/>
                <a:cs typeface="ヒラギノ角ゴ Pro W3" pitchFamily="-108" charset="-128"/>
              </a:rPr>
              <a:t>i</a:t>
            </a:r>
            <a:r>
              <a:rPr lang="en-US" dirty="0">
                <a:ea typeface="ヒラギノ角ゴ Pro W3" pitchFamily="-108" charset="-128"/>
                <a:cs typeface="ヒラギノ角ゴ Pro W3" pitchFamily="-108" charset="-128"/>
              </a:rPr>
              <a:t>] = Image[j x width + </a:t>
            </a:r>
            <a:r>
              <a:rPr lang="en-US" dirty="0" err="1">
                <a:ea typeface="ヒラギノ角ゴ Pro W3" pitchFamily="-108" charset="-128"/>
                <a:cs typeface="ヒラギノ角ゴ Pro W3" pitchFamily="-108" charset="-128"/>
              </a:rPr>
              <a:t>i</a:t>
            </a:r>
            <a:r>
              <a:rPr lang="en-US" dirty="0">
                <a:ea typeface="ヒラギノ角ゴ Pro W3" pitchFamily="-108" charset="-128"/>
                <a:cs typeface="ヒラギノ角ゴ Pro W3" pitchFamily="-108" charset="-128"/>
              </a:rPr>
              <a:t>] </a:t>
            </a:r>
          </a:p>
        </p:txBody>
      </p:sp>
      <p:sp>
        <p:nvSpPr>
          <p:cNvPr id="9" name="CuadroTexto 8"/>
          <p:cNvSpPr txBox="1"/>
          <p:nvPr/>
        </p:nvSpPr>
        <p:spPr>
          <a:xfrm>
            <a:off x="2224030" y="4538176"/>
            <a:ext cx="2990610" cy="369332"/>
          </a:xfrm>
          <a:prstGeom prst="rect">
            <a:avLst/>
          </a:prstGeom>
          <a:noFill/>
        </p:spPr>
        <p:txBody>
          <a:bodyPr wrap="none" rtlCol="0">
            <a:spAutoFit/>
          </a:bodyPr>
          <a:lstStyle/>
          <a:p>
            <a:r>
              <a:rPr lang="en-US" dirty="0"/>
              <a:t>Image[0][1] = Image[0 x 8 + 1]</a:t>
            </a:r>
          </a:p>
        </p:txBody>
      </p:sp>
      <p:sp>
        <p:nvSpPr>
          <p:cNvPr id="10" name="CuadroTexto 9"/>
          <p:cNvSpPr txBox="1"/>
          <p:nvPr/>
        </p:nvSpPr>
        <p:spPr>
          <a:xfrm>
            <a:off x="2224030" y="5073251"/>
            <a:ext cx="2990610" cy="369332"/>
          </a:xfrm>
          <a:prstGeom prst="rect">
            <a:avLst/>
          </a:prstGeom>
          <a:noFill/>
        </p:spPr>
        <p:txBody>
          <a:bodyPr wrap="none" rtlCol="0">
            <a:spAutoFit/>
          </a:bodyPr>
          <a:lstStyle/>
          <a:p>
            <a:r>
              <a:rPr lang="en-US" dirty="0"/>
              <a:t>Image[1][2] = Image[1 x 8 + 2]</a:t>
            </a:r>
          </a:p>
        </p:txBody>
      </p:sp>
      <p:pic>
        <p:nvPicPr>
          <p:cNvPr id="6" name="Imagen 5" descr="heart_layout.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751" y="2847620"/>
            <a:ext cx="8920499" cy="1436892"/>
          </a:xfrm>
          <a:prstGeom prst="rect">
            <a:avLst/>
          </a:prstGeom>
        </p:spPr>
      </p:pic>
      <p:cxnSp>
        <p:nvCxnSpPr>
          <p:cNvPr id="8" name="Conector recto de flecha 7"/>
          <p:cNvCxnSpPr>
            <a:stCxn id="9" idx="1"/>
          </p:cNvCxnSpPr>
          <p:nvPr/>
        </p:nvCxnSpPr>
        <p:spPr>
          <a:xfrm flipH="1" flipV="1">
            <a:off x="323528" y="4221088"/>
            <a:ext cx="1900502" cy="501754"/>
          </a:xfrm>
          <a:prstGeom prst="straightConnector1">
            <a:avLst/>
          </a:prstGeom>
          <a:ln>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2" name="Conector recto de flecha 11"/>
          <p:cNvCxnSpPr>
            <a:stCxn id="10" idx="1"/>
          </p:cNvCxnSpPr>
          <p:nvPr/>
        </p:nvCxnSpPr>
        <p:spPr>
          <a:xfrm flipH="1" flipV="1">
            <a:off x="1584028" y="4221089"/>
            <a:ext cx="640002" cy="1036828"/>
          </a:xfrm>
          <a:prstGeom prst="straightConnector1">
            <a:avLst/>
          </a:prstGeom>
          <a:ln>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sp>
        <p:nvSpPr>
          <p:cNvPr id="4" name="Marcador de número de diapositiva 3"/>
          <p:cNvSpPr>
            <a:spLocks noGrp="1"/>
          </p:cNvSpPr>
          <p:nvPr>
            <p:ph type="sldNum" sz="quarter" idx="11"/>
          </p:nvPr>
        </p:nvSpPr>
        <p:spPr/>
        <p:txBody>
          <a:bodyPr/>
          <a:lstStyle/>
          <a:p>
            <a:fld id="{323594FA-E141-4234-AE05-360401972BE7}" type="slidenum">
              <a:rPr lang="en-US" altLang="en-US" smtClean="0"/>
              <a:pPr/>
              <a:t>37</a:t>
            </a:fld>
            <a:endParaRPr lang="en-US" altLang="en-US"/>
          </a:p>
        </p:txBody>
      </p:sp>
      <p:grpSp>
        <p:nvGrpSpPr>
          <p:cNvPr id="11" name="Group 10"/>
          <p:cNvGrpSpPr/>
          <p:nvPr/>
        </p:nvGrpSpPr>
        <p:grpSpPr>
          <a:xfrm>
            <a:off x="-36512" y="4288270"/>
            <a:ext cx="1481496" cy="868922"/>
            <a:chOff x="-36512" y="4288270"/>
            <a:chExt cx="1481496" cy="868922"/>
          </a:xfrm>
        </p:grpSpPr>
        <p:sp>
          <p:nvSpPr>
            <p:cNvPr id="5" name="Left Brace 4"/>
            <p:cNvSpPr/>
            <p:nvPr/>
          </p:nvSpPr>
          <p:spPr>
            <a:xfrm rot="16200000">
              <a:off x="435788" y="3964234"/>
              <a:ext cx="499809" cy="1147882"/>
            </a:xfrm>
            <a:prstGeom prst="leftBrace">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 name="TextBox 6"/>
            <p:cNvSpPr txBox="1"/>
            <p:nvPr/>
          </p:nvSpPr>
          <p:spPr>
            <a:xfrm>
              <a:off x="-36512" y="4818638"/>
              <a:ext cx="1481496" cy="338554"/>
            </a:xfrm>
            <a:prstGeom prst="rect">
              <a:avLst/>
            </a:prstGeom>
            <a:noFill/>
          </p:spPr>
          <p:txBody>
            <a:bodyPr wrap="none" rtlCol="0">
              <a:spAutoFit/>
            </a:bodyPr>
            <a:lstStyle/>
            <a:p>
              <a:r>
                <a:rPr lang="en-US" sz="1600" dirty="0"/>
                <a:t>Stride </a:t>
              </a:r>
              <a:r>
                <a:rPr lang="en-US" sz="1600"/>
                <a:t>= width</a:t>
              </a:r>
            </a:p>
          </p:txBody>
        </p:sp>
      </p:grpSp>
    </p:spTree>
    <p:extLst>
      <p:ext uri="{BB962C8B-B14F-4D97-AF65-F5344CB8AC3E}">
        <p14:creationId xmlns:p14="http://schemas.microsoft.com/office/powerpoint/2010/main" val="31269234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2"/>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US" dirty="0"/>
              <a:t>Indexing and Memory Access: 1D Grid</a:t>
            </a:r>
          </a:p>
        </p:txBody>
      </p:sp>
      <p:sp>
        <p:nvSpPr>
          <p:cNvPr id="3" name="Marcador de contenido 2"/>
          <p:cNvSpPr>
            <a:spLocks noGrp="1"/>
          </p:cNvSpPr>
          <p:nvPr>
            <p:ph idx="1"/>
          </p:nvPr>
        </p:nvSpPr>
        <p:spPr/>
        <p:txBody>
          <a:bodyPr>
            <a:normAutofit/>
          </a:bodyPr>
          <a:lstStyle/>
          <a:p>
            <a:r>
              <a:rPr lang="en-US" dirty="0">
                <a:solidFill>
                  <a:srgbClr val="0000FF"/>
                </a:solidFill>
                <a:ea typeface="ヒラギノ角ゴ Pro W3" pitchFamily="-108" charset="-128"/>
                <a:cs typeface="ヒラギノ角ゴ Pro W3" pitchFamily="-108" charset="-128"/>
              </a:rPr>
              <a:t>One GPU thread per pixel</a:t>
            </a:r>
          </a:p>
          <a:p>
            <a:r>
              <a:rPr lang="en-US" dirty="0">
                <a:solidFill>
                  <a:srgbClr val="00B050"/>
                </a:solidFill>
                <a:ea typeface="ヒラギノ角ゴ Pro W3" pitchFamily="-108" charset="-128"/>
                <a:cs typeface="ヒラギノ角ゴ Pro W3" pitchFamily="-108" charset="-128"/>
              </a:rPr>
              <a:t>Grid of Blocks of Threads</a:t>
            </a:r>
          </a:p>
          <a:p>
            <a:pPr lvl="1"/>
            <a:r>
              <a:rPr lang="en-US" sz="1800" dirty="0" err="1">
                <a:latin typeface="Courier"/>
                <a:ea typeface="ヒラギノ角ゴ Pro W3" pitchFamily="-108" charset="-128"/>
                <a:cs typeface="Courier"/>
              </a:rPr>
              <a:t>gridDim.x</a:t>
            </a:r>
            <a:r>
              <a:rPr lang="en-US" sz="1800" dirty="0">
                <a:latin typeface="Courier"/>
                <a:ea typeface="ヒラギノ角ゴ Pro W3" pitchFamily="-108" charset="-128"/>
                <a:cs typeface="Courier"/>
              </a:rPr>
              <a:t>, </a:t>
            </a:r>
            <a:r>
              <a:rPr lang="en-US" sz="1800" dirty="0" err="1">
                <a:latin typeface="Courier"/>
                <a:ea typeface="ヒラギノ角ゴ Pro W3" pitchFamily="-108" charset="-128"/>
                <a:cs typeface="Courier"/>
              </a:rPr>
              <a:t>blockDim.x</a:t>
            </a:r>
            <a:endParaRPr lang="en-US" sz="1800" dirty="0">
              <a:latin typeface="Courier"/>
              <a:ea typeface="ヒラギノ角ゴ Pro W3" pitchFamily="-108" charset="-128"/>
              <a:cs typeface="Courier"/>
            </a:endParaRPr>
          </a:p>
          <a:p>
            <a:pPr lvl="1"/>
            <a:r>
              <a:rPr lang="en-US" sz="1800" dirty="0" err="1">
                <a:latin typeface="Courier"/>
                <a:ea typeface="ヒラギノ角ゴ Pro W3" pitchFamily="-108" charset="-128"/>
                <a:cs typeface="Courier"/>
              </a:rPr>
              <a:t>blockIdx.x</a:t>
            </a:r>
            <a:r>
              <a:rPr lang="en-US" sz="1800" dirty="0">
                <a:latin typeface="Courier"/>
                <a:ea typeface="ヒラギノ角ゴ Pro W3" pitchFamily="-108" charset="-128"/>
                <a:cs typeface="Courier"/>
              </a:rPr>
              <a:t>, </a:t>
            </a:r>
            <a:r>
              <a:rPr lang="en-US" sz="1800" dirty="0" err="1">
                <a:latin typeface="Courier"/>
                <a:ea typeface="ヒラギノ角ゴ Pro W3" pitchFamily="-108" charset="-128"/>
                <a:cs typeface="Courier"/>
              </a:rPr>
              <a:t>threadIdx.x</a:t>
            </a:r>
            <a:endParaRPr lang="en-US" sz="1800" dirty="0">
              <a:latin typeface="Courier"/>
              <a:ea typeface="ヒラギノ角ゴ Pro W3" pitchFamily="-108" charset="-128"/>
              <a:cs typeface="Courier"/>
            </a:endParaRPr>
          </a:p>
        </p:txBody>
      </p:sp>
      <p:pic>
        <p:nvPicPr>
          <p:cNvPr id="6" name="Imagen 5"/>
          <p:cNvPicPr>
            <a:picLocks noChangeAspect="1"/>
          </p:cNvPicPr>
          <p:nvPr/>
        </p:nvPicPr>
        <p:blipFill>
          <a:blip r:embed="rId3"/>
          <a:stretch>
            <a:fillRect/>
          </a:stretch>
        </p:blipFill>
        <p:spPr>
          <a:xfrm>
            <a:off x="3098800" y="2870659"/>
            <a:ext cx="2946400" cy="2946400"/>
          </a:xfrm>
          <a:prstGeom prst="rect">
            <a:avLst/>
          </a:prstGeom>
        </p:spPr>
      </p:pic>
      <p:pic>
        <p:nvPicPr>
          <p:cNvPr id="11" name="Imagen 10"/>
          <p:cNvPicPr>
            <a:picLocks noChangeAspect="1"/>
          </p:cNvPicPr>
          <p:nvPr/>
        </p:nvPicPr>
        <p:blipFill>
          <a:blip r:embed="rId4"/>
          <a:stretch>
            <a:fillRect/>
          </a:stretch>
        </p:blipFill>
        <p:spPr>
          <a:xfrm>
            <a:off x="3086100" y="2871640"/>
            <a:ext cx="2959100" cy="2959100"/>
          </a:xfrm>
          <a:prstGeom prst="rect">
            <a:avLst/>
          </a:prstGeom>
        </p:spPr>
      </p:pic>
      <p:pic>
        <p:nvPicPr>
          <p:cNvPr id="13" name="Imagen 12"/>
          <p:cNvPicPr>
            <a:picLocks noChangeAspect="1"/>
          </p:cNvPicPr>
          <p:nvPr/>
        </p:nvPicPr>
        <p:blipFill>
          <a:blip r:embed="rId5"/>
          <a:stretch>
            <a:fillRect/>
          </a:stretch>
        </p:blipFill>
        <p:spPr>
          <a:xfrm>
            <a:off x="6680195" y="3429000"/>
            <a:ext cx="1511300" cy="431800"/>
          </a:xfrm>
          <a:prstGeom prst="rect">
            <a:avLst/>
          </a:prstGeom>
        </p:spPr>
      </p:pic>
      <p:pic>
        <p:nvPicPr>
          <p:cNvPr id="14" name="Imagen 13"/>
          <p:cNvPicPr>
            <a:picLocks noChangeAspect="1"/>
          </p:cNvPicPr>
          <p:nvPr/>
        </p:nvPicPr>
        <p:blipFill>
          <a:blip r:embed="rId6"/>
          <a:stretch>
            <a:fillRect/>
          </a:stretch>
        </p:blipFill>
        <p:spPr>
          <a:xfrm>
            <a:off x="6680195" y="2714361"/>
            <a:ext cx="1498600" cy="1143000"/>
          </a:xfrm>
          <a:prstGeom prst="rect">
            <a:avLst/>
          </a:prstGeom>
        </p:spPr>
      </p:pic>
      <p:sp>
        <p:nvSpPr>
          <p:cNvPr id="15" name="CuadroTexto 14"/>
          <p:cNvSpPr txBox="1"/>
          <p:nvPr/>
        </p:nvSpPr>
        <p:spPr>
          <a:xfrm>
            <a:off x="3098800" y="2501327"/>
            <a:ext cx="856650" cy="369332"/>
          </a:xfrm>
          <a:prstGeom prst="rect">
            <a:avLst/>
          </a:prstGeom>
          <a:noFill/>
        </p:spPr>
        <p:txBody>
          <a:bodyPr wrap="none" rtlCol="0">
            <a:spAutoFit/>
          </a:bodyPr>
          <a:lstStyle/>
          <a:p>
            <a:r>
              <a:rPr lang="en-US" dirty="0"/>
              <a:t>Block 0</a:t>
            </a:r>
          </a:p>
        </p:txBody>
      </p:sp>
      <p:sp>
        <p:nvSpPr>
          <p:cNvPr id="16" name="CuadroTexto 15"/>
          <p:cNvSpPr txBox="1"/>
          <p:nvPr/>
        </p:nvSpPr>
        <p:spPr>
          <a:xfrm>
            <a:off x="6680195" y="3860800"/>
            <a:ext cx="856650" cy="369332"/>
          </a:xfrm>
          <a:prstGeom prst="rect">
            <a:avLst/>
          </a:prstGeom>
          <a:noFill/>
        </p:spPr>
        <p:txBody>
          <a:bodyPr wrap="none" rtlCol="0">
            <a:spAutoFit/>
          </a:bodyPr>
          <a:lstStyle/>
          <a:p>
            <a:r>
              <a:rPr lang="en-US" dirty="0"/>
              <a:t>Block 0</a:t>
            </a:r>
          </a:p>
        </p:txBody>
      </p:sp>
      <p:sp>
        <p:nvSpPr>
          <p:cNvPr id="17" name="CuadroTexto 16"/>
          <p:cNvSpPr txBox="1"/>
          <p:nvPr/>
        </p:nvSpPr>
        <p:spPr>
          <a:xfrm rot="16200000">
            <a:off x="6310862" y="2022303"/>
            <a:ext cx="1014784" cy="369332"/>
          </a:xfrm>
          <a:prstGeom prst="rect">
            <a:avLst/>
          </a:prstGeom>
          <a:noFill/>
        </p:spPr>
        <p:txBody>
          <a:bodyPr wrap="none" rtlCol="0">
            <a:spAutoFit/>
          </a:bodyPr>
          <a:lstStyle/>
          <a:p>
            <a:r>
              <a:rPr lang="en-US" dirty="0"/>
              <a:t>Thread 0</a:t>
            </a:r>
          </a:p>
        </p:txBody>
      </p:sp>
      <p:sp>
        <p:nvSpPr>
          <p:cNvPr id="18" name="CuadroTexto 17"/>
          <p:cNvSpPr txBox="1"/>
          <p:nvPr/>
        </p:nvSpPr>
        <p:spPr>
          <a:xfrm rot="16200000">
            <a:off x="6680195" y="2022303"/>
            <a:ext cx="1014784" cy="369332"/>
          </a:xfrm>
          <a:prstGeom prst="rect">
            <a:avLst/>
          </a:prstGeom>
          <a:noFill/>
        </p:spPr>
        <p:txBody>
          <a:bodyPr wrap="none" rtlCol="0">
            <a:spAutoFit/>
          </a:bodyPr>
          <a:lstStyle/>
          <a:p>
            <a:r>
              <a:rPr lang="en-US" dirty="0"/>
              <a:t>Thread 1</a:t>
            </a:r>
          </a:p>
        </p:txBody>
      </p:sp>
      <p:sp>
        <p:nvSpPr>
          <p:cNvPr id="19" name="CuadroTexto 18"/>
          <p:cNvSpPr txBox="1"/>
          <p:nvPr/>
        </p:nvSpPr>
        <p:spPr>
          <a:xfrm rot="16200000">
            <a:off x="7049527" y="2033062"/>
            <a:ext cx="1014784" cy="369332"/>
          </a:xfrm>
          <a:prstGeom prst="rect">
            <a:avLst/>
          </a:prstGeom>
          <a:noFill/>
        </p:spPr>
        <p:txBody>
          <a:bodyPr wrap="none" rtlCol="0">
            <a:spAutoFit/>
          </a:bodyPr>
          <a:lstStyle/>
          <a:p>
            <a:r>
              <a:rPr lang="en-US" dirty="0"/>
              <a:t>Thread 2</a:t>
            </a:r>
          </a:p>
        </p:txBody>
      </p:sp>
      <p:sp>
        <p:nvSpPr>
          <p:cNvPr id="20" name="CuadroTexto 19"/>
          <p:cNvSpPr txBox="1"/>
          <p:nvPr/>
        </p:nvSpPr>
        <p:spPr>
          <a:xfrm rot="16200000">
            <a:off x="7446058" y="2046716"/>
            <a:ext cx="1014784" cy="369332"/>
          </a:xfrm>
          <a:prstGeom prst="rect">
            <a:avLst/>
          </a:prstGeom>
          <a:noFill/>
        </p:spPr>
        <p:txBody>
          <a:bodyPr wrap="none" rtlCol="0">
            <a:spAutoFit/>
          </a:bodyPr>
          <a:lstStyle/>
          <a:p>
            <a:r>
              <a:rPr lang="en-US" dirty="0"/>
              <a:t>Thread 3</a:t>
            </a:r>
          </a:p>
        </p:txBody>
      </p:sp>
      <p:sp>
        <p:nvSpPr>
          <p:cNvPr id="21" name="CuadroTexto 20"/>
          <p:cNvSpPr txBox="1"/>
          <p:nvPr/>
        </p:nvSpPr>
        <p:spPr>
          <a:xfrm>
            <a:off x="458328" y="2489240"/>
            <a:ext cx="1593332" cy="338554"/>
          </a:xfrm>
          <a:prstGeom prst="rect">
            <a:avLst/>
          </a:prstGeom>
          <a:noFill/>
        </p:spPr>
        <p:txBody>
          <a:bodyPr wrap="square" rtlCol="0">
            <a:spAutoFit/>
          </a:bodyPr>
          <a:lstStyle/>
          <a:p>
            <a:r>
              <a:rPr lang="en-US" sz="1600" dirty="0" err="1">
                <a:latin typeface="Courier"/>
                <a:cs typeface="Courier"/>
              </a:rPr>
              <a:t>blockIdx.x</a:t>
            </a:r>
            <a:endParaRPr lang="en-US" sz="1600" dirty="0">
              <a:latin typeface="Courier"/>
              <a:cs typeface="Courier"/>
            </a:endParaRPr>
          </a:p>
        </p:txBody>
      </p:sp>
      <p:sp>
        <p:nvSpPr>
          <p:cNvPr id="22" name="CuadroTexto 21"/>
          <p:cNvSpPr txBox="1"/>
          <p:nvPr/>
        </p:nvSpPr>
        <p:spPr>
          <a:xfrm>
            <a:off x="458327" y="2874422"/>
            <a:ext cx="1737409" cy="338554"/>
          </a:xfrm>
          <a:prstGeom prst="rect">
            <a:avLst/>
          </a:prstGeom>
          <a:noFill/>
        </p:spPr>
        <p:txBody>
          <a:bodyPr wrap="square" rtlCol="0">
            <a:spAutoFit/>
          </a:bodyPr>
          <a:lstStyle/>
          <a:p>
            <a:r>
              <a:rPr lang="en-US" sz="1600" dirty="0" err="1">
                <a:latin typeface="Courier"/>
                <a:cs typeface="Courier"/>
              </a:rPr>
              <a:t>threadIdx.x</a:t>
            </a:r>
            <a:endParaRPr lang="en-US" sz="1600" dirty="0">
              <a:latin typeface="Courier"/>
              <a:cs typeface="Courier"/>
            </a:endParaRPr>
          </a:p>
        </p:txBody>
      </p:sp>
      <p:sp>
        <p:nvSpPr>
          <p:cNvPr id="23" name="CuadroTexto 22"/>
          <p:cNvSpPr txBox="1"/>
          <p:nvPr/>
        </p:nvSpPr>
        <p:spPr>
          <a:xfrm>
            <a:off x="251520" y="5498068"/>
            <a:ext cx="3096344" cy="523220"/>
          </a:xfrm>
          <a:prstGeom prst="rect">
            <a:avLst/>
          </a:prstGeom>
          <a:noFill/>
        </p:spPr>
        <p:txBody>
          <a:bodyPr wrap="square" rtlCol="0">
            <a:spAutoFit/>
          </a:bodyPr>
          <a:lstStyle/>
          <a:p>
            <a:r>
              <a:rPr lang="en-US" sz="1400" dirty="0" err="1">
                <a:latin typeface="Courier"/>
                <a:cs typeface="Courier"/>
              </a:rPr>
              <a:t>blockIdx.x</a:t>
            </a:r>
            <a:r>
              <a:rPr lang="en-US" sz="1400" dirty="0">
                <a:latin typeface="Courier"/>
                <a:cs typeface="Courier"/>
              </a:rPr>
              <a:t> * </a:t>
            </a:r>
            <a:r>
              <a:rPr lang="en-US" sz="1400" dirty="0" err="1">
                <a:latin typeface="Courier"/>
                <a:cs typeface="Courier"/>
              </a:rPr>
              <a:t>blockDim.x</a:t>
            </a:r>
            <a:r>
              <a:rPr lang="en-US" sz="1400" dirty="0">
                <a:latin typeface="Courier"/>
                <a:cs typeface="Courier"/>
              </a:rPr>
              <a:t> + </a:t>
            </a:r>
            <a:r>
              <a:rPr lang="en-US" sz="1400" dirty="0" err="1">
                <a:latin typeface="Courier"/>
                <a:cs typeface="Courier"/>
              </a:rPr>
              <a:t>threadIdx.x</a:t>
            </a:r>
            <a:endParaRPr lang="en-US" sz="1400" dirty="0">
              <a:latin typeface="Courier"/>
              <a:cs typeface="Courier"/>
            </a:endParaRPr>
          </a:p>
        </p:txBody>
      </p:sp>
      <p:sp>
        <p:nvSpPr>
          <p:cNvPr id="24" name="CuadroTexto 23"/>
          <p:cNvSpPr txBox="1"/>
          <p:nvPr/>
        </p:nvSpPr>
        <p:spPr>
          <a:xfrm>
            <a:off x="347121" y="5147900"/>
            <a:ext cx="2751679" cy="369332"/>
          </a:xfrm>
          <a:prstGeom prst="rect">
            <a:avLst/>
          </a:prstGeom>
          <a:noFill/>
        </p:spPr>
        <p:txBody>
          <a:bodyPr wrap="square" rtlCol="0">
            <a:spAutoFit/>
          </a:bodyPr>
          <a:lstStyle/>
          <a:p>
            <a:r>
              <a:rPr lang="en-US" dirty="0"/>
              <a:t>6 * 4 + 1 = 25</a:t>
            </a:r>
          </a:p>
        </p:txBody>
      </p:sp>
      <p:cxnSp>
        <p:nvCxnSpPr>
          <p:cNvPr id="25" name="Conector recto de flecha 24"/>
          <p:cNvCxnSpPr/>
          <p:nvPr/>
        </p:nvCxnSpPr>
        <p:spPr>
          <a:xfrm flipV="1">
            <a:off x="1979712" y="4230133"/>
            <a:ext cx="1679936" cy="999067"/>
          </a:xfrm>
          <a:prstGeom prst="straightConnector1">
            <a:avLst/>
          </a:prstGeom>
          <a:ln>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sp>
        <p:nvSpPr>
          <p:cNvPr id="4" name="Marcador de número de diapositiva 3"/>
          <p:cNvSpPr>
            <a:spLocks noGrp="1"/>
          </p:cNvSpPr>
          <p:nvPr>
            <p:ph type="sldNum" sz="quarter" idx="11"/>
          </p:nvPr>
        </p:nvSpPr>
        <p:spPr/>
        <p:txBody>
          <a:bodyPr/>
          <a:lstStyle/>
          <a:p>
            <a:fld id="{323594FA-E141-4234-AE05-360401972BE7}" type="slidenum">
              <a:rPr lang="en-US" altLang="en-US" smtClean="0"/>
              <a:pPr/>
              <a:t>38</a:t>
            </a:fld>
            <a:endParaRPr lang="en-US" altLang="en-US"/>
          </a:p>
        </p:txBody>
      </p:sp>
    </p:spTree>
    <p:extLst>
      <p:ext uri="{BB962C8B-B14F-4D97-AF65-F5344CB8AC3E}">
        <p14:creationId xmlns:p14="http://schemas.microsoft.com/office/powerpoint/2010/main" val="39995238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1"/>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6"/>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3"/>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4"/>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7"/>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8"/>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19"/>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20"/>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1"/>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22"/>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23"/>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24"/>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9" grpId="0"/>
      <p:bldP spid="20" grpId="0"/>
      <p:bldP spid="21" grpId="0"/>
      <p:bldP spid="22" grpId="0"/>
      <p:bldP spid="23" grpId="0"/>
      <p:bldP spid="24"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US" dirty="0"/>
              <a:t>Indexing and Memory Access: 2D Grid</a:t>
            </a:r>
          </a:p>
        </p:txBody>
      </p:sp>
      <p:sp>
        <p:nvSpPr>
          <p:cNvPr id="3" name="Marcador de contenido 2"/>
          <p:cNvSpPr>
            <a:spLocks noGrp="1"/>
          </p:cNvSpPr>
          <p:nvPr>
            <p:ph idx="1"/>
          </p:nvPr>
        </p:nvSpPr>
        <p:spPr/>
        <p:txBody>
          <a:bodyPr>
            <a:normAutofit/>
          </a:bodyPr>
          <a:lstStyle/>
          <a:p>
            <a:r>
              <a:rPr lang="en-US" dirty="0">
                <a:solidFill>
                  <a:srgbClr val="0000FF"/>
                </a:solidFill>
                <a:ea typeface="ヒラギノ角ゴ Pro W3" pitchFamily="-108" charset="-128"/>
                <a:cs typeface="ヒラギノ角ゴ Pro W3" pitchFamily="-108" charset="-128"/>
              </a:rPr>
              <a:t>2D blocks</a:t>
            </a:r>
          </a:p>
          <a:p>
            <a:pPr lvl="1"/>
            <a:r>
              <a:rPr lang="en-US" dirty="0" err="1">
                <a:latin typeface="Courier" charset="0"/>
                <a:ea typeface="Courier" charset="0"/>
                <a:cs typeface="Courier" charset="0"/>
              </a:rPr>
              <a:t>gridDim.x</a:t>
            </a:r>
            <a:r>
              <a:rPr lang="en-US" dirty="0">
                <a:latin typeface="Courier" charset="0"/>
                <a:ea typeface="Courier" charset="0"/>
                <a:cs typeface="Courier" charset="0"/>
              </a:rPr>
              <a:t>, </a:t>
            </a:r>
            <a:r>
              <a:rPr lang="en-US" dirty="0" err="1">
                <a:latin typeface="Courier" charset="0"/>
                <a:ea typeface="Courier" charset="0"/>
                <a:cs typeface="Courier" charset="0"/>
              </a:rPr>
              <a:t>gridDim.y</a:t>
            </a:r>
            <a:endParaRPr lang="en-US" dirty="0">
              <a:latin typeface="Courier" charset="0"/>
              <a:ea typeface="Courier" charset="0"/>
              <a:cs typeface="Courier" charset="0"/>
            </a:endParaRPr>
          </a:p>
        </p:txBody>
      </p:sp>
      <p:sp>
        <p:nvSpPr>
          <p:cNvPr id="15" name="CuadroTexto 14"/>
          <p:cNvSpPr txBox="1"/>
          <p:nvPr/>
        </p:nvSpPr>
        <p:spPr>
          <a:xfrm>
            <a:off x="2843808" y="2296036"/>
            <a:ext cx="1234056" cy="338554"/>
          </a:xfrm>
          <a:prstGeom prst="rect">
            <a:avLst/>
          </a:prstGeom>
          <a:noFill/>
        </p:spPr>
        <p:txBody>
          <a:bodyPr wrap="none" rtlCol="0">
            <a:spAutoFit/>
          </a:bodyPr>
          <a:lstStyle/>
          <a:p>
            <a:r>
              <a:rPr lang="en-US" sz="1600" dirty="0"/>
              <a:t>Block (0, 0)</a:t>
            </a:r>
          </a:p>
        </p:txBody>
      </p:sp>
      <p:sp>
        <p:nvSpPr>
          <p:cNvPr id="16" name="CuadroTexto 15"/>
          <p:cNvSpPr txBox="1"/>
          <p:nvPr/>
        </p:nvSpPr>
        <p:spPr>
          <a:xfrm>
            <a:off x="6680195" y="3591932"/>
            <a:ext cx="1780237" cy="523220"/>
          </a:xfrm>
          <a:prstGeom prst="rect">
            <a:avLst/>
          </a:prstGeom>
          <a:noFill/>
        </p:spPr>
        <p:txBody>
          <a:bodyPr wrap="square" rtlCol="0">
            <a:spAutoFit/>
          </a:bodyPr>
          <a:lstStyle/>
          <a:p>
            <a:r>
              <a:rPr lang="en-US" sz="1400" dirty="0" err="1">
                <a:latin typeface="Courier"/>
                <a:cs typeface="Courier"/>
              </a:rPr>
              <a:t>blockIdx.x</a:t>
            </a:r>
            <a:r>
              <a:rPr lang="en-US" sz="1400" dirty="0">
                <a:latin typeface="Courier"/>
                <a:cs typeface="Courier"/>
              </a:rPr>
              <a:t> = 2</a:t>
            </a:r>
          </a:p>
          <a:p>
            <a:r>
              <a:rPr lang="en-US" sz="1400" dirty="0" err="1">
                <a:latin typeface="Courier"/>
                <a:cs typeface="Courier"/>
              </a:rPr>
              <a:t>blockIdx.y</a:t>
            </a:r>
            <a:r>
              <a:rPr lang="en-US" sz="1400" dirty="0">
                <a:latin typeface="Courier"/>
                <a:cs typeface="Courier"/>
              </a:rPr>
              <a:t> = 1</a:t>
            </a:r>
          </a:p>
        </p:txBody>
      </p:sp>
      <p:sp>
        <p:nvSpPr>
          <p:cNvPr id="23" name="CuadroTexto 22"/>
          <p:cNvSpPr txBox="1"/>
          <p:nvPr/>
        </p:nvSpPr>
        <p:spPr>
          <a:xfrm>
            <a:off x="179512" y="3448164"/>
            <a:ext cx="2751679" cy="523220"/>
          </a:xfrm>
          <a:prstGeom prst="rect">
            <a:avLst/>
          </a:prstGeom>
          <a:noFill/>
        </p:spPr>
        <p:txBody>
          <a:bodyPr wrap="square" rtlCol="0">
            <a:spAutoFit/>
          </a:bodyPr>
          <a:lstStyle/>
          <a:p>
            <a:r>
              <a:rPr lang="en-US" sz="1400" dirty="0">
                <a:latin typeface="Courier"/>
                <a:cs typeface="Courier"/>
              </a:rPr>
              <a:t>Row = </a:t>
            </a:r>
            <a:r>
              <a:rPr lang="en-US" sz="1400" dirty="0" err="1">
                <a:latin typeface="Courier"/>
                <a:cs typeface="Courier"/>
              </a:rPr>
              <a:t>blockIdx.y</a:t>
            </a:r>
            <a:r>
              <a:rPr lang="en-US" sz="1400" dirty="0">
                <a:latin typeface="Courier"/>
                <a:cs typeface="Courier"/>
              </a:rPr>
              <a:t> * </a:t>
            </a:r>
            <a:r>
              <a:rPr lang="en-US" sz="1400" dirty="0" err="1">
                <a:latin typeface="Courier"/>
                <a:cs typeface="Courier"/>
              </a:rPr>
              <a:t>blockDim.y</a:t>
            </a:r>
            <a:r>
              <a:rPr lang="en-US" sz="1400" dirty="0">
                <a:latin typeface="Courier"/>
                <a:cs typeface="Courier"/>
              </a:rPr>
              <a:t> + </a:t>
            </a:r>
            <a:r>
              <a:rPr lang="en-US" sz="1400" dirty="0" err="1">
                <a:latin typeface="Courier"/>
                <a:cs typeface="Courier"/>
              </a:rPr>
              <a:t>threadIdx.y</a:t>
            </a:r>
            <a:endParaRPr lang="en-US" sz="1400" dirty="0">
              <a:latin typeface="Courier"/>
              <a:cs typeface="Courier"/>
            </a:endParaRPr>
          </a:p>
        </p:txBody>
      </p:sp>
      <p:sp>
        <p:nvSpPr>
          <p:cNvPr id="24" name="CuadroTexto 23"/>
          <p:cNvSpPr txBox="1"/>
          <p:nvPr/>
        </p:nvSpPr>
        <p:spPr>
          <a:xfrm>
            <a:off x="236145" y="4725724"/>
            <a:ext cx="2751679" cy="369332"/>
          </a:xfrm>
          <a:prstGeom prst="rect">
            <a:avLst/>
          </a:prstGeom>
          <a:noFill/>
        </p:spPr>
        <p:txBody>
          <a:bodyPr wrap="square" rtlCol="0">
            <a:spAutoFit/>
          </a:bodyPr>
          <a:lstStyle/>
          <a:p>
            <a:r>
              <a:rPr lang="en-US" dirty="0"/>
              <a:t>Row = 1 * 2 + 1 = 3</a:t>
            </a:r>
          </a:p>
        </p:txBody>
      </p:sp>
      <p:pic>
        <p:nvPicPr>
          <p:cNvPr id="7" name="Imagen 6"/>
          <p:cNvPicPr>
            <a:picLocks noChangeAspect="1"/>
          </p:cNvPicPr>
          <p:nvPr/>
        </p:nvPicPr>
        <p:blipFill>
          <a:blip r:embed="rId3"/>
          <a:stretch>
            <a:fillRect/>
          </a:stretch>
        </p:blipFill>
        <p:spPr>
          <a:xfrm>
            <a:off x="3098800" y="2601817"/>
            <a:ext cx="2946400" cy="2946400"/>
          </a:xfrm>
          <a:prstGeom prst="rect">
            <a:avLst/>
          </a:prstGeom>
        </p:spPr>
      </p:pic>
      <p:pic>
        <p:nvPicPr>
          <p:cNvPr id="8" name="Imagen 7"/>
          <p:cNvPicPr>
            <a:picLocks noChangeAspect="1"/>
          </p:cNvPicPr>
          <p:nvPr/>
        </p:nvPicPr>
        <p:blipFill>
          <a:blip r:embed="rId4"/>
          <a:stretch>
            <a:fillRect/>
          </a:stretch>
        </p:blipFill>
        <p:spPr>
          <a:xfrm>
            <a:off x="3086100" y="2602772"/>
            <a:ext cx="2959100" cy="2959100"/>
          </a:xfrm>
          <a:prstGeom prst="rect">
            <a:avLst/>
          </a:prstGeom>
        </p:spPr>
      </p:pic>
      <p:pic>
        <p:nvPicPr>
          <p:cNvPr id="9" name="Imagen 8"/>
          <p:cNvPicPr>
            <a:picLocks noChangeAspect="1"/>
          </p:cNvPicPr>
          <p:nvPr/>
        </p:nvPicPr>
        <p:blipFill>
          <a:blip r:embed="rId5"/>
          <a:stretch>
            <a:fillRect/>
          </a:stretch>
        </p:blipFill>
        <p:spPr>
          <a:xfrm>
            <a:off x="6633588" y="2793539"/>
            <a:ext cx="800100" cy="800100"/>
          </a:xfrm>
          <a:prstGeom prst="rect">
            <a:avLst/>
          </a:prstGeom>
        </p:spPr>
      </p:pic>
      <p:pic>
        <p:nvPicPr>
          <p:cNvPr id="10" name="Imagen 9"/>
          <p:cNvPicPr>
            <a:picLocks noChangeAspect="1"/>
          </p:cNvPicPr>
          <p:nvPr/>
        </p:nvPicPr>
        <p:blipFill>
          <a:blip r:embed="rId6"/>
          <a:stretch>
            <a:fillRect/>
          </a:stretch>
        </p:blipFill>
        <p:spPr>
          <a:xfrm>
            <a:off x="6647243" y="2817232"/>
            <a:ext cx="774700" cy="774700"/>
          </a:xfrm>
          <a:prstGeom prst="rect">
            <a:avLst/>
          </a:prstGeom>
        </p:spPr>
      </p:pic>
      <p:sp>
        <p:nvSpPr>
          <p:cNvPr id="26" name="CuadroTexto 25"/>
          <p:cNvSpPr txBox="1"/>
          <p:nvPr/>
        </p:nvSpPr>
        <p:spPr>
          <a:xfrm>
            <a:off x="6926932" y="1916832"/>
            <a:ext cx="1821532" cy="523220"/>
          </a:xfrm>
          <a:prstGeom prst="rect">
            <a:avLst/>
          </a:prstGeom>
          <a:noFill/>
        </p:spPr>
        <p:txBody>
          <a:bodyPr wrap="square" rtlCol="0">
            <a:spAutoFit/>
          </a:bodyPr>
          <a:lstStyle/>
          <a:p>
            <a:r>
              <a:rPr lang="en-US" sz="1400" dirty="0" err="1">
                <a:latin typeface="Courier"/>
                <a:cs typeface="Courier"/>
              </a:rPr>
              <a:t>threadIdx.x</a:t>
            </a:r>
            <a:r>
              <a:rPr lang="en-US" sz="1400" dirty="0">
                <a:latin typeface="Courier"/>
                <a:cs typeface="Courier"/>
              </a:rPr>
              <a:t> = 1</a:t>
            </a:r>
          </a:p>
          <a:p>
            <a:r>
              <a:rPr lang="en-US" sz="1400" dirty="0" err="1">
                <a:latin typeface="Courier"/>
                <a:cs typeface="Courier"/>
              </a:rPr>
              <a:t>threadIdx.y</a:t>
            </a:r>
            <a:r>
              <a:rPr lang="en-US" sz="1400" dirty="0">
                <a:latin typeface="Courier"/>
                <a:cs typeface="Courier"/>
              </a:rPr>
              <a:t> = 0</a:t>
            </a:r>
          </a:p>
        </p:txBody>
      </p:sp>
      <p:cxnSp>
        <p:nvCxnSpPr>
          <p:cNvPr id="27" name="Conector recto de flecha 26"/>
          <p:cNvCxnSpPr/>
          <p:nvPr/>
        </p:nvCxnSpPr>
        <p:spPr>
          <a:xfrm flipH="1">
            <a:off x="7169087" y="2447171"/>
            <a:ext cx="498131" cy="528295"/>
          </a:xfrm>
          <a:prstGeom prst="straightConnector1">
            <a:avLst/>
          </a:prstGeom>
          <a:ln>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sp>
        <p:nvSpPr>
          <p:cNvPr id="29" name="CuadroTexto 28"/>
          <p:cNvSpPr txBox="1"/>
          <p:nvPr/>
        </p:nvSpPr>
        <p:spPr>
          <a:xfrm>
            <a:off x="201251" y="4005064"/>
            <a:ext cx="2751679" cy="523220"/>
          </a:xfrm>
          <a:prstGeom prst="rect">
            <a:avLst/>
          </a:prstGeom>
          <a:noFill/>
        </p:spPr>
        <p:txBody>
          <a:bodyPr wrap="square" rtlCol="0">
            <a:spAutoFit/>
          </a:bodyPr>
          <a:lstStyle/>
          <a:p>
            <a:r>
              <a:rPr lang="en-US" sz="1400" dirty="0">
                <a:latin typeface="Courier"/>
                <a:cs typeface="Courier"/>
              </a:rPr>
              <a:t>Col = </a:t>
            </a:r>
            <a:r>
              <a:rPr lang="en-US" sz="1400" dirty="0" err="1">
                <a:latin typeface="Courier"/>
                <a:cs typeface="Courier"/>
              </a:rPr>
              <a:t>blockIdx.x</a:t>
            </a:r>
            <a:r>
              <a:rPr lang="en-US" sz="1400" dirty="0">
                <a:latin typeface="Courier"/>
                <a:cs typeface="Courier"/>
              </a:rPr>
              <a:t> * </a:t>
            </a:r>
            <a:r>
              <a:rPr lang="en-US" sz="1400" dirty="0" err="1">
                <a:latin typeface="Courier"/>
                <a:cs typeface="Courier"/>
              </a:rPr>
              <a:t>blockDim.x</a:t>
            </a:r>
            <a:r>
              <a:rPr lang="en-US" sz="1400" dirty="0">
                <a:latin typeface="Courier"/>
                <a:cs typeface="Courier"/>
              </a:rPr>
              <a:t> + </a:t>
            </a:r>
            <a:r>
              <a:rPr lang="en-US" sz="1400" dirty="0" err="1">
                <a:latin typeface="Courier"/>
                <a:cs typeface="Courier"/>
              </a:rPr>
              <a:t>threadIdx.x</a:t>
            </a:r>
            <a:endParaRPr lang="en-US" sz="1400" dirty="0">
              <a:latin typeface="Courier"/>
              <a:cs typeface="Courier"/>
            </a:endParaRPr>
          </a:p>
        </p:txBody>
      </p:sp>
      <p:cxnSp>
        <p:nvCxnSpPr>
          <p:cNvPr id="25" name="Conector recto de flecha 24"/>
          <p:cNvCxnSpPr/>
          <p:nvPr/>
        </p:nvCxnSpPr>
        <p:spPr>
          <a:xfrm flipV="1">
            <a:off x="2483768" y="3961265"/>
            <a:ext cx="1175880" cy="855051"/>
          </a:xfrm>
          <a:prstGeom prst="straightConnector1">
            <a:avLst/>
          </a:prstGeom>
          <a:ln>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sp>
        <p:nvSpPr>
          <p:cNvPr id="31" name="CuadroTexto 30"/>
          <p:cNvSpPr txBox="1"/>
          <p:nvPr/>
        </p:nvSpPr>
        <p:spPr>
          <a:xfrm>
            <a:off x="236145" y="5095056"/>
            <a:ext cx="2751679" cy="369332"/>
          </a:xfrm>
          <a:prstGeom prst="rect">
            <a:avLst/>
          </a:prstGeom>
          <a:noFill/>
        </p:spPr>
        <p:txBody>
          <a:bodyPr wrap="square" rtlCol="0">
            <a:spAutoFit/>
          </a:bodyPr>
          <a:lstStyle/>
          <a:p>
            <a:r>
              <a:rPr lang="en-US" dirty="0"/>
              <a:t>Col = 0 * 2 + 1 = 1</a:t>
            </a:r>
          </a:p>
        </p:txBody>
      </p:sp>
      <p:sp>
        <p:nvSpPr>
          <p:cNvPr id="32" name="CuadroTexto 31"/>
          <p:cNvSpPr txBox="1"/>
          <p:nvPr/>
        </p:nvSpPr>
        <p:spPr>
          <a:xfrm>
            <a:off x="251520" y="5723964"/>
            <a:ext cx="4104456" cy="369332"/>
          </a:xfrm>
          <a:prstGeom prst="rect">
            <a:avLst/>
          </a:prstGeom>
          <a:noFill/>
        </p:spPr>
        <p:txBody>
          <a:bodyPr wrap="square" rtlCol="0">
            <a:spAutoFit/>
          </a:bodyPr>
          <a:lstStyle/>
          <a:p>
            <a:r>
              <a:rPr lang="en-US" dirty="0"/>
              <a:t>Image[3][1] = Image[3 * 8 + 1]</a:t>
            </a:r>
          </a:p>
        </p:txBody>
      </p:sp>
      <p:sp>
        <p:nvSpPr>
          <p:cNvPr id="4" name="Marcador de número de diapositiva 3"/>
          <p:cNvSpPr>
            <a:spLocks noGrp="1"/>
          </p:cNvSpPr>
          <p:nvPr>
            <p:ph type="sldNum" sz="quarter" idx="11"/>
          </p:nvPr>
        </p:nvSpPr>
        <p:spPr/>
        <p:txBody>
          <a:bodyPr/>
          <a:lstStyle/>
          <a:p>
            <a:fld id="{323594FA-E141-4234-AE05-360401972BE7}" type="slidenum">
              <a:rPr lang="en-US" altLang="en-US" smtClean="0"/>
              <a:pPr/>
              <a:t>39</a:t>
            </a:fld>
            <a:endParaRPr lang="en-US" altLang="en-US"/>
          </a:p>
        </p:txBody>
      </p:sp>
      <p:cxnSp>
        <p:nvCxnSpPr>
          <p:cNvPr id="19" name="Conector recto de flecha 24"/>
          <p:cNvCxnSpPr>
            <a:endCxn id="9" idx="1"/>
          </p:cNvCxnSpPr>
          <p:nvPr/>
        </p:nvCxnSpPr>
        <p:spPr>
          <a:xfrm flipV="1">
            <a:off x="5111612" y="3193589"/>
            <a:ext cx="1521976" cy="382590"/>
          </a:xfrm>
          <a:prstGeom prst="straightConnector1">
            <a:avLst/>
          </a:prstGeom>
          <a:ln>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508174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7"/>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3"/>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9"/>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4"/>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31"/>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25"/>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3" grpId="0"/>
      <p:bldP spid="24" grpId="0"/>
      <p:bldP spid="26" grpId="0"/>
      <p:bldP spid="29" grpId="0"/>
      <p:bldP spid="31" grpId="0"/>
      <p:bldP spid="3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FCE99F8-6306-4149-B109-42EAFE9EB301}"/>
              </a:ext>
            </a:extLst>
          </p:cNvPr>
          <p:cNvPicPr>
            <a:picLocks noChangeAspect="1"/>
          </p:cNvPicPr>
          <p:nvPr/>
        </p:nvPicPr>
        <p:blipFill>
          <a:blip r:embed="rId3"/>
          <a:stretch>
            <a:fillRect/>
          </a:stretch>
        </p:blipFill>
        <p:spPr>
          <a:xfrm>
            <a:off x="4557568" y="2808402"/>
            <a:ext cx="4438940" cy="2384196"/>
          </a:xfrm>
          <a:prstGeom prst="rect">
            <a:avLst/>
          </a:prstGeom>
        </p:spPr>
      </p:pic>
      <p:pic>
        <p:nvPicPr>
          <p:cNvPr id="8" name="Picture 7">
            <a:extLst>
              <a:ext uri="{FF2B5EF4-FFF2-40B4-BE49-F238E27FC236}">
                <a16:creationId xmlns:a16="http://schemas.microsoft.com/office/drawing/2014/main" id="{A57870D4-3C5E-9540-A011-DD554721660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8600" y="990600"/>
            <a:ext cx="4098226" cy="5410200"/>
          </a:xfrm>
          <a:prstGeom prst="rect">
            <a:avLst/>
          </a:prstGeom>
        </p:spPr>
      </p:pic>
      <p:sp>
        <p:nvSpPr>
          <p:cNvPr id="83969" name="Title 1">
            <a:extLst>
              <a:ext uri="{FF2B5EF4-FFF2-40B4-BE49-F238E27FC236}">
                <a16:creationId xmlns:a16="http://schemas.microsoft.com/office/drawing/2014/main" id="{37341F1E-EEC5-5E40-B8E1-F001AF083003}"/>
              </a:ext>
            </a:extLst>
          </p:cNvPr>
          <p:cNvSpPr>
            <a:spLocks noGrp="1"/>
          </p:cNvSpPr>
          <p:nvPr>
            <p:ph type="title"/>
          </p:nvPr>
        </p:nvSpPr>
        <p:spPr/>
        <p:txBody>
          <a:bodyPr/>
          <a:lstStyle/>
          <a:p>
            <a:r>
              <a:rPr lang="en-US" altLang="en-US" dirty="0">
                <a:ea typeface="ＭＳ Ｐゴシック" panose="020B0600070205080204" pitchFamily="34" charset="-128"/>
              </a:rPr>
              <a:t>NVIDIA A100 Core</a:t>
            </a:r>
          </a:p>
        </p:txBody>
      </p:sp>
      <p:sp>
        <p:nvSpPr>
          <p:cNvPr id="9" name="Content Placeholder 2">
            <a:extLst>
              <a:ext uri="{FF2B5EF4-FFF2-40B4-BE49-F238E27FC236}">
                <a16:creationId xmlns:a16="http://schemas.microsoft.com/office/drawing/2014/main" id="{1CD52290-91EC-594F-A398-DAC65BC81868}"/>
              </a:ext>
            </a:extLst>
          </p:cNvPr>
          <p:cNvSpPr>
            <a:spLocks noGrp="1"/>
          </p:cNvSpPr>
          <p:nvPr>
            <p:ph idx="1"/>
          </p:nvPr>
        </p:nvSpPr>
        <p:spPr>
          <a:xfrm>
            <a:off x="4716016" y="1043617"/>
            <a:ext cx="3949471" cy="1066800"/>
          </a:xfrm>
        </p:spPr>
        <p:txBody>
          <a:bodyPr anchor="t"/>
          <a:lstStyle/>
          <a:p>
            <a:pPr>
              <a:buFont typeface="Wingdings" pitchFamily="2" charset="2"/>
              <a:buNone/>
            </a:pPr>
            <a:r>
              <a:rPr lang="en-US" altLang="en-US" sz="1600" dirty="0">
                <a:ea typeface="ＭＳ Ｐゴシック" panose="020B0600070205080204" pitchFamily="34" charset="-128"/>
              </a:rPr>
              <a:t>19.5 TFLOPS Single Precision</a:t>
            </a:r>
          </a:p>
          <a:p>
            <a:pPr>
              <a:buFont typeface="Wingdings" pitchFamily="2" charset="2"/>
              <a:buNone/>
            </a:pPr>
            <a:r>
              <a:rPr lang="en-US" altLang="en-US" sz="1600" dirty="0">
                <a:ea typeface="ＭＳ Ｐゴシック" panose="020B0600070205080204" pitchFamily="34" charset="-128"/>
              </a:rPr>
              <a:t>9.7 TFLOPS Double Precision</a:t>
            </a:r>
          </a:p>
          <a:p>
            <a:pPr>
              <a:buFont typeface="Wingdings" pitchFamily="2" charset="2"/>
              <a:buNone/>
            </a:pPr>
            <a:r>
              <a:rPr lang="en-US" altLang="en-US" sz="1600" dirty="0">
                <a:ea typeface="ＭＳ Ｐゴシック" panose="020B0600070205080204" pitchFamily="34" charset="-128"/>
              </a:rPr>
              <a:t>312 TFLOPS (FP16, Tensor Cores)</a:t>
            </a:r>
          </a:p>
        </p:txBody>
      </p:sp>
      <p:sp>
        <p:nvSpPr>
          <p:cNvPr id="4" name="Oval 3"/>
          <p:cNvSpPr/>
          <p:nvPr/>
        </p:nvSpPr>
        <p:spPr bwMode="auto">
          <a:xfrm>
            <a:off x="3505200" y="2057400"/>
            <a:ext cx="685800" cy="1295400"/>
          </a:xfrm>
          <a:prstGeom prst="ellipse">
            <a:avLst/>
          </a:prstGeom>
          <a:noFill/>
          <a:ln w="38100"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cxnSp>
        <p:nvCxnSpPr>
          <p:cNvPr id="7" name="Straight Arrow Connector 6"/>
          <p:cNvCxnSpPr>
            <a:cxnSpLocks/>
            <a:stCxn id="4" idx="6"/>
          </p:cNvCxnSpPr>
          <p:nvPr/>
        </p:nvCxnSpPr>
        <p:spPr bwMode="auto">
          <a:xfrm>
            <a:off x="4191000" y="2705100"/>
            <a:ext cx="990600" cy="571500"/>
          </a:xfrm>
          <a:prstGeom prst="straightConnector1">
            <a:avLst/>
          </a:prstGeom>
          <a:solidFill>
            <a:srgbClr val="C0C0C0"/>
          </a:solidFill>
          <a:ln w="38100" cap="flat" cmpd="sng" algn="ctr">
            <a:solidFill>
              <a:schemeClr val="accent1"/>
            </a:solidFill>
            <a:prstDash val="solid"/>
            <a:round/>
            <a:headEnd type="none" w="med" len="med"/>
            <a:tailEnd type="triangle"/>
          </a:ln>
          <a:effectLst/>
        </p:spPr>
      </p:cxnSp>
      <p:sp>
        <p:nvSpPr>
          <p:cNvPr id="10" name="Slide Number Placeholder 3">
            <a:extLst>
              <a:ext uri="{FF2B5EF4-FFF2-40B4-BE49-F238E27FC236}">
                <a16:creationId xmlns:a16="http://schemas.microsoft.com/office/drawing/2014/main" id="{FC5739B9-63E5-1E41-8390-7E8804EBCA86}"/>
              </a:ext>
            </a:extLst>
          </p:cNvPr>
          <p:cNvSpPr>
            <a:spLocks noGrp="1"/>
          </p:cNvSpPr>
          <p:nvPr>
            <p:ph type="sldNum" sz="quarter" idx="11"/>
          </p:nvPr>
        </p:nvSpPr>
        <p:spPr>
          <a:xfrm>
            <a:off x="6777038" y="6318250"/>
            <a:ext cx="21336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2B31A252-A455-7E4D-8859-45EB22A1C421}"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4</a:t>
            </a:fld>
            <a:endParaRPr kumimoji="0" lang="en-US" altLang="en-US" sz="1600" b="0" i="0" u="none" strike="noStrike" kern="1200" cap="none" spc="0" normalizeH="0" baseline="0" noProof="0" dirty="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
        <p:nvSpPr>
          <p:cNvPr id="11" name="TextBox 10"/>
          <p:cNvSpPr txBox="1"/>
          <p:nvPr/>
        </p:nvSpPr>
        <p:spPr>
          <a:xfrm>
            <a:off x="5759740" y="6165304"/>
            <a:ext cx="3435556" cy="215444"/>
          </a:xfrm>
          <a:prstGeom prst="rect">
            <a:avLst/>
          </a:prstGeom>
          <a:noFill/>
        </p:spPr>
        <p:txBody>
          <a:bodyPr wrap="none" rtlCol="0">
            <a:spAutoFit/>
          </a:bodyPr>
          <a:lstStyle/>
          <a:p>
            <a:r>
              <a:rPr lang="en-US" sz="800" dirty="0">
                <a:hlinkClick r:id="rId5"/>
              </a:rPr>
              <a:t>https://developer.nvidia.com/blog/nvidia-ampere-architecture-in-depth/</a:t>
            </a:r>
            <a:endParaRPr lang="en-US" sz="800" dirty="0"/>
          </a:p>
        </p:txBody>
      </p:sp>
    </p:spTree>
    <p:extLst>
      <p:ext uri="{BB962C8B-B14F-4D97-AF65-F5344CB8AC3E}">
        <p14:creationId xmlns:p14="http://schemas.microsoft.com/office/powerpoint/2010/main" val="343791310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US" dirty="0"/>
              <a:t>Recall: From Blocks to Warps</a:t>
            </a:r>
          </a:p>
        </p:txBody>
      </p:sp>
      <p:sp>
        <p:nvSpPr>
          <p:cNvPr id="3" name="Marcador de contenido 2"/>
          <p:cNvSpPr>
            <a:spLocks noGrp="1"/>
          </p:cNvSpPr>
          <p:nvPr>
            <p:ph idx="1"/>
          </p:nvPr>
        </p:nvSpPr>
        <p:spPr>
          <a:xfrm>
            <a:off x="251520" y="908720"/>
            <a:ext cx="4824535" cy="5472534"/>
          </a:xfrm>
        </p:spPr>
        <p:txBody>
          <a:bodyPr>
            <a:normAutofit/>
          </a:bodyPr>
          <a:lstStyle/>
          <a:p>
            <a:r>
              <a:rPr lang="en-US" dirty="0"/>
              <a:t>GPU cores: SIMD pipelines</a:t>
            </a:r>
          </a:p>
          <a:p>
            <a:pPr lvl="1"/>
            <a:r>
              <a:rPr lang="en-US" dirty="0"/>
              <a:t>Streaming Multiprocessors (SM)</a:t>
            </a:r>
          </a:p>
          <a:p>
            <a:pPr lvl="1"/>
            <a:r>
              <a:rPr lang="en-US" dirty="0"/>
              <a:t>Streaming Processors (SP)</a:t>
            </a:r>
          </a:p>
          <a:p>
            <a:endParaRPr lang="en-US" dirty="0"/>
          </a:p>
          <a:p>
            <a:r>
              <a:rPr lang="en-US" dirty="0"/>
              <a:t>Blocks are divided into </a:t>
            </a:r>
            <a:r>
              <a:rPr lang="en-US" dirty="0">
                <a:solidFill>
                  <a:srgbClr val="0000FF"/>
                </a:solidFill>
              </a:rPr>
              <a:t>warps</a:t>
            </a:r>
          </a:p>
          <a:p>
            <a:pPr lvl="1"/>
            <a:r>
              <a:rPr lang="en-US" dirty="0"/>
              <a:t>SIMD unit (32 threads)</a:t>
            </a:r>
          </a:p>
          <a:p>
            <a:pPr lvl="1"/>
            <a:endParaRPr lang="en-US" dirty="0"/>
          </a:p>
        </p:txBody>
      </p:sp>
      <p:pic>
        <p:nvPicPr>
          <p:cNvPr id="9" name="Imagen 8" descr="CUDA_SM2x.eps"/>
          <p:cNvPicPr>
            <a:picLocks noChangeAspect="1"/>
          </p:cNvPicPr>
          <p:nvPr/>
        </p:nvPicPr>
        <p:blipFill>
          <a:blip r:embed="rId2"/>
          <a:stretch>
            <a:fillRect/>
          </a:stretch>
        </p:blipFill>
        <p:spPr>
          <a:xfrm>
            <a:off x="5880822" y="1125304"/>
            <a:ext cx="2855652" cy="4895984"/>
          </a:xfrm>
          <a:prstGeom prst="rect">
            <a:avLst/>
          </a:prstGeom>
        </p:spPr>
      </p:pic>
      <p:sp>
        <p:nvSpPr>
          <p:cNvPr id="7" name="Rectangle 73"/>
          <p:cNvSpPr>
            <a:spLocks noChangeArrowheads="1"/>
          </p:cNvSpPr>
          <p:nvPr/>
        </p:nvSpPr>
        <p:spPr bwMode="auto">
          <a:xfrm>
            <a:off x="622589" y="4235450"/>
            <a:ext cx="1093787" cy="1057275"/>
          </a:xfrm>
          <a:prstGeom prst="rect">
            <a:avLst/>
          </a:prstGeom>
          <a:solidFill>
            <a:schemeClr val="bg1"/>
          </a:solidFill>
          <a:ln w="25400">
            <a:solidFill>
              <a:srgbClr val="00CC00"/>
            </a:solidFill>
            <a:miter lim="800000"/>
            <a:headEnd/>
            <a:tailEnd/>
          </a:ln>
          <a:effectLst/>
        </p:spPr>
        <p:txBody>
          <a:bodyPr wrap="none" anchor="ctr">
            <a:prstTxWarp prst="textNoShape">
              <a:avLst/>
            </a:prstTxWarp>
          </a:bodyPr>
          <a:lstStyle/>
          <a:p>
            <a:endParaRPr lang="es-ES_tradnl"/>
          </a:p>
        </p:txBody>
      </p:sp>
      <p:sp>
        <p:nvSpPr>
          <p:cNvPr id="10" name="Rectangle 74"/>
          <p:cNvSpPr>
            <a:spLocks noChangeArrowheads="1"/>
          </p:cNvSpPr>
          <p:nvPr/>
        </p:nvSpPr>
        <p:spPr bwMode="auto">
          <a:xfrm>
            <a:off x="774989" y="4387850"/>
            <a:ext cx="1093787" cy="1057275"/>
          </a:xfrm>
          <a:prstGeom prst="rect">
            <a:avLst/>
          </a:prstGeom>
          <a:solidFill>
            <a:schemeClr val="bg1"/>
          </a:solidFill>
          <a:ln w="25400">
            <a:solidFill>
              <a:srgbClr val="00CC00"/>
            </a:solidFill>
            <a:miter lim="800000"/>
            <a:headEnd/>
            <a:tailEnd/>
          </a:ln>
          <a:effectLst/>
        </p:spPr>
        <p:txBody>
          <a:bodyPr wrap="none" anchor="ctr">
            <a:prstTxWarp prst="textNoShape">
              <a:avLst/>
            </a:prstTxWarp>
          </a:bodyPr>
          <a:lstStyle/>
          <a:p>
            <a:pPr algn="ctr"/>
            <a:r>
              <a:rPr lang="en-US" altLang="zh-TW">
                <a:ea typeface="新細明體" pitchFamily="16" charset="-128"/>
                <a:cs typeface="Arial" pitchFamily="-111" charset="0"/>
              </a:rPr>
              <a:t>…</a:t>
            </a:r>
          </a:p>
        </p:txBody>
      </p:sp>
      <p:grpSp>
        <p:nvGrpSpPr>
          <p:cNvPr id="11" name="Group 75"/>
          <p:cNvGrpSpPr>
            <a:grpSpLocks/>
          </p:cNvGrpSpPr>
          <p:nvPr/>
        </p:nvGrpSpPr>
        <p:grpSpPr bwMode="auto">
          <a:xfrm>
            <a:off x="1002001" y="4616450"/>
            <a:ext cx="1066800" cy="1022350"/>
            <a:chOff x="568" y="2568"/>
            <a:chExt cx="1219" cy="1480"/>
          </a:xfrm>
        </p:grpSpPr>
        <p:sp>
          <p:nvSpPr>
            <p:cNvPr id="12" name="Text Box 76"/>
            <p:cNvSpPr txBox="1">
              <a:spLocks noChangeArrowheads="1"/>
            </p:cNvSpPr>
            <p:nvPr/>
          </p:nvSpPr>
          <p:spPr bwMode="auto">
            <a:xfrm>
              <a:off x="568" y="2568"/>
              <a:ext cx="1219" cy="1480"/>
            </a:xfrm>
            <a:prstGeom prst="rect">
              <a:avLst/>
            </a:prstGeom>
            <a:solidFill>
              <a:schemeClr val="bg1">
                <a:alpha val="67000"/>
              </a:schemeClr>
            </a:solidFill>
            <a:ln w="28575">
              <a:solidFill>
                <a:srgbClr val="00CC00"/>
              </a:solidFill>
              <a:miter lim="800000"/>
              <a:headEnd/>
              <a:tailEnd/>
            </a:ln>
            <a:effectLst/>
          </p:spPr>
          <p:txBody>
            <a:bodyPr lIns="0" rIns="0">
              <a:prstTxWarp prst="textNoShape">
                <a:avLst/>
              </a:prstTxWarp>
            </a:bodyPr>
            <a:lstStyle/>
            <a:p>
              <a:pPr algn="ctr">
                <a:lnSpc>
                  <a:spcPct val="85000"/>
                </a:lnSpc>
                <a:spcBef>
                  <a:spcPct val="10000"/>
                </a:spcBef>
              </a:pPr>
              <a:r>
                <a:rPr lang="en-US" altLang="zh-TW" sz="1200">
                  <a:latin typeface="Tahoma" pitchFamily="-111" charset="0"/>
                  <a:ea typeface="新細明體" pitchFamily="16" charset="-128"/>
                  <a:cs typeface="Arial" pitchFamily="-111" charset="0"/>
                </a:rPr>
                <a:t>t0 t1 t2 … t31</a:t>
              </a:r>
              <a:endParaRPr lang="en-US" altLang="zh-TW" sz="1200">
                <a:latin typeface="Arial" pitchFamily="-111" charset="0"/>
                <a:ea typeface="新細明體" pitchFamily="16" charset="-128"/>
                <a:cs typeface="Arial" pitchFamily="-111" charset="0"/>
              </a:endParaRPr>
            </a:p>
          </p:txBody>
        </p:sp>
        <p:sp>
          <p:nvSpPr>
            <p:cNvPr id="13" name="Freeform 77"/>
            <p:cNvSpPr>
              <a:spLocks/>
            </p:cNvSpPr>
            <p:nvPr/>
          </p:nvSpPr>
          <p:spPr bwMode="auto">
            <a:xfrm>
              <a:off x="704" y="2858"/>
              <a:ext cx="166" cy="1070"/>
            </a:xfrm>
            <a:custGeom>
              <a:avLst/>
              <a:gdLst/>
              <a:ahLst/>
              <a:cxnLst>
                <a:cxn ang="0">
                  <a:pos x="56" y="0"/>
                </a:cxn>
                <a:cxn ang="0">
                  <a:pos x="200" y="192"/>
                </a:cxn>
                <a:cxn ang="0">
                  <a:pos x="8" y="336"/>
                </a:cxn>
                <a:cxn ang="0">
                  <a:pos x="152" y="528"/>
                </a:cxn>
                <a:cxn ang="0">
                  <a:pos x="8" y="720"/>
                </a:cxn>
                <a:cxn ang="0">
                  <a:pos x="152" y="816"/>
                </a:cxn>
                <a:cxn ang="0">
                  <a:pos x="56" y="960"/>
                </a:cxn>
                <a:cxn ang="0">
                  <a:pos x="152" y="1104"/>
                </a:cxn>
                <a:cxn ang="0">
                  <a:pos x="8" y="1248"/>
                </a:cxn>
                <a:cxn ang="0">
                  <a:pos x="104" y="1344"/>
                </a:cxn>
                <a:cxn ang="0">
                  <a:pos x="56" y="1536"/>
                </a:cxn>
              </a:cxnLst>
              <a:rect l="0" t="0" r="r" b="b"/>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solidFill>
              <a:schemeClr val="bg1">
                <a:alpha val="67000"/>
              </a:schemeClr>
            </a:solidFill>
            <a:ln w="25400">
              <a:solidFill>
                <a:srgbClr val="00CC00"/>
              </a:solidFill>
              <a:round/>
              <a:headEnd type="none" w="med" len="med"/>
              <a:tailEnd type="triangle" w="med" len="lg"/>
            </a:ln>
            <a:effectLst/>
          </p:spPr>
          <p:txBody>
            <a:bodyPr>
              <a:prstTxWarp prst="textNoShape">
                <a:avLst/>
              </a:prstTxWarp>
            </a:bodyPr>
            <a:lstStyle/>
            <a:p>
              <a:endParaRPr lang="es-ES_tradnl"/>
            </a:p>
          </p:txBody>
        </p:sp>
        <p:sp>
          <p:nvSpPr>
            <p:cNvPr id="14" name="Freeform 78"/>
            <p:cNvSpPr>
              <a:spLocks/>
            </p:cNvSpPr>
            <p:nvPr/>
          </p:nvSpPr>
          <p:spPr bwMode="auto">
            <a:xfrm>
              <a:off x="784" y="2858"/>
              <a:ext cx="166" cy="1070"/>
            </a:xfrm>
            <a:custGeom>
              <a:avLst/>
              <a:gdLst/>
              <a:ahLst/>
              <a:cxnLst>
                <a:cxn ang="0">
                  <a:pos x="56" y="0"/>
                </a:cxn>
                <a:cxn ang="0">
                  <a:pos x="200" y="192"/>
                </a:cxn>
                <a:cxn ang="0">
                  <a:pos x="8" y="336"/>
                </a:cxn>
                <a:cxn ang="0">
                  <a:pos x="152" y="528"/>
                </a:cxn>
                <a:cxn ang="0">
                  <a:pos x="8" y="720"/>
                </a:cxn>
                <a:cxn ang="0">
                  <a:pos x="152" y="816"/>
                </a:cxn>
                <a:cxn ang="0">
                  <a:pos x="56" y="960"/>
                </a:cxn>
                <a:cxn ang="0">
                  <a:pos x="152" y="1104"/>
                </a:cxn>
                <a:cxn ang="0">
                  <a:pos x="8" y="1248"/>
                </a:cxn>
                <a:cxn ang="0">
                  <a:pos x="104" y="1344"/>
                </a:cxn>
                <a:cxn ang="0">
                  <a:pos x="56" y="1536"/>
                </a:cxn>
              </a:cxnLst>
              <a:rect l="0" t="0" r="r" b="b"/>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solidFill>
              <a:schemeClr val="bg1">
                <a:alpha val="67000"/>
              </a:schemeClr>
            </a:solidFill>
            <a:ln w="25400">
              <a:solidFill>
                <a:srgbClr val="00CC00"/>
              </a:solidFill>
              <a:round/>
              <a:headEnd type="none" w="med" len="med"/>
              <a:tailEnd type="triangle" w="med" len="lg"/>
            </a:ln>
            <a:effectLst/>
          </p:spPr>
          <p:txBody>
            <a:bodyPr>
              <a:prstTxWarp prst="textNoShape">
                <a:avLst/>
              </a:prstTxWarp>
            </a:bodyPr>
            <a:lstStyle/>
            <a:p>
              <a:endParaRPr lang="es-ES_tradnl"/>
            </a:p>
          </p:txBody>
        </p:sp>
        <p:sp>
          <p:nvSpPr>
            <p:cNvPr id="15" name="Freeform 79"/>
            <p:cNvSpPr>
              <a:spLocks/>
            </p:cNvSpPr>
            <p:nvPr/>
          </p:nvSpPr>
          <p:spPr bwMode="auto">
            <a:xfrm>
              <a:off x="858" y="2858"/>
              <a:ext cx="166" cy="1070"/>
            </a:xfrm>
            <a:custGeom>
              <a:avLst/>
              <a:gdLst/>
              <a:ahLst/>
              <a:cxnLst>
                <a:cxn ang="0">
                  <a:pos x="56" y="0"/>
                </a:cxn>
                <a:cxn ang="0">
                  <a:pos x="200" y="192"/>
                </a:cxn>
                <a:cxn ang="0">
                  <a:pos x="8" y="336"/>
                </a:cxn>
                <a:cxn ang="0">
                  <a:pos x="152" y="528"/>
                </a:cxn>
                <a:cxn ang="0">
                  <a:pos x="8" y="720"/>
                </a:cxn>
                <a:cxn ang="0">
                  <a:pos x="152" y="816"/>
                </a:cxn>
                <a:cxn ang="0">
                  <a:pos x="56" y="960"/>
                </a:cxn>
                <a:cxn ang="0">
                  <a:pos x="152" y="1104"/>
                </a:cxn>
                <a:cxn ang="0">
                  <a:pos x="8" y="1248"/>
                </a:cxn>
                <a:cxn ang="0">
                  <a:pos x="104" y="1344"/>
                </a:cxn>
                <a:cxn ang="0">
                  <a:pos x="56" y="1536"/>
                </a:cxn>
              </a:cxnLst>
              <a:rect l="0" t="0" r="r" b="b"/>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solidFill>
              <a:schemeClr val="bg1">
                <a:alpha val="67000"/>
              </a:schemeClr>
            </a:solidFill>
            <a:ln w="25400">
              <a:solidFill>
                <a:srgbClr val="00CC00"/>
              </a:solidFill>
              <a:round/>
              <a:headEnd type="none" w="med" len="med"/>
              <a:tailEnd type="triangle" w="med" len="lg"/>
            </a:ln>
            <a:effectLst/>
          </p:spPr>
          <p:txBody>
            <a:bodyPr>
              <a:prstTxWarp prst="textNoShape">
                <a:avLst/>
              </a:prstTxWarp>
            </a:bodyPr>
            <a:lstStyle/>
            <a:p>
              <a:endParaRPr lang="es-ES_tradnl"/>
            </a:p>
          </p:txBody>
        </p:sp>
        <p:sp>
          <p:nvSpPr>
            <p:cNvPr id="16" name="Freeform 80"/>
            <p:cNvSpPr>
              <a:spLocks/>
            </p:cNvSpPr>
            <p:nvPr/>
          </p:nvSpPr>
          <p:spPr bwMode="auto">
            <a:xfrm>
              <a:off x="932" y="2858"/>
              <a:ext cx="166" cy="1070"/>
            </a:xfrm>
            <a:custGeom>
              <a:avLst/>
              <a:gdLst/>
              <a:ahLst/>
              <a:cxnLst>
                <a:cxn ang="0">
                  <a:pos x="56" y="0"/>
                </a:cxn>
                <a:cxn ang="0">
                  <a:pos x="200" y="192"/>
                </a:cxn>
                <a:cxn ang="0">
                  <a:pos x="8" y="336"/>
                </a:cxn>
                <a:cxn ang="0">
                  <a:pos x="152" y="528"/>
                </a:cxn>
                <a:cxn ang="0">
                  <a:pos x="8" y="720"/>
                </a:cxn>
                <a:cxn ang="0">
                  <a:pos x="152" y="816"/>
                </a:cxn>
                <a:cxn ang="0">
                  <a:pos x="56" y="960"/>
                </a:cxn>
                <a:cxn ang="0">
                  <a:pos x="152" y="1104"/>
                </a:cxn>
                <a:cxn ang="0">
                  <a:pos x="8" y="1248"/>
                </a:cxn>
                <a:cxn ang="0">
                  <a:pos x="104" y="1344"/>
                </a:cxn>
                <a:cxn ang="0">
                  <a:pos x="56" y="1536"/>
                </a:cxn>
              </a:cxnLst>
              <a:rect l="0" t="0" r="r" b="b"/>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solidFill>
              <a:schemeClr val="bg1">
                <a:alpha val="67000"/>
              </a:schemeClr>
            </a:solidFill>
            <a:ln w="25400">
              <a:solidFill>
                <a:srgbClr val="00CC00"/>
              </a:solidFill>
              <a:round/>
              <a:headEnd type="none" w="med" len="med"/>
              <a:tailEnd type="triangle" w="med" len="lg"/>
            </a:ln>
            <a:effectLst/>
          </p:spPr>
          <p:txBody>
            <a:bodyPr>
              <a:prstTxWarp prst="textNoShape">
                <a:avLst/>
              </a:prstTxWarp>
            </a:bodyPr>
            <a:lstStyle/>
            <a:p>
              <a:endParaRPr lang="es-ES_tradnl"/>
            </a:p>
          </p:txBody>
        </p:sp>
        <p:sp>
          <p:nvSpPr>
            <p:cNvPr id="17" name="Freeform 81"/>
            <p:cNvSpPr>
              <a:spLocks/>
            </p:cNvSpPr>
            <p:nvPr/>
          </p:nvSpPr>
          <p:spPr bwMode="auto">
            <a:xfrm>
              <a:off x="1006" y="2858"/>
              <a:ext cx="165" cy="1070"/>
            </a:xfrm>
            <a:custGeom>
              <a:avLst/>
              <a:gdLst/>
              <a:ahLst/>
              <a:cxnLst>
                <a:cxn ang="0">
                  <a:pos x="56" y="0"/>
                </a:cxn>
                <a:cxn ang="0">
                  <a:pos x="200" y="192"/>
                </a:cxn>
                <a:cxn ang="0">
                  <a:pos x="8" y="336"/>
                </a:cxn>
                <a:cxn ang="0">
                  <a:pos x="152" y="528"/>
                </a:cxn>
                <a:cxn ang="0">
                  <a:pos x="8" y="720"/>
                </a:cxn>
                <a:cxn ang="0">
                  <a:pos x="152" y="816"/>
                </a:cxn>
                <a:cxn ang="0">
                  <a:pos x="56" y="960"/>
                </a:cxn>
                <a:cxn ang="0">
                  <a:pos x="152" y="1104"/>
                </a:cxn>
                <a:cxn ang="0">
                  <a:pos x="8" y="1248"/>
                </a:cxn>
                <a:cxn ang="0">
                  <a:pos x="104" y="1344"/>
                </a:cxn>
                <a:cxn ang="0">
                  <a:pos x="56" y="1536"/>
                </a:cxn>
              </a:cxnLst>
              <a:rect l="0" t="0" r="r" b="b"/>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solidFill>
              <a:schemeClr val="bg1">
                <a:alpha val="67000"/>
              </a:schemeClr>
            </a:solidFill>
            <a:ln w="25400">
              <a:solidFill>
                <a:srgbClr val="00CC00"/>
              </a:solidFill>
              <a:round/>
              <a:headEnd type="none" w="med" len="med"/>
              <a:tailEnd type="triangle" w="med" len="lg"/>
            </a:ln>
            <a:effectLst/>
          </p:spPr>
          <p:txBody>
            <a:bodyPr>
              <a:prstTxWarp prst="textNoShape">
                <a:avLst/>
              </a:prstTxWarp>
            </a:bodyPr>
            <a:lstStyle/>
            <a:p>
              <a:endParaRPr lang="es-ES_tradnl"/>
            </a:p>
          </p:txBody>
        </p:sp>
        <p:sp>
          <p:nvSpPr>
            <p:cNvPr id="18" name="Freeform 82"/>
            <p:cNvSpPr>
              <a:spLocks/>
            </p:cNvSpPr>
            <p:nvPr/>
          </p:nvSpPr>
          <p:spPr bwMode="auto">
            <a:xfrm>
              <a:off x="1080" y="2858"/>
              <a:ext cx="165" cy="1070"/>
            </a:xfrm>
            <a:custGeom>
              <a:avLst/>
              <a:gdLst/>
              <a:ahLst/>
              <a:cxnLst>
                <a:cxn ang="0">
                  <a:pos x="56" y="0"/>
                </a:cxn>
                <a:cxn ang="0">
                  <a:pos x="200" y="192"/>
                </a:cxn>
                <a:cxn ang="0">
                  <a:pos x="8" y="336"/>
                </a:cxn>
                <a:cxn ang="0">
                  <a:pos x="152" y="528"/>
                </a:cxn>
                <a:cxn ang="0">
                  <a:pos x="8" y="720"/>
                </a:cxn>
                <a:cxn ang="0">
                  <a:pos x="152" y="816"/>
                </a:cxn>
                <a:cxn ang="0">
                  <a:pos x="56" y="960"/>
                </a:cxn>
                <a:cxn ang="0">
                  <a:pos x="152" y="1104"/>
                </a:cxn>
                <a:cxn ang="0">
                  <a:pos x="8" y="1248"/>
                </a:cxn>
                <a:cxn ang="0">
                  <a:pos x="104" y="1344"/>
                </a:cxn>
                <a:cxn ang="0">
                  <a:pos x="56" y="1536"/>
                </a:cxn>
              </a:cxnLst>
              <a:rect l="0" t="0" r="r" b="b"/>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solidFill>
              <a:schemeClr val="bg1">
                <a:alpha val="67000"/>
              </a:schemeClr>
            </a:solidFill>
            <a:ln w="25400">
              <a:solidFill>
                <a:srgbClr val="00CC00"/>
              </a:solidFill>
              <a:round/>
              <a:headEnd type="none" w="med" len="med"/>
              <a:tailEnd type="triangle" w="med" len="lg"/>
            </a:ln>
            <a:effectLst/>
          </p:spPr>
          <p:txBody>
            <a:bodyPr>
              <a:prstTxWarp prst="textNoShape">
                <a:avLst/>
              </a:prstTxWarp>
            </a:bodyPr>
            <a:lstStyle/>
            <a:p>
              <a:endParaRPr lang="es-ES_tradnl"/>
            </a:p>
          </p:txBody>
        </p:sp>
        <p:sp>
          <p:nvSpPr>
            <p:cNvPr id="19" name="Freeform 83"/>
            <p:cNvSpPr>
              <a:spLocks/>
            </p:cNvSpPr>
            <p:nvPr/>
          </p:nvSpPr>
          <p:spPr bwMode="auto">
            <a:xfrm>
              <a:off x="1154" y="2858"/>
              <a:ext cx="165" cy="1070"/>
            </a:xfrm>
            <a:custGeom>
              <a:avLst/>
              <a:gdLst/>
              <a:ahLst/>
              <a:cxnLst>
                <a:cxn ang="0">
                  <a:pos x="56" y="0"/>
                </a:cxn>
                <a:cxn ang="0">
                  <a:pos x="200" y="192"/>
                </a:cxn>
                <a:cxn ang="0">
                  <a:pos x="8" y="336"/>
                </a:cxn>
                <a:cxn ang="0">
                  <a:pos x="152" y="528"/>
                </a:cxn>
                <a:cxn ang="0">
                  <a:pos x="8" y="720"/>
                </a:cxn>
                <a:cxn ang="0">
                  <a:pos x="152" y="816"/>
                </a:cxn>
                <a:cxn ang="0">
                  <a:pos x="56" y="960"/>
                </a:cxn>
                <a:cxn ang="0">
                  <a:pos x="152" y="1104"/>
                </a:cxn>
                <a:cxn ang="0">
                  <a:pos x="8" y="1248"/>
                </a:cxn>
                <a:cxn ang="0">
                  <a:pos x="104" y="1344"/>
                </a:cxn>
                <a:cxn ang="0">
                  <a:pos x="56" y="1536"/>
                </a:cxn>
              </a:cxnLst>
              <a:rect l="0" t="0" r="r" b="b"/>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solidFill>
              <a:schemeClr val="bg1">
                <a:alpha val="67000"/>
              </a:schemeClr>
            </a:solidFill>
            <a:ln w="25400">
              <a:solidFill>
                <a:srgbClr val="00CC00"/>
              </a:solidFill>
              <a:round/>
              <a:headEnd type="none" w="med" len="med"/>
              <a:tailEnd type="triangle" w="med" len="lg"/>
            </a:ln>
            <a:effectLst/>
          </p:spPr>
          <p:txBody>
            <a:bodyPr>
              <a:prstTxWarp prst="textNoShape">
                <a:avLst/>
              </a:prstTxWarp>
            </a:bodyPr>
            <a:lstStyle/>
            <a:p>
              <a:endParaRPr lang="es-ES_tradnl"/>
            </a:p>
          </p:txBody>
        </p:sp>
        <p:sp>
          <p:nvSpPr>
            <p:cNvPr id="20" name="Freeform 84"/>
            <p:cNvSpPr>
              <a:spLocks/>
            </p:cNvSpPr>
            <p:nvPr/>
          </p:nvSpPr>
          <p:spPr bwMode="auto">
            <a:xfrm>
              <a:off x="1228" y="2858"/>
              <a:ext cx="165" cy="1070"/>
            </a:xfrm>
            <a:custGeom>
              <a:avLst/>
              <a:gdLst/>
              <a:ahLst/>
              <a:cxnLst>
                <a:cxn ang="0">
                  <a:pos x="56" y="0"/>
                </a:cxn>
                <a:cxn ang="0">
                  <a:pos x="200" y="192"/>
                </a:cxn>
                <a:cxn ang="0">
                  <a:pos x="8" y="336"/>
                </a:cxn>
                <a:cxn ang="0">
                  <a:pos x="152" y="528"/>
                </a:cxn>
                <a:cxn ang="0">
                  <a:pos x="8" y="720"/>
                </a:cxn>
                <a:cxn ang="0">
                  <a:pos x="152" y="816"/>
                </a:cxn>
                <a:cxn ang="0">
                  <a:pos x="56" y="960"/>
                </a:cxn>
                <a:cxn ang="0">
                  <a:pos x="152" y="1104"/>
                </a:cxn>
                <a:cxn ang="0">
                  <a:pos x="8" y="1248"/>
                </a:cxn>
                <a:cxn ang="0">
                  <a:pos x="104" y="1344"/>
                </a:cxn>
                <a:cxn ang="0">
                  <a:pos x="56" y="1536"/>
                </a:cxn>
              </a:cxnLst>
              <a:rect l="0" t="0" r="r" b="b"/>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solidFill>
              <a:schemeClr val="bg1">
                <a:alpha val="67000"/>
              </a:schemeClr>
            </a:solidFill>
            <a:ln w="25400">
              <a:solidFill>
                <a:srgbClr val="00CC00"/>
              </a:solidFill>
              <a:round/>
              <a:headEnd type="none" w="med" len="med"/>
              <a:tailEnd type="triangle" w="med" len="lg"/>
            </a:ln>
            <a:effectLst/>
          </p:spPr>
          <p:txBody>
            <a:bodyPr>
              <a:prstTxWarp prst="textNoShape">
                <a:avLst/>
              </a:prstTxWarp>
            </a:bodyPr>
            <a:lstStyle/>
            <a:p>
              <a:endParaRPr lang="es-ES_tradnl"/>
            </a:p>
          </p:txBody>
        </p:sp>
        <p:sp>
          <p:nvSpPr>
            <p:cNvPr id="21" name="Freeform 85"/>
            <p:cNvSpPr>
              <a:spLocks/>
            </p:cNvSpPr>
            <p:nvPr/>
          </p:nvSpPr>
          <p:spPr bwMode="auto">
            <a:xfrm>
              <a:off x="1302" y="2858"/>
              <a:ext cx="165" cy="1070"/>
            </a:xfrm>
            <a:custGeom>
              <a:avLst/>
              <a:gdLst/>
              <a:ahLst/>
              <a:cxnLst>
                <a:cxn ang="0">
                  <a:pos x="56" y="0"/>
                </a:cxn>
                <a:cxn ang="0">
                  <a:pos x="200" y="192"/>
                </a:cxn>
                <a:cxn ang="0">
                  <a:pos x="8" y="336"/>
                </a:cxn>
                <a:cxn ang="0">
                  <a:pos x="152" y="528"/>
                </a:cxn>
                <a:cxn ang="0">
                  <a:pos x="8" y="720"/>
                </a:cxn>
                <a:cxn ang="0">
                  <a:pos x="152" y="816"/>
                </a:cxn>
                <a:cxn ang="0">
                  <a:pos x="56" y="960"/>
                </a:cxn>
                <a:cxn ang="0">
                  <a:pos x="152" y="1104"/>
                </a:cxn>
                <a:cxn ang="0">
                  <a:pos x="8" y="1248"/>
                </a:cxn>
                <a:cxn ang="0">
                  <a:pos x="104" y="1344"/>
                </a:cxn>
                <a:cxn ang="0">
                  <a:pos x="56" y="1536"/>
                </a:cxn>
              </a:cxnLst>
              <a:rect l="0" t="0" r="r" b="b"/>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solidFill>
              <a:schemeClr val="bg1">
                <a:alpha val="67000"/>
              </a:schemeClr>
            </a:solidFill>
            <a:ln w="25400">
              <a:solidFill>
                <a:srgbClr val="00CC00"/>
              </a:solidFill>
              <a:round/>
              <a:headEnd type="none" w="med" len="med"/>
              <a:tailEnd type="triangle" w="med" len="lg"/>
            </a:ln>
            <a:effectLst/>
          </p:spPr>
          <p:txBody>
            <a:bodyPr>
              <a:prstTxWarp prst="textNoShape">
                <a:avLst/>
              </a:prstTxWarp>
            </a:bodyPr>
            <a:lstStyle/>
            <a:p>
              <a:endParaRPr lang="es-ES_tradnl"/>
            </a:p>
          </p:txBody>
        </p:sp>
        <p:sp>
          <p:nvSpPr>
            <p:cNvPr id="22" name="Freeform 86"/>
            <p:cNvSpPr>
              <a:spLocks/>
            </p:cNvSpPr>
            <p:nvPr/>
          </p:nvSpPr>
          <p:spPr bwMode="auto">
            <a:xfrm>
              <a:off x="1376" y="2858"/>
              <a:ext cx="165" cy="1070"/>
            </a:xfrm>
            <a:custGeom>
              <a:avLst/>
              <a:gdLst/>
              <a:ahLst/>
              <a:cxnLst>
                <a:cxn ang="0">
                  <a:pos x="56" y="0"/>
                </a:cxn>
                <a:cxn ang="0">
                  <a:pos x="200" y="192"/>
                </a:cxn>
                <a:cxn ang="0">
                  <a:pos x="8" y="336"/>
                </a:cxn>
                <a:cxn ang="0">
                  <a:pos x="152" y="528"/>
                </a:cxn>
                <a:cxn ang="0">
                  <a:pos x="8" y="720"/>
                </a:cxn>
                <a:cxn ang="0">
                  <a:pos x="152" y="816"/>
                </a:cxn>
                <a:cxn ang="0">
                  <a:pos x="56" y="960"/>
                </a:cxn>
                <a:cxn ang="0">
                  <a:pos x="152" y="1104"/>
                </a:cxn>
                <a:cxn ang="0">
                  <a:pos x="8" y="1248"/>
                </a:cxn>
                <a:cxn ang="0">
                  <a:pos x="104" y="1344"/>
                </a:cxn>
                <a:cxn ang="0">
                  <a:pos x="56" y="1536"/>
                </a:cxn>
              </a:cxnLst>
              <a:rect l="0" t="0" r="r" b="b"/>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solidFill>
              <a:schemeClr val="bg1">
                <a:alpha val="67000"/>
              </a:schemeClr>
            </a:solidFill>
            <a:ln w="25400">
              <a:solidFill>
                <a:srgbClr val="00CC00"/>
              </a:solidFill>
              <a:round/>
              <a:headEnd type="none" w="med" len="med"/>
              <a:tailEnd type="triangle" w="med" len="lg"/>
            </a:ln>
            <a:effectLst/>
          </p:spPr>
          <p:txBody>
            <a:bodyPr>
              <a:prstTxWarp prst="textNoShape">
                <a:avLst/>
              </a:prstTxWarp>
            </a:bodyPr>
            <a:lstStyle/>
            <a:p>
              <a:endParaRPr lang="es-ES_tradnl"/>
            </a:p>
          </p:txBody>
        </p:sp>
        <p:sp>
          <p:nvSpPr>
            <p:cNvPr id="23" name="Freeform 87"/>
            <p:cNvSpPr>
              <a:spLocks/>
            </p:cNvSpPr>
            <p:nvPr/>
          </p:nvSpPr>
          <p:spPr bwMode="auto">
            <a:xfrm>
              <a:off x="1450" y="2858"/>
              <a:ext cx="165" cy="1070"/>
            </a:xfrm>
            <a:custGeom>
              <a:avLst/>
              <a:gdLst/>
              <a:ahLst/>
              <a:cxnLst>
                <a:cxn ang="0">
                  <a:pos x="56" y="0"/>
                </a:cxn>
                <a:cxn ang="0">
                  <a:pos x="200" y="192"/>
                </a:cxn>
                <a:cxn ang="0">
                  <a:pos x="8" y="336"/>
                </a:cxn>
                <a:cxn ang="0">
                  <a:pos x="152" y="528"/>
                </a:cxn>
                <a:cxn ang="0">
                  <a:pos x="8" y="720"/>
                </a:cxn>
                <a:cxn ang="0">
                  <a:pos x="152" y="816"/>
                </a:cxn>
                <a:cxn ang="0">
                  <a:pos x="56" y="960"/>
                </a:cxn>
                <a:cxn ang="0">
                  <a:pos x="152" y="1104"/>
                </a:cxn>
                <a:cxn ang="0">
                  <a:pos x="8" y="1248"/>
                </a:cxn>
                <a:cxn ang="0">
                  <a:pos x="104" y="1344"/>
                </a:cxn>
                <a:cxn ang="0">
                  <a:pos x="56" y="1536"/>
                </a:cxn>
              </a:cxnLst>
              <a:rect l="0" t="0" r="r" b="b"/>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solidFill>
              <a:schemeClr val="bg1">
                <a:alpha val="67000"/>
              </a:schemeClr>
            </a:solidFill>
            <a:ln w="25400">
              <a:solidFill>
                <a:srgbClr val="00CC00"/>
              </a:solidFill>
              <a:round/>
              <a:headEnd type="none" w="med" len="med"/>
              <a:tailEnd type="triangle" w="med" len="lg"/>
            </a:ln>
            <a:effectLst/>
          </p:spPr>
          <p:txBody>
            <a:bodyPr>
              <a:prstTxWarp prst="textNoShape">
                <a:avLst/>
              </a:prstTxWarp>
            </a:bodyPr>
            <a:lstStyle/>
            <a:p>
              <a:endParaRPr lang="es-ES_tradnl"/>
            </a:p>
          </p:txBody>
        </p:sp>
      </p:grpSp>
      <p:sp>
        <p:nvSpPr>
          <p:cNvPr id="24" name="Text Box 88"/>
          <p:cNvSpPr txBox="1">
            <a:spLocks noChangeArrowheads="1"/>
          </p:cNvSpPr>
          <p:nvPr/>
        </p:nvSpPr>
        <p:spPr bwMode="auto">
          <a:xfrm>
            <a:off x="822614" y="4235450"/>
            <a:ext cx="488950" cy="457200"/>
          </a:xfrm>
          <a:prstGeom prst="rect">
            <a:avLst/>
          </a:prstGeom>
          <a:noFill/>
          <a:ln w="9525">
            <a:noFill/>
            <a:miter lim="800000"/>
            <a:headEnd/>
            <a:tailEnd/>
          </a:ln>
          <a:effectLst/>
        </p:spPr>
        <p:txBody>
          <a:bodyPr wrap="none">
            <a:prstTxWarp prst="textNoShape">
              <a:avLst/>
            </a:prstTxWarp>
            <a:spAutoFit/>
          </a:bodyPr>
          <a:lstStyle/>
          <a:p>
            <a:r>
              <a:rPr lang="en-US" altLang="zh-TW">
                <a:ea typeface="新細明體" pitchFamily="16" charset="-128"/>
                <a:cs typeface="Arial" pitchFamily="-111" charset="0"/>
              </a:rPr>
              <a:t>…</a:t>
            </a:r>
          </a:p>
        </p:txBody>
      </p:sp>
      <p:sp>
        <p:nvSpPr>
          <p:cNvPr id="25" name="Rectangle 89"/>
          <p:cNvSpPr>
            <a:spLocks noChangeArrowheads="1"/>
          </p:cNvSpPr>
          <p:nvPr/>
        </p:nvSpPr>
        <p:spPr bwMode="auto">
          <a:xfrm>
            <a:off x="2222789" y="4235450"/>
            <a:ext cx="1093787" cy="1057275"/>
          </a:xfrm>
          <a:prstGeom prst="rect">
            <a:avLst/>
          </a:prstGeom>
          <a:solidFill>
            <a:schemeClr val="bg1"/>
          </a:solidFill>
          <a:ln w="25400">
            <a:solidFill>
              <a:srgbClr val="FF6600"/>
            </a:solidFill>
            <a:miter lim="800000"/>
            <a:headEnd/>
            <a:tailEnd/>
          </a:ln>
          <a:effectLst/>
        </p:spPr>
        <p:txBody>
          <a:bodyPr wrap="none" anchor="ctr">
            <a:prstTxWarp prst="textNoShape">
              <a:avLst/>
            </a:prstTxWarp>
          </a:bodyPr>
          <a:lstStyle/>
          <a:p>
            <a:endParaRPr lang="es-ES_tradnl"/>
          </a:p>
        </p:txBody>
      </p:sp>
      <p:sp>
        <p:nvSpPr>
          <p:cNvPr id="26" name="Rectangle 90"/>
          <p:cNvSpPr>
            <a:spLocks noChangeArrowheads="1"/>
          </p:cNvSpPr>
          <p:nvPr/>
        </p:nvSpPr>
        <p:spPr bwMode="auto">
          <a:xfrm>
            <a:off x="2375189" y="4387850"/>
            <a:ext cx="1093787" cy="1057275"/>
          </a:xfrm>
          <a:prstGeom prst="rect">
            <a:avLst/>
          </a:prstGeom>
          <a:solidFill>
            <a:schemeClr val="bg1"/>
          </a:solidFill>
          <a:ln w="25400">
            <a:solidFill>
              <a:srgbClr val="FF6600"/>
            </a:solidFill>
            <a:miter lim="800000"/>
            <a:headEnd/>
            <a:tailEnd/>
          </a:ln>
          <a:effectLst/>
        </p:spPr>
        <p:txBody>
          <a:bodyPr wrap="none" anchor="ctr">
            <a:prstTxWarp prst="textNoShape">
              <a:avLst/>
            </a:prstTxWarp>
          </a:bodyPr>
          <a:lstStyle/>
          <a:p>
            <a:pPr algn="ctr"/>
            <a:r>
              <a:rPr lang="en-US" altLang="zh-TW">
                <a:ea typeface="新細明體" pitchFamily="16" charset="-128"/>
                <a:cs typeface="Arial" pitchFamily="-111" charset="0"/>
              </a:rPr>
              <a:t>…</a:t>
            </a:r>
          </a:p>
        </p:txBody>
      </p:sp>
      <p:grpSp>
        <p:nvGrpSpPr>
          <p:cNvPr id="27" name="Group 91"/>
          <p:cNvGrpSpPr>
            <a:grpSpLocks/>
          </p:cNvGrpSpPr>
          <p:nvPr/>
        </p:nvGrpSpPr>
        <p:grpSpPr bwMode="auto">
          <a:xfrm>
            <a:off x="2602201" y="4616450"/>
            <a:ext cx="1066800" cy="1022350"/>
            <a:chOff x="568" y="2568"/>
            <a:chExt cx="1219" cy="1480"/>
          </a:xfrm>
        </p:grpSpPr>
        <p:sp>
          <p:nvSpPr>
            <p:cNvPr id="28" name="Text Box 92"/>
            <p:cNvSpPr txBox="1">
              <a:spLocks noChangeArrowheads="1"/>
            </p:cNvSpPr>
            <p:nvPr/>
          </p:nvSpPr>
          <p:spPr bwMode="auto">
            <a:xfrm>
              <a:off x="568" y="2568"/>
              <a:ext cx="1219" cy="1480"/>
            </a:xfrm>
            <a:prstGeom prst="rect">
              <a:avLst/>
            </a:prstGeom>
            <a:solidFill>
              <a:schemeClr val="bg1">
                <a:alpha val="67000"/>
              </a:schemeClr>
            </a:solidFill>
            <a:ln w="28575">
              <a:solidFill>
                <a:srgbClr val="FF6600"/>
              </a:solidFill>
              <a:miter lim="800000"/>
              <a:headEnd/>
              <a:tailEnd/>
            </a:ln>
            <a:effectLst/>
          </p:spPr>
          <p:txBody>
            <a:bodyPr lIns="0" rIns="0">
              <a:prstTxWarp prst="textNoShape">
                <a:avLst/>
              </a:prstTxWarp>
            </a:bodyPr>
            <a:lstStyle/>
            <a:p>
              <a:pPr algn="ctr">
                <a:lnSpc>
                  <a:spcPct val="85000"/>
                </a:lnSpc>
                <a:spcBef>
                  <a:spcPct val="10000"/>
                </a:spcBef>
              </a:pPr>
              <a:r>
                <a:rPr lang="en-US" altLang="zh-TW" sz="1200">
                  <a:latin typeface="Tahoma" pitchFamily="-111" charset="0"/>
                  <a:ea typeface="新細明體" pitchFamily="16" charset="-128"/>
                  <a:cs typeface="Arial" pitchFamily="-111" charset="0"/>
                </a:rPr>
                <a:t>t0 t1 t2 … t31</a:t>
              </a:r>
              <a:endParaRPr lang="en-US" altLang="zh-TW" sz="1200">
                <a:latin typeface="Arial" pitchFamily="-111" charset="0"/>
                <a:ea typeface="新細明體" pitchFamily="16" charset="-128"/>
                <a:cs typeface="Arial" pitchFamily="-111" charset="0"/>
              </a:endParaRPr>
            </a:p>
          </p:txBody>
        </p:sp>
        <p:sp>
          <p:nvSpPr>
            <p:cNvPr id="29" name="Freeform 93"/>
            <p:cNvSpPr>
              <a:spLocks/>
            </p:cNvSpPr>
            <p:nvPr/>
          </p:nvSpPr>
          <p:spPr bwMode="auto">
            <a:xfrm>
              <a:off x="704" y="2858"/>
              <a:ext cx="166" cy="1070"/>
            </a:xfrm>
            <a:custGeom>
              <a:avLst/>
              <a:gdLst/>
              <a:ahLst/>
              <a:cxnLst>
                <a:cxn ang="0">
                  <a:pos x="56" y="0"/>
                </a:cxn>
                <a:cxn ang="0">
                  <a:pos x="200" y="192"/>
                </a:cxn>
                <a:cxn ang="0">
                  <a:pos x="8" y="336"/>
                </a:cxn>
                <a:cxn ang="0">
                  <a:pos x="152" y="528"/>
                </a:cxn>
                <a:cxn ang="0">
                  <a:pos x="8" y="720"/>
                </a:cxn>
                <a:cxn ang="0">
                  <a:pos x="152" y="816"/>
                </a:cxn>
                <a:cxn ang="0">
                  <a:pos x="56" y="960"/>
                </a:cxn>
                <a:cxn ang="0">
                  <a:pos x="152" y="1104"/>
                </a:cxn>
                <a:cxn ang="0">
                  <a:pos x="8" y="1248"/>
                </a:cxn>
                <a:cxn ang="0">
                  <a:pos x="104" y="1344"/>
                </a:cxn>
                <a:cxn ang="0">
                  <a:pos x="56" y="1536"/>
                </a:cxn>
              </a:cxnLst>
              <a:rect l="0" t="0" r="r" b="b"/>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solidFill>
              <a:schemeClr val="bg1">
                <a:alpha val="67000"/>
              </a:schemeClr>
            </a:solidFill>
            <a:ln w="25400">
              <a:solidFill>
                <a:srgbClr val="FF6600"/>
              </a:solidFill>
              <a:round/>
              <a:headEnd type="none" w="med" len="med"/>
              <a:tailEnd type="triangle" w="med" len="lg"/>
            </a:ln>
            <a:effectLst/>
          </p:spPr>
          <p:txBody>
            <a:bodyPr>
              <a:prstTxWarp prst="textNoShape">
                <a:avLst/>
              </a:prstTxWarp>
            </a:bodyPr>
            <a:lstStyle/>
            <a:p>
              <a:endParaRPr lang="es-ES_tradnl"/>
            </a:p>
          </p:txBody>
        </p:sp>
        <p:sp>
          <p:nvSpPr>
            <p:cNvPr id="30" name="Freeform 94"/>
            <p:cNvSpPr>
              <a:spLocks/>
            </p:cNvSpPr>
            <p:nvPr/>
          </p:nvSpPr>
          <p:spPr bwMode="auto">
            <a:xfrm>
              <a:off x="784" y="2858"/>
              <a:ext cx="166" cy="1070"/>
            </a:xfrm>
            <a:custGeom>
              <a:avLst/>
              <a:gdLst/>
              <a:ahLst/>
              <a:cxnLst>
                <a:cxn ang="0">
                  <a:pos x="56" y="0"/>
                </a:cxn>
                <a:cxn ang="0">
                  <a:pos x="200" y="192"/>
                </a:cxn>
                <a:cxn ang="0">
                  <a:pos x="8" y="336"/>
                </a:cxn>
                <a:cxn ang="0">
                  <a:pos x="152" y="528"/>
                </a:cxn>
                <a:cxn ang="0">
                  <a:pos x="8" y="720"/>
                </a:cxn>
                <a:cxn ang="0">
                  <a:pos x="152" y="816"/>
                </a:cxn>
                <a:cxn ang="0">
                  <a:pos x="56" y="960"/>
                </a:cxn>
                <a:cxn ang="0">
                  <a:pos x="152" y="1104"/>
                </a:cxn>
                <a:cxn ang="0">
                  <a:pos x="8" y="1248"/>
                </a:cxn>
                <a:cxn ang="0">
                  <a:pos x="104" y="1344"/>
                </a:cxn>
                <a:cxn ang="0">
                  <a:pos x="56" y="1536"/>
                </a:cxn>
              </a:cxnLst>
              <a:rect l="0" t="0" r="r" b="b"/>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solidFill>
              <a:schemeClr val="bg1">
                <a:alpha val="67000"/>
              </a:schemeClr>
            </a:solidFill>
            <a:ln w="25400">
              <a:solidFill>
                <a:srgbClr val="FF6600"/>
              </a:solidFill>
              <a:round/>
              <a:headEnd type="none" w="med" len="med"/>
              <a:tailEnd type="triangle" w="med" len="lg"/>
            </a:ln>
            <a:effectLst/>
          </p:spPr>
          <p:txBody>
            <a:bodyPr>
              <a:prstTxWarp prst="textNoShape">
                <a:avLst/>
              </a:prstTxWarp>
            </a:bodyPr>
            <a:lstStyle/>
            <a:p>
              <a:endParaRPr lang="es-ES_tradnl"/>
            </a:p>
          </p:txBody>
        </p:sp>
        <p:sp>
          <p:nvSpPr>
            <p:cNvPr id="31" name="Freeform 95"/>
            <p:cNvSpPr>
              <a:spLocks/>
            </p:cNvSpPr>
            <p:nvPr/>
          </p:nvSpPr>
          <p:spPr bwMode="auto">
            <a:xfrm>
              <a:off x="858" y="2858"/>
              <a:ext cx="166" cy="1070"/>
            </a:xfrm>
            <a:custGeom>
              <a:avLst/>
              <a:gdLst/>
              <a:ahLst/>
              <a:cxnLst>
                <a:cxn ang="0">
                  <a:pos x="56" y="0"/>
                </a:cxn>
                <a:cxn ang="0">
                  <a:pos x="200" y="192"/>
                </a:cxn>
                <a:cxn ang="0">
                  <a:pos x="8" y="336"/>
                </a:cxn>
                <a:cxn ang="0">
                  <a:pos x="152" y="528"/>
                </a:cxn>
                <a:cxn ang="0">
                  <a:pos x="8" y="720"/>
                </a:cxn>
                <a:cxn ang="0">
                  <a:pos x="152" y="816"/>
                </a:cxn>
                <a:cxn ang="0">
                  <a:pos x="56" y="960"/>
                </a:cxn>
                <a:cxn ang="0">
                  <a:pos x="152" y="1104"/>
                </a:cxn>
                <a:cxn ang="0">
                  <a:pos x="8" y="1248"/>
                </a:cxn>
                <a:cxn ang="0">
                  <a:pos x="104" y="1344"/>
                </a:cxn>
                <a:cxn ang="0">
                  <a:pos x="56" y="1536"/>
                </a:cxn>
              </a:cxnLst>
              <a:rect l="0" t="0" r="r" b="b"/>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solidFill>
              <a:schemeClr val="bg1">
                <a:alpha val="67000"/>
              </a:schemeClr>
            </a:solidFill>
            <a:ln w="25400">
              <a:solidFill>
                <a:srgbClr val="FF6600"/>
              </a:solidFill>
              <a:round/>
              <a:headEnd type="none" w="med" len="med"/>
              <a:tailEnd type="triangle" w="med" len="lg"/>
            </a:ln>
            <a:effectLst/>
          </p:spPr>
          <p:txBody>
            <a:bodyPr>
              <a:prstTxWarp prst="textNoShape">
                <a:avLst/>
              </a:prstTxWarp>
            </a:bodyPr>
            <a:lstStyle/>
            <a:p>
              <a:endParaRPr lang="es-ES_tradnl"/>
            </a:p>
          </p:txBody>
        </p:sp>
        <p:sp>
          <p:nvSpPr>
            <p:cNvPr id="32" name="Freeform 96"/>
            <p:cNvSpPr>
              <a:spLocks/>
            </p:cNvSpPr>
            <p:nvPr/>
          </p:nvSpPr>
          <p:spPr bwMode="auto">
            <a:xfrm>
              <a:off x="932" y="2858"/>
              <a:ext cx="166" cy="1070"/>
            </a:xfrm>
            <a:custGeom>
              <a:avLst/>
              <a:gdLst/>
              <a:ahLst/>
              <a:cxnLst>
                <a:cxn ang="0">
                  <a:pos x="56" y="0"/>
                </a:cxn>
                <a:cxn ang="0">
                  <a:pos x="200" y="192"/>
                </a:cxn>
                <a:cxn ang="0">
                  <a:pos x="8" y="336"/>
                </a:cxn>
                <a:cxn ang="0">
                  <a:pos x="152" y="528"/>
                </a:cxn>
                <a:cxn ang="0">
                  <a:pos x="8" y="720"/>
                </a:cxn>
                <a:cxn ang="0">
                  <a:pos x="152" y="816"/>
                </a:cxn>
                <a:cxn ang="0">
                  <a:pos x="56" y="960"/>
                </a:cxn>
                <a:cxn ang="0">
                  <a:pos x="152" y="1104"/>
                </a:cxn>
                <a:cxn ang="0">
                  <a:pos x="8" y="1248"/>
                </a:cxn>
                <a:cxn ang="0">
                  <a:pos x="104" y="1344"/>
                </a:cxn>
                <a:cxn ang="0">
                  <a:pos x="56" y="1536"/>
                </a:cxn>
              </a:cxnLst>
              <a:rect l="0" t="0" r="r" b="b"/>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solidFill>
              <a:schemeClr val="bg1">
                <a:alpha val="67000"/>
              </a:schemeClr>
            </a:solidFill>
            <a:ln w="25400">
              <a:solidFill>
                <a:srgbClr val="FF6600"/>
              </a:solidFill>
              <a:round/>
              <a:headEnd type="none" w="med" len="med"/>
              <a:tailEnd type="triangle" w="med" len="lg"/>
            </a:ln>
            <a:effectLst/>
          </p:spPr>
          <p:txBody>
            <a:bodyPr>
              <a:prstTxWarp prst="textNoShape">
                <a:avLst/>
              </a:prstTxWarp>
            </a:bodyPr>
            <a:lstStyle/>
            <a:p>
              <a:endParaRPr lang="es-ES_tradnl"/>
            </a:p>
          </p:txBody>
        </p:sp>
        <p:sp>
          <p:nvSpPr>
            <p:cNvPr id="33" name="Freeform 97"/>
            <p:cNvSpPr>
              <a:spLocks/>
            </p:cNvSpPr>
            <p:nvPr/>
          </p:nvSpPr>
          <p:spPr bwMode="auto">
            <a:xfrm>
              <a:off x="1006" y="2858"/>
              <a:ext cx="165" cy="1070"/>
            </a:xfrm>
            <a:custGeom>
              <a:avLst/>
              <a:gdLst/>
              <a:ahLst/>
              <a:cxnLst>
                <a:cxn ang="0">
                  <a:pos x="56" y="0"/>
                </a:cxn>
                <a:cxn ang="0">
                  <a:pos x="200" y="192"/>
                </a:cxn>
                <a:cxn ang="0">
                  <a:pos x="8" y="336"/>
                </a:cxn>
                <a:cxn ang="0">
                  <a:pos x="152" y="528"/>
                </a:cxn>
                <a:cxn ang="0">
                  <a:pos x="8" y="720"/>
                </a:cxn>
                <a:cxn ang="0">
                  <a:pos x="152" y="816"/>
                </a:cxn>
                <a:cxn ang="0">
                  <a:pos x="56" y="960"/>
                </a:cxn>
                <a:cxn ang="0">
                  <a:pos x="152" y="1104"/>
                </a:cxn>
                <a:cxn ang="0">
                  <a:pos x="8" y="1248"/>
                </a:cxn>
                <a:cxn ang="0">
                  <a:pos x="104" y="1344"/>
                </a:cxn>
                <a:cxn ang="0">
                  <a:pos x="56" y="1536"/>
                </a:cxn>
              </a:cxnLst>
              <a:rect l="0" t="0" r="r" b="b"/>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solidFill>
              <a:schemeClr val="bg1">
                <a:alpha val="67000"/>
              </a:schemeClr>
            </a:solidFill>
            <a:ln w="25400">
              <a:solidFill>
                <a:srgbClr val="FF6600"/>
              </a:solidFill>
              <a:round/>
              <a:headEnd type="none" w="med" len="med"/>
              <a:tailEnd type="triangle" w="med" len="lg"/>
            </a:ln>
            <a:effectLst/>
          </p:spPr>
          <p:txBody>
            <a:bodyPr>
              <a:prstTxWarp prst="textNoShape">
                <a:avLst/>
              </a:prstTxWarp>
            </a:bodyPr>
            <a:lstStyle/>
            <a:p>
              <a:endParaRPr lang="es-ES_tradnl"/>
            </a:p>
          </p:txBody>
        </p:sp>
        <p:sp>
          <p:nvSpPr>
            <p:cNvPr id="34" name="Freeform 98"/>
            <p:cNvSpPr>
              <a:spLocks/>
            </p:cNvSpPr>
            <p:nvPr/>
          </p:nvSpPr>
          <p:spPr bwMode="auto">
            <a:xfrm>
              <a:off x="1080" y="2858"/>
              <a:ext cx="165" cy="1070"/>
            </a:xfrm>
            <a:custGeom>
              <a:avLst/>
              <a:gdLst/>
              <a:ahLst/>
              <a:cxnLst>
                <a:cxn ang="0">
                  <a:pos x="56" y="0"/>
                </a:cxn>
                <a:cxn ang="0">
                  <a:pos x="200" y="192"/>
                </a:cxn>
                <a:cxn ang="0">
                  <a:pos x="8" y="336"/>
                </a:cxn>
                <a:cxn ang="0">
                  <a:pos x="152" y="528"/>
                </a:cxn>
                <a:cxn ang="0">
                  <a:pos x="8" y="720"/>
                </a:cxn>
                <a:cxn ang="0">
                  <a:pos x="152" y="816"/>
                </a:cxn>
                <a:cxn ang="0">
                  <a:pos x="56" y="960"/>
                </a:cxn>
                <a:cxn ang="0">
                  <a:pos x="152" y="1104"/>
                </a:cxn>
                <a:cxn ang="0">
                  <a:pos x="8" y="1248"/>
                </a:cxn>
                <a:cxn ang="0">
                  <a:pos x="104" y="1344"/>
                </a:cxn>
                <a:cxn ang="0">
                  <a:pos x="56" y="1536"/>
                </a:cxn>
              </a:cxnLst>
              <a:rect l="0" t="0" r="r" b="b"/>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solidFill>
              <a:schemeClr val="bg1">
                <a:alpha val="67000"/>
              </a:schemeClr>
            </a:solidFill>
            <a:ln w="25400">
              <a:solidFill>
                <a:srgbClr val="FF6600"/>
              </a:solidFill>
              <a:round/>
              <a:headEnd type="none" w="med" len="med"/>
              <a:tailEnd type="triangle" w="med" len="lg"/>
            </a:ln>
            <a:effectLst/>
          </p:spPr>
          <p:txBody>
            <a:bodyPr>
              <a:prstTxWarp prst="textNoShape">
                <a:avLst/>
              </a:prstTxWarp>
            </a:bodyPr>
            <a:lstStyle/>
            <a:p>
              <a:endParaRPr lang="es-ES_tradnl"/>
            </a:p>
          </p:txBody>
        </p:sp>
        <p:sp>
          <p:nvSpPr>
            <p:cNvPr id="35" name="Freeform 99"/>
            <p:cNvSpPr>
              <a:spLocks/>
            </p:cNvSpPr>
            <p:nvPr/>
          </p:nvSpPr>
          <p:spPr bwMode="auto">
            <a:xfrm>
              <a:off x="1154" y="2858"/>
              <a:ext cx="165" cy="1070"/>
            </a:xfrm>
            <a:custGeom>
              <a:avLst/>
              <a:gdLst/>
              <a:ahLst/>
              <a:cxnLst>
                <a:cxn ang="0">
                  <a:pos x="56" y="0"/>
                </a:cxn>
                <a:cxn ang="0">
                  <a:pos x="200" y="192"/>
                </a:cxn>
                <a:cxn ang="0">
                  <a:pos x="8" y="336"/>
                </a:cxn>
                <a:cxn ang="0">
                  <a:pos x="152" y="528"/>
                </a:cxn>
                <a:cxn ang="0">
                  <a:pos x="8" y="720"/>
                </a:cxn>
                <a:cxn ang="0">
                  <a:pos x="152" y="816"/>
                </a:cxn>
                <a:cxn ang="0">
                  <a:pos x="56" y="960"/>
                </a:cxn>
                <a:cxn ang="0">
                  <a:pos x="152" y="1104"/>
                </a:cxn>
                <a:cxn ang="0">
                  <a:pos x="8" y="1248"/>
                </a:cxn>
                <a:cxn ang="0">
                  <a:pos x="104" y="1344"/>
                </a:cxn>
                <a:cxn ang="0">
                  <a:pos x="56" y="1536"/>
                </a:cxn>
              </a:cxnLst>
              <a:rect l="0" t="0" r="r" b="b"/>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solidFill>
              <a:schemeClr val="bg1">
                <a:alpha val="67000"/>
              </a:schemeClr>
            </a:solidFill>
            <a:ln w="25400">
              <a:solidFill>
                <a:srgbClr val="FF6600"/>
              </a:solidFill>
              <a:round/>
              <a:headEnd type="none" w="med" len="med"/>
              <a:tailEnd type="triangle" w="med" len="lg"/>
            </a:ln>
            <a:effectLst/>
          </p:spPr>
          <p:txBody>
            <a:bodyPr>
              <a:prstTxWarp prst="textNoShape">
                <a:avLst/>
              </a:prstTxWarp>
            </a:bodyPr>
            <a:lstStyle/>
            <a:p>
              <a:endParaRPr lang="es-ES_tradnl"/>
            </a:p>
          </p:txBody>
        </p:sp>
        <p:sp>
          <p:nvSpPr>
            <p:cNvPr id="36" name="Freeform 100"/>
            <p:cNvSpPr>
              <a:spLocks/>
            </p:cNvSpPr>
            <p:nvPr/>
          </p:nvSpPr>
          <p:spPr bwMode="auto">
            <a:xfrm>
              <a:off x="1228" y="2858"/>
              <a:ext cx="165" cy="1070"/>
            </a:xfrm>
            <a:custGeom>
              <a:avLst/>
              <a:gdLst/>
              <a:ahLst/>
              <a:cxnLst>
                <a:cxn ang="0">
                  <a:pos x="56" y="0"/>
                </a:cxn>
                <a:cxn ang="0">
                  <a:pos x="200" y="192"/>
                </a:cxn>
                <a:cxn ang="0">
                  <a:pos x="8" y="336"/>
                </a:cxn>
                <a:cxn ang="0">
                  <a:pos x="152" y="528"/>
                </a:cxn>
                <a:cxn ang="0">
                  <a:pos x="8" y="720"/>
                </a:cxn>
                <a:cxn ang="0">
                  <a:pos x="152" y="816"/>
                </a:cxn>
                <a:cxn ang="0">
                  <a:pos x="56" y="960"/>
                </a:cxn>
                <a:cxn ang="0">
                  <a:pos x="152" y="1104"/>
                </a:cxn>
                <a:cxn ang="0">
                  <a:pos x="8" y="1248"/>
                </a:cxn>
                <a:cxn ang="0">
                  <a:pos x="104" y="1344"/>
                </a:cxn>
                <a:cxn ang="0">
                  <a:pos x="56" y="1536"/>
                </a:cxn>
              </a:cxnLst>
              <a:rect l="0" t="0" r="r" b="b"/>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solidFill>
              <a:schemeClr val="bg1">
                <a:alpha val="67000"/>
              </a:schemeClr>
            </a:solidFill>
            <a:ln w="25400">
              <a:solidFill>
                <a:srgbClr val="FF6600"/>
              </a:solidFill>
              <a:round/>
              <a:headEnd type="none" w="med" len="med"/>
              <a:tailEnd type="triangle" w="med" len="lg"/>
            </a:ln>
            <a:effectLst/>
          </p:spPr>
          <p:txBody>
            <a:bodyPr>
              <a:prstTxWarp prst="textNoShape">
                <a:avLst/>
              </a:prstTxWarp>
            </a:bodyPr>
            <a:lstStyle/>
            <a:p>
              <a:endParaRPr lang="es-ES_tradnl"/>
            </a:p>
          </p:txBody>
        </p:sp>
        <p:sp>
          <p:nvSpPr>
            <p:cNvPr id="37" name="Freeform 101"/>
            <p:cNvSpPr>
              <a:spLocks/>
            </p:cNvSpPr>
            <p:nvPr/>
          </p:nvSpPr>
          <p:spPr bwMode="auto">
            <a:xfrm>
              <a:off x="1302" y="2858"/>
              <a:ext cx="165" cy="1070"/>
            </a:xfrm>
            <a:custGeom>
              <a:avLst/>
              <a:gdLst/>
              <a:ahLst/>
              <a:cxnLst>
                <a:cxn ang="0">
                  <a:pos x="56" y="0"/>
                </a:cxn>
                <a:cxn ang="0">
                  <a:pos x="200" y="192"/>
                </a:cxn>
                <a:cxn ang="0">
                  <a:pos x="8" y="336"/>
                </a:cxn>
                <a:cxn ang="0">
                  <a:pos x="152" y="528"/>
                </a:cxn>
                <a:cxn ang="0">
                  <a:pos x="8" y="720"/>
                </a:cxn>
                <a:cxn ang="0">
                  <a:pos x="152" y="816"/>
                </a:cxn>
                <a:cxn ang="0">
                  <a:pos x="56" y="960"/>
                </a:cxn>
                <a:cxn ang="0">
                  <a:pos x="152" y="1104"/>
                </a:cxn>
                <a:cxn ang="0">
                  <a:pos x="8" y="1248"/>
                </a:cxn>
                <a:cxn ang="0">
                  <a:pos x="104" y="1344"/>
                </a:cxn>
                <a:cxn ang="0">
                  <a:pos x="56" y="1536"/>
                </a:cxn>
              </a:cxnLst>
              <a:rect l="0" t="0" r="r" b="b"/>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solidFill>
              <a:schemeClr val="bg1">
                <a:alpha val="67000"/>
              </a:schemeClr>
            </a:solidFill>
            <a:ln w="25400">
              <a:solidFill>
                <a:srgbClr val="FF6600"/>
              </a:solidFill>
              <a:round/>
              <a:headEnd type="none" w="med" len="med"/>
              <a:tailEnd type="triangle" w="med" len="lg"/>
            </a:ln>
            <a:effectLst/>
          </p:spPr>
          <p:txBody>
            <a:bodyPr>
              <a:prstTxWarp prst="textNoShape">
                <a:avLst/>
              </a:prstTxWarp>
            </a:bodyPr>
            <a:lstStyle/>
            <a:p>
              <a:endParaRPr lang="es-ES_tradnl"/>
            </a:p>
          </p:txBody>
        </p:sp>
        <p:sp>
          <p:nvSpPr>
            <p:cNvPr id="38" name="Freeform 102"/>
            <p:cNvSpPr>
              <a:spLocks/>
            </p:cNvSpPr>
            <p:nvPr/>
          </p:nvSpPr>
          <p:spPr bwMode="auto">
            <a:xfrm>
              <a:off x="1376" y="2858"/>
              <a:ext cx="165" cy="1070"/>
            </a:xfrm>
            <a:custGeom>
              <a:avLst/>
              <a:gdLst/>
              <a:ahLst/>
              <a:cxnLst>
                <a:cxn ang="0">
                  <a:pos x="56" y="0"/>
                </a:cxn>
                <a:cxn ang="0">
                  <a:pos x="200" y="192"/>
                </a:cxn>
                <a:cxn ang="0">
                  <a:pos x="8" y="336"/>
                </a:cxn>
                <a:cxn ang="0">
                  <a:pos x="152" y="528"/>
                </a:cxn>
                <a:cxn ang="0">
                  <a:pos x="8" y="720"/>
                </a:cxn>
                <a:cxn ang="0">
                  <a:pos x="152" y="816"/>
                </a:cxn>
                <a:cxn ang="0">
                  <a:pos x="56" y="960"/>
                </a:cxn>
                <a:cxn ang="0">
                  <a:pos x="152" y="1104"/>
                </a:cxn>
                <a:cxn ang="0">
                  <a:pos x="8" y="1248"/>
                </a:cxn>
                <a:cxn ang="0">
                  <a:pos x="104" y="1344"/>
                </a:cxn>
                <a:cxn ang="0">
                  <a:pos x="56" y="1536"/>
                </a:cxn>
              </a:cxnLst>
              <a:rect l="0" t="0" r="r" b="b"/>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solidFill>
              <a:schemeClr val="bg1">
                <a:alpha val="67000"/>
              </a:schemeClr>
            </a:solidFill>
            <a:ln w="25400">
              <a:solidFill>
                <a:srgbClr val="FF6600"/>
              </a:solidFill>
              <a:round/>
              <a:headEnd type="none" w="med" len="med"/>
              <a:tailEnd type="triangle" w="med" len="lg"/>
            </a:ln>
            <a:effectLst/>
          </p:spPr>
          <p:txBody>
            <a:bodyPr>
              <a:prstTxWarp prst="textNoShape">
                <a:avLst/>
              </a:prstTxWarp>
            </a:bodyPr>
            <a:lstStyle/>
            <a:p>
              <a:endParaRPr lang="es-ES_tradnl"/>
            </a:p>
          </p:txBody>
        </p:sp>
        <p:sp>
          <p:nvSpPr>
            <p:cNvPr id="39" name="Freeform 103"/>
            <p:cNvSpPr>
              <a:spLocks/>
            </p:cNvSpPr>
            <p:nvPr/>
          </p:nvSpPr>
          <p:spPr bwMode="auto">
            <a:xfrm>
              <a:off x="1450" y="2858"/>
              <a:ext cx="165" cy="1070"/>
            </a:xfrm>
            <a:custGeom>
              <a:avLst/>
              <a:gdLst/>
              <a:ahLst/>
              <a:cxnLst>
                <a:cxn ang="0">
                  <a:pos x="56" y="0"/>
                </a:cxn>
                <a:cxn ang="0">
                  <a:pos x="200" y="192"/>
                </a:cxn>
                <a:cxn ang="0">
                  <a:pos x="8" y="336"/>
                </a:cxn>
                <a:cxn ang="0">
                  <a:pos x="152" y="528"/>
                </a:cxn>
                <a:cxn ang="0">
                  <a:pos x="8" y="720"/>
                </a:cxn>
                <a:cxn ang="0">
                  <a:pos x="152" y="816"/>
                </a:cxn>
                <a:cxn ang="0">
                  <a:pos x="56" y="960"/>
                </a:cxn>
                <a:cxn ang="0">
                  <a:pos x="152" y="1104"/>
                </a:cxn>
                <a:cxn ang="0">
                  <a:pos x="8" y="1248"/>
                </a:cxn>
                <a:cxn ang="0">
                  <a:pos x="104" y="1344"/>
                </a:cxn>
                <a:cxn ang="0">
                  <a:pos x="56" y="1536"/>
                </a:cxn>
              </a:cxnLst>
              <a:rect l="0" t="0" r="r" b="b"/>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solidFill>
              <a:schemeClr val="bg1">
                <a:alpha val="67000"/>
              </a:schemeClr>
            </a:solidFill>
            <a:ln w="25400">
              <a:solidFill>
                <a:srgbClr val="FF6600"/>
              </a:solidFill>
              <a:round/>
              <a:headEnd type="none" w="med" len="med"/>
              <a:tailEnd type="triangle" w="med" len="lg"/>
            </a:ln>
            <a:effectLst/>
          </p:spPr>
          <p:txBody>
            <a:bodyPr>
              <a:prstTxWarp prst="textNoShape">
                <a:avLst/>
              </a:prstTxWarp>
            </a:bodyPr>
            <a:lstStyle/>
            <a:p>
              <a:endParaRPr lang="es-ES_tradnl"/>
            </a:p>
          </p:txBody>
        </p:sp>
      </p:grpSp>
      <p:sp>
        <p:nvSpPr>
          <p:cNvPr id="40" name="Text Box 104"/>
          <p:cNvSpPr txBox="1">
            <a:spLocks noChangeArrowheads="1"/>
          </p:cNvSpPr>
          <p:nvPr/>
        </p:nvSpPr>
        <p:spPr bwMode="auto">
          <a:xfrm>
            <a:off x="2422814" y="4235450"/>
            <a:ext cx="488950" cy="457200"/>
          </a:xfrm>
          <a:prstGeom prst="rect">
            <a:avLst/>
          </a:prstGeom>
          <a:noFill/>
          <a:ln w="9525">
            <a:noFill/>
            <a:miter lim="800000"/>
            <a:headEnd/>
            <a:tailEnd/>
          </a:ln>
          <a:effectLst/>
        </p:spPr>
        <p:txBody>
          <a:bodyPr wrap="none">
            <a:prstTxWarp prst="textNoShape">
              <a:avLst/>
            </a:prstTxWarp>
            <a:spAutoFit/>
          </a:bodyPr>
          <a:lstStyle/>
          <a:p>
            <a:r>
              <a:rPr lang="en-US" altLang="zh-TW">
                <a:ea typeface="新細明體" pitchFamily="16" charset="-128"/>
                <a:cs typeface="Arial" pitchFamily="-111" charset="0"/>
              </a:rPr>
              <a:t>…</a:t>
            </a:r>
          </a:p>
        </p:txBody>
      </p:sp>
      <p:sp>
        <p:nvSpPr>
          <p:cNvPr id="41" name="Text Box 105"/>
          <p:cNvSpPr txBox="1">
            <a:spLocks noChangeArrowheads="1"/>
          </p:cNvSpPr>
          <p:nvPr/>
        </p:nvSpPr>
        <p:spPr bwMode="auto">
          <a:xfrm>
            <a:off x="539552" y="3955802"/>
            <a:ext cx="1250913" cy="276999"/>
          </a:xfrm>
          <a:prstGeom prst="rect">
            <a:avLst/>
          </a:prstGeom>
          <a:noFill/>
          <a:ln w="9525">
            <a:noFill/>
            <a:miter lim="800000"/>
            <a:headEnd/>
            <a:tailEnd/>
          </a:ln>
          <a:effectLst/>
        </p:spPr>
        <p:txBody>
          <a:bodyPr wrap="none">
            <a:prstTxWarp prst="textNoShape">
              <a:avLst/>
            </a:prstTxWarp>
            <a:spAutoFit/>
          </a:bodyPr>
          <a:lstStyle/>
          <a:p>
            <a:r>
              <a:rPr lang="en-US" altLang="zh-TW" sz="1200" dirty="0">
                <a:latin typeface="Arial" pitchFamily="-111" charset="0"/>
                <a:ea typeface="新細明體" pitchFamily="16" charset="-128"/>
                <a:cs typeface="Arial" pitchFamily="-111" charset="0"/>
              </a:rPr>
              <a:t>Block 0’s warps</a:t>
            </a:r>
          </a:p>
        </p:txBody>
      </p:sp>
      <p:sp>
        <p:nvSpPr>
          <p:cNvPr id="42" name="Text Box 106"/>
          <p:cNvSpPr txBox="1">
            <a:spLocks noChangeArrowheads="1"/>
          </p:cNvSpPr>
          <p:nvPr/>
        </p:nvSpPr>
        <p:spPr bwMode="auto">
          <a:xfrm>
            <a:off x="2215952" y="3955802"/>
            <a:ext cx="1250913" cy="276999"/>
          </a:xfrm>
          <a:prstGeom prst="rect">
            <a:avLst/>
          </a:prstGeom>
          <a:noFill/>
          <a:ln w="9525">
            <a:noFill/>
            <a:miter lim="800000"/>
            <a:headEnd/>
            <a:tailEnd/>
          </a:ln>
          <a:effectLst/>
        </p:spPr>
        <p:txBody>
          <a:bodyPr wrap="none">
            <a:prstTxWarp prst="textNoShape">
              <a:avLst/>
            </a:prstTxWarp>
            <a:spAutoFit/>
          </a:bodyPr>
          <a:lstStyle/>
          <a:p>
            <a:r>
              <a:rPr lang="en-US" altLang="zh-TW" sz="1200" dirty="0">
                <a:latin typeface="Arial" pitchFamily="-111" charset="0"/>
                <a:ea typeface="新細明體" pitchFamily="16" charset="-128"/>
                <a:cs typeface="Arial" pitchFamily="-111" charset="0"/>
              </a:rPr>
              <a:t>Block 1’s warps</a:t>
            </a:r>
          </a:p>
        </p:txBody>
      </p:sp>
      <p:sp>
        <p:nvSpPr>
          <p:cNvPr id="43" name="Rectangle 135"/>
          <p:cNvSpPr>
            <a:spLocks noChangeArrowheads="1"/>
          </p:cNvSpPr>
          <p:nvPr/>
        </p:nvSpPr>
        <p:spPr bwMode="auto">
          <a:xfrm>
            <a:off x="3899189" y="4235450"/>
            <a:ext cx="1093787" cy="1057275"/>
          </a:xfrm>
          <a:prstGeom prst="rect">
            <a:avLst/>
          </a:prstGeom>
          <a:solidFill>
            <a:schemeClr val="bg1"/>
          </a:solidFill>
          <a:ln w="25400">
            <a:solidFill>
              <a:schemeClr val="accent2"/>
            </a:solidFill>
            <a:miter lim="800000"/>
            <a:headEnd/>
            <a:tailEnd/>
          </a:ln>
          <a:effectLst/>
        </p:spPr>
        <p:txBody>
          <a:bodyPr wrap="none" anchor="ctr">
            <a:prstTxWarp prst="textNoShape">
              <a:avLst/>
            </a:prstTxWarp>
          </a:bodyPr>
          <a:lstStyle/>
          <a:p>
            <a:endParaRPr lang="es-ES_tradnl"/>
          </a:p>
        </p:txBody>
      </p:sp>
      <p:sp>
        <p:nvSpPr>
          <p:cNvPr id="44" name="Rectangle 136"/>
          <p:cNvSpPr>
            <a:spLocks noChangeArrowheads="1"/>
          </p:cNvSpPr>
          <p:nvPr/>
        </p:nvSpPr>
        <p:spPr bwMode="auto">
          <a:xfrm>
            <a:off x="4051589" y="4387850"/>
            <a:ext cx="1093787" cy="1057275"/>
          </a:xfrm>
          <a:prstGeom prst="rect">
            <a:avLst/>
          </a:prstGeom>
          <a:solidFill>
            <a:schemeClr val="bg1"/>
          </a:solidFill>
          <a:ln w="25400">
            <a:solidFill>
              <a:schemeClr val="accent2"/>
            </a:solidFill>
            <a:miter lim="800000"/>
            <a:headEnd/>
            <a:tailEnd/>
          </a:ln>
          <a:effectLst/>
        </p:spPr>
        <p:txBody>
          <a:bodyPr wrap="none" anchor="ctr">
            <a:prstTxWarp prst="textNoShape">
              <a:avLst/>
            </a:prstTxWarp>
          </a:bodyPr>
          <a:lstStyle/>
          <a:p>
            <a:pPr algn="ctr"/>
            <a:r>
              <a:rPr lang="en-US" altLang="zh-TW">
                <a:ea typeface="新細明體" pitchFamily="16" charset="-128"/>
                <a:cs typeface="Arial" pitchFamily="-111" charset="0"/>
              </a:rPr>
              <a:t>…</a:t>
            </a:r>
          </a:p>
        </p:txBody>
      </p:sp>
      <p:grpSp>
        <p:nvGrpSpPr>
          <p:cNvPr id="45" name="Group 137"/>
          <p:cNvGrpSpPr>
            <a:grpSpLocks/>
          </p:cNvGrpSpPr>
          <p:nvPr/>
        </p:nvGrpSpPr>
        <p:grpSpPr bwMode="auto">
          <a:xfrm>
            <a:off x="4278601" y="4616450"/>
            <a:ext cx="1066800" cy="1022350"/>
            <a:chOff x="568" y="2568"/>
            <a:chExt cx="1219" cy="1480"/>
          </a:xfrm>
        </p:grpSpPr>
        <p:sp>
          <p:nvSpPr>
            <p:cNvPr id="46" name="Text Box 138"/>
            <p:cNvSpPr txBox="1">
              <a:spLocks noChangeArrowheads="1"/>
            </p:cNvSpPr>
            <p:nvPr/>
          </p:nvSpPr>
          <p:spPr bwMode="auto">
            <a:xfrm>
              <a:off x="568" y="2568"/>
              <a:ext cx="1219" cy="1480"/>
            </a:xfrm>
            <a:prstGeom prst="rect">
              <a:avLst/>
            </a:prstGeom>
            <a:solidFill>
              <a:schemeClr val="bg1">
                <a:alpha val="67000"/>
              </a:schemeClr>
            </a:solidFill>
            <a:ln w="28575">
              <a:solidFill>
                <a:schemeClr val="accent2"/>
              </a:solidFill>
              <a:miter lim="800000"/>
              <a:headEnd/>
              <a:tailEnd/>
            </a:ln>
            <a:effectLst/>
          </p:spPr>
          <p:txBody>
            <a:bodyPr lIns="0" rIns="0">
              <a:prstTxWarp prst="textNoShape">
                <a:avLst/>
              </a:prstTxWarp>
            </a:bodyPr>
            <a:lstStyle/>
            <a:p>
              <a:pPr algn="ctr">
                <a:lnSpc>
                  <a:spcPct val="85000"/>
                </a:lnSpc>
                <a:spcBef>
                  <a:spcPct val="10000"/>
                </a:spcBef>
              </a:pPr>
              <a:r>
                <a:rPr lang="en-US" altLang="zh-TW" sz="1200">
                  <a:latin typeface="Tahoma" pitchFamily="-111" charset="0"/>
                  <a:ea typeface="新細明體" pitchFamily="16" charset="-128"/>
                  <a:cs typeface="Arial" pitchFamily="-111" charset="0"/>
                </a:rPr>
                <a:t>t0 t1 t2 … t31</a:t>
              </a:r>
              <a:endParaRPr lang="en-US" altLang="zh-TW" sz="1200">
                <a:latin typeface="Arial" pitchFamily="-111" charset="0"/>
                <a:ea typeface="新細明體" pitchFamily="16" charset="-128"/>
                <a:cs typeface="Arial" pitchFamily="-111" charset="0"/>
              </a:endParaRPr>
            </a:p>
          </p:txBody>
        </p:sp>
        <p:sp>
          <p:nvSpPr>
            <p:cNvPr id="47" name="Freeform 139"/>
            <p:cNvSpPr>
              <a:spLocks/>
            </p:cNvSpPr>
            <p:nvPr/>
          </p:nvSpPr>
          <p:spPr bwMode="auto">
            <a:xfrm>
              <a:off x="704" y="2858"/>
              <a:ext cx="166" cy="1070"/>
            </a:xfrm>
            <a:custGeom>
              <a:avLst/>
              <a:gdLst/>
              <a:ahLst/>
              <a:cxnLst>
                <a:cxn ang="0">
                  <a:pos x="56" y="0"/>
                </a:cxn>
                <a:cxn ang="0">
                  <a:pos x="200" y="192"/>
                </a:cxn>
                <a:cxn ang="0">
                  <a:pos x="8" y="336"/>
                </a:cxn>
                <a:cxn ang="0">
                  <a:pos x="152" y="528"/>
                </a:cxn>
                <a:cxn ang="0">
                  <a:pos x="8" y="720"/>
                </a:cxn>
                <a:cxn ang="0">
                  <a:pos x="152" y="816"/>
                </a:cxn>
                <a:cxn ang="0">
                  <a:pos x="56" y="960"/>
                </a:cxn>
                <a:cxn ang="0">
                  <a:pos x="152" y="1104"/>
                </a:cxn>
                <a:cxn ang="0">
                  <a:pos x="8" y="1248"/>
                </a:cxn>
                <a:cxn ang="0">
                  <a:pos x="104" y="1344"/>
                </a:cxn>
                <a:cxn ang="0">
                  <a:pos x="56" y="1536"/>
                </a:cxn>
              </a:cxnLst>
              <a:rect l="0" t="0" r="r" b="b"/>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solidFill>
              <a:schemeClr val="bg1">
                <a:alpha val="67000"/>
              </a:schemeClr>
            </a:solidFill>
            <a:ln w="25400">
              <a:solidFill>
                <a:schemeClr val="accent2"/>
              </a:solidFill>
              <a:round/>
              <a:headEnd type="none" w="med" len="med"/>
              <a:tailEnd type="triangle" w="med" len="lg"/>
            </a:ln>
            <a:effectLst/>
          </p:spPr>
          <p:txBody>
            <a:bodyPr>
              <a:prstTxWarp prst="textNoShape">
                <a:avLst/>
              </a:prstTxWarp>
            </a:bodyPr>
            <a:lstStyle/>
            <a:p>
              <a:endParaRPr lang="es-ES_tradnl"/>
            </a:p>
          </p:txBody>
        </p:sp>
        <p:sp>
          <p:nvSpPr>
            <p:cNvPr id="48" name="Freeform 140"/>
            <p:cNvSpPr>
              <a:spLocks/>
            </p:cNvSpPr>
            <p:nvPr/>
          </p:nvSpPr>
          <p:spPr bwMode="auto">
            <a:xfrm>
              <a:off x="784" y="2858"/>
              <a:ext cx="166" cy="1070"/>
            </a:xfrm>
            <a:custGeom>
              <a:avLst/>
              <a:gdLst/>
              <a:ahLst/>
              <a:cxnLst>
                <a:cxn ang="0">
                  <a:pos x="56" y="0"/>
                </a:cxn>
                <a:cxn ang="0">
                  <a:pos x="200" y="192"/>
                </a:cxn>
                <a:cxn ang="0">
                  <a:pos x="8" y="336"/>
                </a:cxn>
                <a:cxn ang="0">
                  <a:pos x="152" y="528"/>
                </a:cxn>
                <a:cxn ang="0">
                  <a:pos x="8" y="720"/>
                </a:cxn>
                <a:cxn ang="0">
                  <a:pos x="152" y="816"/>
                </a:cxn>
                <a:cxn ang="0">
                  <a:pos x="56" y="960"/>
                </a:cxn>
                <a:cxn ang="0">
                  <a:pos x="152" y="1104"/>
                </a:cxn>
                <a:cxn ang="0">
                  <a:pos x="8" y="1248"/>
                </a:cxn>
                <a:cxn ang="0">
                  <a:pos x="104" y="1344"/>
                </a:cxn>
                <a:cxn ang="0">
                  <a:pos x="56" y="1536"/>
                </a:cxn>
              </a:cxnLst>
              <a:rect l="0" t="0" r="r" b="b"/>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solidFill>
              <a:schemeClr val="bg1">
                <a:alpha val="67000"/>
              </a:schemeClr>
            </a:solidFill>
            <a:ln w="25400">
              <a:solidFill>
                <a:schemeClr val="accent2"/>
              </a:solidFill>
              <a:round/>
              <a:headEnd type="none" w="med" len="med"/>
              <a:tailEnd type="triangle" w="med" len="lg"/>
            </a:ln>
            <a:effectLst/>
          </p:spPr>
          <p:txBody>
            <a:bodyPr>
              <a:prstTxWarp prst="textNoShape">
                <a:avLst/>
              </a:prstTxWarp>
            </a:bodyPr>
            <a:lstStyle/>
            <a:p>
              <a:endParaRPr lang="es-ES_tradnl"/>
            </a:p>
          </p:txBody>
        </p:sp>
        <p:sp>
          <p:nvSpPr>
            <p:cNvPr id="49" name="Freeform 141"/>
            <p:cNvSpPr>
              <a:spLocks/>
            </p:cNvSpPr>
            <p:nvPr/>
          </p:nvSpPr>
          <p:spPr bwMode="auto">
            <a:xfrm>
              <a:off x="858" y="2858"/>
              <a:ext cx="166" cy="1070"/>
            </a:xfrm>
            <a:custGeom>
              <a:avLst/>
              <a:gdLst/>
              <a:ahLst/>
              <a:cxnLst>
                <a:cxn ang="0">
                  <a:pos x="56" y="0"/>
                </a:cxn>
                <a:cxn ang="0">
                  <a:pos x="200" y="192"/>
                </a:cxn>
                <a:cxn ang="0">
                  <a:pos x="8" y="336"/>
                </a:cxn>
                <a:cxn ang="0">
                  <a:pos x="152" y="528"/>
                </a:cxn>
                <a:cxn ang="0">
                  <a:pos x="8" y="720"/>
                </a:cxn>
                <a:cxn ang="0">
                  <a:pos x="152" y="816"/>
                </a:cxn>
                <a:cxn ang="0">
                  <a:pos x="56" y="960"/>
                </a:cxn>
                <a:cxn ang="0">
                  <a:pos x="152" y="1104"/>
                </a:cxn>
                <a:cxn ang="0">
                  <a:pos x="8" y="1248"/>
                </a:cxn>
                <a:cxn ang="0">
                  <a:pos x="104" y="1344"/>
                </a:cxn>
                <a:cxn ang="0">
                  <a:pos x="56" y="1536"/>
                </a:cxn>
              </a:cxnLst>
              <a:rect l="0" t="0" r="r" b="b"/>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solidFill>
              <a:schemeClr val="bg1">
                <a:alpha val="67000"/>
              </a:schemeClr>
            </a:solidFill>
            <a:ln w="25400">
              <a:solidFill>
                <a:schemeClr val="accent2"/>
              </a:solidFill>
              <a:round/>
              <a:headEnd type="none" w="med" len="med"/>
              <a:tailEnd type="triangle" w="med" len="lg"/>
            </a:ln>
            <a:effectLst/>
          </p:spPr>
          <p:txBody>
            <a:bodyPr>
              <a:prstTxWarp prst="textNoShape">
                <a:avLst/>
              </a:prstTxWarp>
            </a:bodyPr>
            <a:lstStyle/>
            <a:p>
              <a:endParaRPr lang="es-ES_tradnl"/>
            </a:p>
          </p:txBody>
        </p:sp>
        <p:sp>
          <p:nvSpPr>
            <p:cNvPr id="50" name="Freeform 142"/>
            <p:cNvSpPr>
              <a:spLocks/>
            </p:cNvSpPr>
            <p:nvPr/>
          </p:nvSpPr>
          <p:spPr bwMode="auto">
            <a:xfrm>
              <a:off x="932" y="2858"/>
              <a:ext cx="166" cy="1070"/>
            </a:xfrm>
            <a:custGeom>
              <a:avLst/>
              <a:gdLst/>
              <a:ahLst/>
              <a:cxnLst>
                <a:cxn ang="0">
                  <a:pos x="56" y="0"/>
                </a:cxn>
                <a:cxn ang="0">
                  <a:pos x="200" y="192"/>
                </a:cxn>
                <a:cxn ang="0">
                  <a:pos x="8" y="336"/>
                </a:cxn>
                <a:cxn ang="0">
                  <a:pos x="152" y="528"/>
                </a:cxn>
                <a:cxn ang="0">
                  <a:pos x="8" y="720"/>
                </a:cxn>
                <a:cxn ang="0">
                  <a:pos x="152" y="816"/>
                </a:cxn>
                <a:cxn ang="0">
                  <a:pos x="56" y="960"/>
                </a:cxn>
                <a:cxn ang="0">
                  <a:pos x="152" y="1104"/>
                </a:cxn>
                <a:cxn ang="0">
                  <a:pos x="8" y="1248"/>
                </a:cxn>
                <a:cxn ang="0">
                  <a:pos x="104" y="1344"/>
                </a:cxn>
                <a:cxn ang="0">
                  <a:pos x="56" y="1536"/>
                </a:cxn>
              </a:cxnLst>
              <a:rect l="0" t="0" r="r" b="b"/>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solidFill>
              <a:schemeClr val="bg1">
                <a:alpha val="67000"/>
              </a:schemeClr>
            </a:solidFill>
            <a:ln w="25400">
              <a:solidFill>
                <a:schemeClr val="accent2"/>
              </a:solidFill>
              <a:round/>
              <a:headEnd type="none" w="med" len="med"/>
              <a:tailEnd type="triangle" w="med" len="lg"/>
            </a:ln>
            <a:effectLst/>
          </p:spPr>
          <p:txBody>
            <a:bodyPr>
              <a:prstTxWarp prst="textNoShape">
                <a:avLst/>
              </a:prstTxWarp>
            </a:bodyPr>
            <a:lstStyle/>
            <a:p>
              <a:endParaRPr lang="es-ES_tradnl"/>
            </a:p>
          </p:txBody>
        </p:sp>
        <p:sp>
          <p:nvSpPr>
            <p:cNvPr id="51" name="Freeform 143"/>
            <p:cNvSpPr>
              <a:spLocks/>
            </p:cNvSpPr>
            <p:nvPr/>
          </p:nvSpPr>
          <p:spPr bwMode="auto">
            <a:xfrm>
              <a:off x="1006" y="2858"/>
              <a:ext cx="165" cy="1070"/>
            </a:xfrm>
            <a:custGeom>
              <a:avLst/>
              <a:gdLst/>
              <a:ahLst/>
              <a:cxnLst>
                <a:cxn ang="0">
                  <a:pos x="56" y="0"/>
                </a:cxn>
                <a:cxn ang="0">
                  <a:pos x="200" y="192"/>
                </a:cxn>
                <a:cxn ang="0">
                  <a:pos x="8" y="336"/>
                </a:cxn>
                <a:cxn ang="0">
                  <a:pos x="152" y="528"/>
                </a:cxn>
                <a:cxn ang="0">
                  <a:pos x="8" y="720"/>
                </a:cxn>
                <a:cxn ang="0">
                  <a:pos x="152" y="816"/>
                </a:cxn>
                <a:cxn ang="0">
                  <a:pos x="56" y="960"/>
                </a:cxn>
                <a:cxn ang="0">
                  <a:pos x="152" y="1104"/>
                </a:cxn>
                <a:cxn ang="0">
                  <a:pos x="8" y="1248"/>
                </a:cxn>
                <a:cxn ang="0">
                  <a:pos x="104" y="1344"/>
                </a:cxn>
                <a:cxn ang="0">
                  <a:pos x="56" y="1536"/>
                </a:cxn>
              </a:cxnLst>
              <a:rect l="0" t="0" r="r" b="b"/>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solidFill>
              <a:schemeClr val="bg1">
                <a:alpha val="67000"/>
              </a:schemeClr>
            </a:solidFill>
            <a:ln w="25400">
              <a:solidFill>
                <a:schemeClr val="accent2"/>
              </a:solidFill>
              <a:round/>
              <a:headEnd type="none" w="med" len="med"/>
              <a:tailEnd type="triangle" w="med" len="lg"/>
            </a:ln>
            <a:effectLst/>
          </p:spPr>
          <p:txBody>
            <a:bodyPr>
              <a:prstTxWarp prst="textNoShape">
                <a:avLst/>
              </a:prstTxWarp>
            </a:bodyPr>
            <a:lstStyle/>
            <a:p>
              <a:endParaRPr lang="es-ES_tradnl"/>
            </a:p>
          </p:txBody>
        </p:sp>
        <p:sp>
          <p:nvSpPr>
            <p:cNvPr id="52" name="Freeform 144"/>
            <p:cNvSpPr>
              <a:spLocks/>
            </p:cNvSpPr>
            <p:nvPr/>
          </p:nvSpPr>
          <p:spPr bwMode="auto">
            <a:xfrm>
              <a:off x="1080" y="2858"/>
              <a:ext cx="165" cy="1070"/>
            </a:xfrm>
            <a:custGeom>
              <a:avLst/>
              <a:gdLst/>
              <a:ahLst/>
              <a:cxnLst>
                <a:cxn ang="0">
                  <a:pos x="56" y="0"/>
                </a:cxn>
                <a:cxn ang="0">
                  <a:pos x="200" y="192"/>
                </a:cxn>
                <a:cxn ang="0">
                  <a:pos x="8" y="336"/>
                </a:cxn>
                <a:cxn ang="0">
                  <a:pos x="152" y="528"/>
                </a:cxn>
                <a:cxn ang="0">
                  <a:pos x="8" y="720"/>
                </a:cxn>
                <a:cxn ang="0">
                  <a:pos x="152" y="816"/>
                </a:cxn>
                <a:cxn ang="0">
                  <a:pos x="56" y="960"/>
                </a:cxn>
                <a:cxn ang="0">
                  <a:pos x="152" y="1104"/>
                </a:cxn>
                <a:cxn ang="0">
                  <a:pos x="8" y="1248"/>
                </a:cxn>
                <a:cxn ang="0">
                  <a:pos x="104" y="1344"/>
                </a:cxn>
                <a:cxn ang="0">
                  <a:pos x="56" y="1536"/>
                </a:cxn>
              </a:cxnLst>
              <a:rect l="0" t="0" r="r" b="b"/>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solidFill>
              <a:schemeClr val="bg1">
                <a:alpha val="67000"/>
              </a:schemeClr>
            </a:solidFill>
            <a:ln w="25400">
              <a:solidFill>
                <a:schemeClr val="accent2"/>
              </a:solidFill>
              <a:round/>
              <a:headEnd type="none" w="med" len="med"/>
              <a:tailEnd type="triangle" w="med" len="lg"/>
            </a:ln>
            <a:effectLst/>
          </p:spPr>
          <p:txBody>
            <a:bodyPr>
              <a:prstTxWarp prst="textNoShape">
                <a:avLst/>
              </a:prstTxWarp>
            </a:bodyPr>
            <a:lstStyle/>
            <a:p>
              <a:endParaRPr lang="es-ES_tradnl"/>
            </a:p>
          </p:txBody>
        </p:sp>
        <p:sp>
          <p:nvSpPr>
            <p:cNvPr id="53" name="Freeform 145"/>
            <p:cNvSpPr>
              <a:spLocks/>
            </p:cNvSpPr>
            <p:nvPr/>
          </p:nvSpPr>
          <p:spPr bwMode="auto">
            <a:xfrm>
              <a:off x="1154" y="2858"/>
              <a:ext cx="165" cy="1070"/>
            </a:xfrm>
            <a:custGeom>
              <a:avLst/>
              <a:gdLst/>
              <a:ahLst/>
              <a:cxnLst>
                <a:cxn ang="0">
                  <a:pos x="56" y="0"/>
                </a:cxn>
                <a:cxn ang="0">
                  <a:pos x="200" y="192"/>
                </a:cxn>
                <a:cxn ang="0">
                  <a:pos x="8" y="336"/>
                </a:cxn>
                <a:cxn ang="0">
                  <a:pos x="152" y="528"/>
                </a:cxn>
                <a:cxn ang="0">
                  <a:pos x="8" y="720"/>
                </a:cxn>
                <a:cxn ang="0">
                  <a:pos x="152" y="816"/>
                </a:cxn>
                <a:cxn ang="0">
                  <a:pos x="56" y="960"/>
                </a:cxn>
                <a:cxn ang="0">
                  <a:pos x="152" y="1104"/>
                </a:cxn>
                <a:cxn ang="0">
                  <a:pos x="8" y="1248"/>
                </a:cxn>
                <a:cxn ang="0">
                  <a:pos x="104" y="1344"/>
                </a:cxn>
                <a:cxn ang="0">
                  <a:pos x="56" y="1536"/>
                </a:cxn>
              </a:cxnLst>
              <a:rect l="0" t="0" r="r" b="b"/>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solidFill>
              <a:schemeClr val="bg1">
                <a:alpha val="67000"/>
              </a:schemeClr>
            </a:solidFill>
            <a:ln w="25400">
              <a:solidFill>
                <a:schemeClr val="accent2"/>
              </a:solidFill>
              <a:round/>
              <a:headEnd type="none" w="med" len="med"/>
              <a:tailEnd type="triangle" w="med" len="lg"/>
            </a:ln>
            <a:effectLst/>
          </p:spPr>
          <p:txBody>
            <a:bodyPr>
              <a:prstTxWarp prst="textNoShape">
                <a:avLst/>
              </a:prstTxWarp>
            </a:bodyPr>
            <a:lstStyle/>
            <a:p>
              <a:endParaRPr lang="es-ES_tradnl"/>
            </a:p>
          </p:txBody>
        </p:sp>
        <p:sp>
          <p:nvSpPr>
            <p:cNvPr id="54" name="Freeform 146"/>
            <p:cNvSpPr>
              <a:spLocks/>
            </p:cNvSpPr>
            <p:nvPr/>
          </p:nvSpPr>
          <p:spPr bwMode="auto">
            <a:xfrm>
              <a:off x="1228" y="2858"/>
              <a:ext cx="165" cy="1070"/>
            </a:xfrm>
            <a:custGeom>
              <a:avLst/>
              <a:gdLst/>
              <a:ahLst/>
              <a:cxnLst>
                <a:cxn ang="0">
                  <a:pos x="56" y="0"/>
                </a:cxn>
                <a:cxn ang="0">
                  <a:pos x="200" y="192"/>
                </a:cxn>
                <a:cxn ang="0">
                  <a:pos x="8" y="336"/>
                </a:cxn>
                <a:cxn ang="0">
                  <a:pos x="152" y="528"/>
                </a:cxn>
                <a:cxn ang="0">
                  <a:pos x="8" y="720"/>
                </a:cxn>
                <a:cxn ang="0">
                  <a:pos x="152" y="816"/>
                </a:cxn>
                <a:cxn ang="0">
                  <a:pos x="56" y="960"/>
                </a:cxn>
                <a:cxn ang="0">
                  <a:pos x="152" y="1104"/>
                </a:cxn>
                <a:cxn ang="0">
                  <a:pos x="8" y="1248"/>
                </a:cxn>
                <a:cxn ang="0">
                  <a:pos x="104" y="1344"/>
                </a:cxn>
                <a:cxn ang="0">
                  <a:pos x="56" y="1536"/>
                </a:cxn>
              </a:cxnLst>
              <a:rect l="0" t="0" r="r" b="b"/>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solidFill>
              <a:schemeClr val="bg1">
                <a:alpha val="67000"/>
              </a:schemeClr>
            </a:solidFill>
            <a:ln w="25400">
              <a:solidFill>
                <a:schemeClr val="accent2"/>
              </a:solidFill>
              <a:round/>
              <a:headEnd type="none" w="med" len="med"/>
              <a:tailEnd type="triangle" w="med" len="lg"/>
            </a:ln>
            <a:effectLst/>
          </p:spPr>
          <p:txBody>
            <a:bodyPr>
              <a:prstTxWarp prst="textNoShape">
                <a:avLst/>
              </a:prstTxWarp>
            </a:bodyPr>
            <a:lstStyle/>
            <a:p>
              <a:endParaRPr lang="es-ES_tradnl"/>
            </a:p>
          </p:txBody>
        </p:sp>
        <p:sp>
          <p:nvSpPr>
            <p:cNvPr id="55" name="Freeform 147"/>
            <p:cNvSpPr>
              <a:spLocks/>
            </p:cNvSpPr>
            <p:nvPr/>
          </p:nvSpPr>
          <p:spPr bwMode="auto">
            <a:xfrm>
              <a:off x="1302" y="2858"/>
              <a:ext cx="165" cy="1070"/>
            </a:xfrm>
            <a:custGeom>
              <a:avLst/>
              <a:gdLst/>
              <a:ahLst/>
              <a:cxnLst>
                <a:cxn ang="0">
                  <a:pos x="56" y="0"/>
                </a:cxn>
                <a:cxn ang="0">
                  <a:pos x="200" y="192"/>
                </a:cxn>
                <a:cxn ang="0">
                  <a:pos x="8" y="336"/>
                </a:cxn>
                <a:cxn ang="0">
                  <a:pos x="152" y="528"/>
                </a:cxn>
                <a:cxn ang="0">
                  <a:pos x="8" y="720"/>
                </a:cxn>
                <a:cxn ang="0">
                  <a:pos x="152" y="816"/>
                </a:cxn>
                <a:cxn ang="0">
                  <a:pos x="56" y="960"/>
                </a:cxn>
                <a:cxn ang="0">
                  <a:pos x="152" y="1104"/>
                </a:cxn>
                <a:cxn ang="0">
                  <a:pos x="8" y="1248"/>
                </a:cxn>
                <a:cxn ang="0">
                  <a:pos x="104" y="1344"/>
                </a:cxn>
                <a:cxn ang="0">
                  <a:pos x="56" y="1536"/>
                </a:cxn>
              </a:cxnLst>
              <a:rect l="0" t="0" r="r" b="b"/>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solidFill>
              <a:schemeClr val="bg1">
                <a:alpha val="67000"/>
              </a:schemeClr>
            </a:solidFill>
            <a:ln w="25400">
              <a:solidFill>
                <a:schemeClr val="accent2"/>
              </a:solidFill>
              <a:round/>
              <a:headEnd type="none" w="med" len="med"/>
              <a:tailEnd type="triangle" w="med" len="lg"/>
            </a:ln>
            <a:effectLst/>
          </p:spPr>
          <p:txBody>
            <a:bodyPr>
              <a:prstTxWarp prst="textNoShape">
                <a:avLst/>
              </a:prstTxWarp>
            </a:bodyPr>
            <a:lstStyle/>
            <a:p>
              <a:endParaRPr lang="es-ES_tradnl"/>
            </a:p>
          </p:txBody>
        </p:sp>
        <p:sp>
          <p:nvSpPr>
            <p:cNvPr id="56" name="Freeform 148"/>
            <p:cNvSpPr>
              <a:spLocks/>
            </p:cNvSpPr>
            <p:nvPr/>
          </p:nvSpPr>
          <p:spPr bwMode="auto">
            <a:xfrm>
              <a:off x="1376" y="2858"/>
              <a:ext cx="165" cy="1070"/>
            </a:xfrm>
            <a:custGeom>
              <a:avLst/>
              <a:gdLst/>
              <a:ahLst/>
              <a:cxnLst>
                <a:cxn ang="0">
                  <a:pos x="56" y="0"/>
                </a:cxn>
                <a:cxn ang="0">
                  <a:pos x="200" y="192"/>
                </a:cxn>
                <a:cxn ang="0">
                  <a:pos x="8" y="336"/>
                </a:cxn>
                <a:cxn ang="0">
                  <a:pos x="152" y="528"/>
                </a:cxn>
                <a:cxn ang="0">
                  <a:pos x="8" y="720"/>
                </a:cxn>
                <a:cxn ang="0">
                  <a:pos x="152" y="816"/>
                </a:cxn>
                <a:cxn ang="0">
                  <a:pos x="56" y="960"/>
                </a:cxn>
                <a:cxn ang="0">
                  <a:pos x="152" y="1104"/>
                </a:cxn>
                <a:cxn ang="0">
                  <a:pos x="8" y="1248"/>
                </a:cxn>
                <a:cxn ang="0">
                  <a:pos x="104" y="1344"/>
                </a:cxn>
                <a:cxn ang="0">
                  <a:pos x="56" y="1536"/>
                </a:cxn>
              </a:cxnLst>
              <a:rect l="0" t="0" r="r" b="b"/>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solidFill>
              <a:schemeClr val="bg1">
                <a:alpha val="67000"/>
              </a:schemeClr>
            </a:solidFill>
            <a:ln w="25400">
              <a:solidFill>
                <a:schemeClr val="accent2"/>
              </a:solidFill>
              <a:round/>
              <a:headEnd type="none" w="med" len="med"/>
              <a:tailEnd type="triangle" w="med" len="lg"/>
            </a:ln>
            <a:effectLst/>
          </p:spPr>
          <p:txBody>
            <a:bodyPr>
              <a:prstTxWarp prst="textNoShape">
                <a:avLst/>
              </a:prstTxWarp>
            </a:bodyPr>
            <a:lstStyle/>
            <a:p>
              <a:endParaRPr lang="es-ES_tradnl"/>
            </a:p>
          </p:txBody>
        </p:sp>
        <p:sp>
          <p:nvSpPr>
            <p:cNvPr id="57" name="Freeform 149"/>
            <p:cNvSpPr>
              <a:spLocks/>
            </p:cNvSpPr>
            <p:nvPr/>
          </p:nvSpPr>
          <p:spPr bwMode="auto">
            <a:xfrm>
              <a:off x="1450" y="2858"/>
              <a:ext cx="165" cy="1070"/>
            </a:xfrm>
            <a:custGeom>
              <a:avLst/>
              <a:gdLst/>
              <a:ahLst/>
              <a:cxnLst>
                <a:cxn ang="0">
                  <a:pos x="56" y="0"/>
                </a:cxn>
                <a:cxn ang="0">
                  <a:pos x="200" y="192"/>
                </a:cxn>
                <a:cxn ang="0">
                  <a:pos x="8" y="336"/>
                </a:cxn>
                <a:cxn ang="0">
                  <a:pos x="152" y="528"/>
                </a:cxn>
                <a:cxn ang="0">
                  <a:pos x="8" y="720"/>
                </a:cxn>
                <a:cxn ang="0">
                  <a:pos x="152" y="816"/>
                </a:cxn>
                <a:cxn ang="0">
                  <a:pos x="56" y="960"/>
                </a:cxn>
                <a:cxn ang="0">
                  <a:pos x="152" y="1104"/>
                </a:cxn>
                <a:cxn ang="0">
                  <a:pos x="8" y="1248"/>
                </a:cxn>
                <a:cxn ang="0">
                  <a:pos x="104" y="1344"/>
                </a:cxn>
                <a:cxn ang="0">
                  <a:pos x="56" y="1536"/>
                </a:cxn>
              </a:cxnLst>
              <a:rect l="0" t="0" r="r" b="b"/>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solidFill>
              <a:schemeClr val="bg1">
                <a:alpha val="67000"/>
              </a:schemeClr>
            </a:solidFill>
            <a:ln w="25400">
              <a:solidFill>
                <a:schemeClr val="accent2"/>
              </a:solidFill>
              <a:round/>
              <a:headEnd type="none" w="med" len="med"/>
              <a:tailEnd type="triangle" w="med" len="lg"/>
            </a:ln>
            <a:effectLst/>
          </p:spPr>
          <p:txBody>
            <a:bodyPr>
              <a:prstTxWarp prst="textNoShape">
                <a:avLst/>
              </a:prstTxWarp>
            </a:bodyPr>
            <a:lstStyle/>
            <a:p>
              <a:endParaRPr lang="es-ES_tradnl"/>
            </a:p>
          </p:txBody>
        </p:sp>
      </p:grpSp>
      <p:sp>
        <p:nvSpPr>
          <p:cNvPr id="58" name="Text Box 150"/>
          <p:cNvSpPr txBox="1">
            <a:spLocks noChangeArrowheads="1"/>
          </p:cNvSpPr>
          <p:nvPr/>
        </p:nvSpPr>
        <p:spPr bwMode="auto">
          <a:xfrm>
            <a:off x="4099214" y="4235450"/>
            <a:ext cx="488950" cy="457200"/>
          </a:xfrm>
          <a:prstGeom prst="rect">
            <a:avLst/>
          </a:prstGeom>
          <a:noFill/>
          <a:ln w="9525">
            <a:noFill/>
            <a:miter lim="800000"/>
            <a:headEnd/>
            <a:tailEnd/>
          </a:ln>
          <a:effectLst/>
        </p:spPr>
        <p:txBody>
          <a:bodyPr wrap="none">
            <a:prstTxWarp prst="textNoShape">
              <a:avLst/>
            </a:prstTxWarp>
            <a:spAutoFit/>
          </a:bodyPr>
          <a:lstStyle/>
          <a:p>
            <a:r>
              <a:rPr lang="en-US" altLang="zh-TW">
                <a:ea typeface="新細明體" pitchFamily="16" charset="-128"/>
                <a:cs typeface="Arial" pitchFamily="-111" charset="0"/>
              </a:rPr>
              <a:t>…</a:t>
            </a:r>
          </a:p>
        </p:txBody>
      </p:sp>
      <p:sp>
        <p:nvSpPr>
          <p:cNvPr id="59" name="Text Box 151"/>
          <p:cNvSpPr txBox="1">
            <a:spLocks noChangeArrowheads="1"/>
          </p:cNvSpPr>
          <p:nvPr/>
        </p:nvSpPr>
        <p:spPr bwMode="auto">
          <a:xfrm>
            <a:off x="3816152" y="3955802"/>
            <a:ext cx="1250913" cy="276999"/>
          </a:xfrm>
          <a:prstGeom prst="rect">
            <a:avLst/>
          </a:prstGeom>
          <a:noFill/>
          <a:ln w="9525">
            <a:noFill/>
            <a:miter lim="800000"/>
            <a:headEnd/>
            <a:tailEnd/>
          </a:ln>
          <a:effectLst/>
        </p:spPr>
        <p:txBody>
          <a:bodyPr wrap="none">
            <a:prstTxWarp prst="textNoShape">
              <a:avLst/>
            </a:prstTxWarp>
            <a:spAutoFit/>
          </a:bodyPr>
          <a:lstStyle/>
          <a:p>
            <a:r>
              <a:rPr lang="en-US" altLang="zh-TW" sz="1200" dirty="0">
                <a:latin typeface="Arial" pitchFamily="-111" charset="0"/>
                <a:ea typeface="新細明體" pitchFamily="16" charset="-128"/>
                <a:cs typeface="Arial" pitchFamily="-111" charset="0"/>
              </a:rPr>
              <a:t>Block 2’s warps</a:t>
            </a:r>
          </a:p>
        </p:txBody>
      </p:sp>
      <p:sp>
        <p:nvSpPr>
          <p:cNvPr id="4" name="Marcador de número de diapositiva 3"/>
          <p:cNvSpPr>
            <a:spLocks noGrp="1"/>
          </p:cNvSpPr>
          <p:nvPr>
            <p:ph type="sldNum" sz="quarter" idx="11"/>
          </p:nvPr>
        </p:nvSpPr>
        <p:spPr/>
        <p:txBody>
          <a:bodyPr/>
          <a:lstStyle/>
          <a:p>
            <a:fld id="{323594FA-E141-4234-AE05-360401972BE7}" type="slidenum">
              <a:rPr lang="en-US" altLang="en-US" smtClean="0"/>
              <a:pPr/>
              <a:t>40</a:t>
            </a:fld>
            <a:endParaRPr lang="en-US" altLang="en-US"/>
          </a:p>
        </p:txBody>
      </p:sp>
      <p:sp>
        <p:nvSpPr>
          <p:cNvPr id="5" name="TextBox 4"/>
          <p:cNvSpPr txBox="1"/>
          <p:nvPr/>
        </p:nvSpPr>
        <p:spPr>
          <a:xfrm>
            <a:off x="5880821" y="6011996"/>
            <a:ext cx="2861489" cy="369332"/>
          </a:xfrm>
          <a:prstGeom prst="rect">
            <a:avLst/>
          </a:prstGeom>
          <a:noFill/>
        </p:spPr>
        <p:txBody>
          <a:bodyPr wrap="none" rtlCol="0">
            <a:spAutoFit/>
          </a:bodyPr>
          <a:lstStyle/>
          <a:p>
            <a:r>
              <a:rPr lang="en-US" dirty="0"/>
              <a:t>NVIDIA </a:t>
            </a:r>
            <a:r>
              <a:rPr lang="en-US"/>
              <a:t>Fermi architecture</a:t>
            </a:r>
          </a:p>
        </p:txBody>
      </p:sp>
    </p:spTree>
    <p:extLst>
      <p:ext uri="{BB962C8B-B14F-4D97-AF65-F5344CB8AC3E}">
        <p14:creationId xmlns:p14="http://schemas.microsoft.com/office/powerpoint/2010/main" val="321364668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chor="ctr" anchorCtr="0"/>
          <a:lstStyle/>
          <a:p>
            <a:r>
              <a:rPr lang="en-US" dirty="0"/>
              <a:t>Recommended Readings (I)</a:t>
            </a:r>
          </a:p>
        </p:txBody>
      </p:sp>
      <p:sp>
        <p:nvSpPr>
          <p:cNvPr id="3" name="Marcador de contenido 2"/>
          <p:cNvSpPr>
            <a:spLocks noGrp="1"/>
          </p:cNvSpPr>
          <p:nvPr>
            <p:ph idx="1"/>
          </p:nvPr>
        </p:nvSpPr>
        <p:spPr>
          <a:xfrm>
            <a:off x="228600" y="1124744"/>
            <a:ext cx="8735888" cy="5256584"/>
          </a:xfrm>
        </p:spPr>
        <p:txBody>
          <a:bodyPr>
            <a:normAutofit/>
          </a:bodyPr>
          <a:lstStyle/>
          <a:p>
            <a:r>
              <a:rPr lang="en-US" altLang="en-US" dirty="0" err="1">
                <a:solidFill>
                  <a:srgbClr val="000000"/>
                </a:solidFill>
                <a:ea typeface="ＭＳ Ｐゴシック" panose="020B0600070205080204" pitchFamily="34" charset="-128"/>
              </a:rPr>
              <a:t>Hwu</a:t>
            </a:r>
            <a:r>
              <a:rPr lang="en-US" altLang="en-US" dirty="0">
                <a:solidFill>
                  <a:srgbClr val="000000"/>
                </a:solidFill>
                <a:ea typeface="ＭＳ Ｐゴシック" panose="020B0600070205080204" pitchFamily="34" charset="-128"/>
              </a:rPr>
              <a:t> and Kirk, </a:t>
            </a:r>
            <a:r>
              <a:rPr lang="ja-JP" altLang="en-US" dirty="0">
                <a:solidFill>
                  <a:srgbClr val="000000"/>
                </a:solidFill>
                <a:ea typeface="ＭＳ Ｐゴシック" panose="020B0600070205080204" pitchFamily="34" charset="-128"/>
              </a:rPr>
              <a:t>“</a:t>
            </a:r>
            <a:r>
              <a:rPr lang="en-US" altLang="ja-JP" dirty="0">
                <a:solidFill>
                  <a:srgbClr val="0000FF"/>
                </a:solidFill>
                <a:ea typeface="ＭＳ Ｐゴシック" panose="020B0600070205080204" pitchFamily="34" charset="-128"/>
              </a:rPr>
              <a:t>Programming Massively Parallel Processors</a:t>
            </a:r>
            <a:r>
              <a:rPr lang="en-US" altLang="ja-JP" dirty="0">
                <a:solidFill>
                  <a:srgbClr val="000000"/>
                </a:solidFill>
                <a:ea typeface="ＭＳ Ｐゴシック" panose="020B0600070205080204" pitchFamily="34" charset="-128"/>
              </a:rPr>
              <a:t>,</a:t>
            </a:r>
            <a:r>
              <a:rPr lang="ja-JP" altLang="en-US" dirty="0">
                <a:solidFill>
                  <a:srgbClr val="000000"/>
                </a:solidFill>
                <a:ea typeface="ＭＳ Ｐゴシック" panose="020B0600070205080204" pitchFamily="34" charset="-128"/>
              </a:rPr>
              <a:t>”</a:t>
            </a:r>
            <a:r>
              <a:rPr lang="en-US" altLang="ja-JP" dirty="0">
                <a:solidFill>
                  <a:srgbClr val="000000"/>
                </a:solidFill>
                <a:ea typeface="ＭＳ Ｐゴシック" panose="020B0600070205080204" pitchFamily="34" charset="-128"/>
              </a:rPr>
              <a:t> Third Edition, 2017</a:t>
            </a:r>
          </a:p>
          <a:p>
            <a:pPr lvl="1"/>
            <a:r>
              <a:rPr lang="en-US" altLang="ja-JP" dirty="0">
                <a:solidFill>
                  <a:srgbClr val="000000"/>
                </a:solidFill>
                <a:ea typeface="ＭＳ Ｐゴシック" panose="020B0600070205080204" pitchFamily="34" charset="-128"/>
              </a:rPr>
              <a:t>Chapter 1: Introduction</a:t>
            </a:r>
          </a:p>
          <a:p>
            <a:pPr lvl="1"/>
            <a:r>
              <a:rPr lang="en-US" altLang="ja-JP" dirty="0">
                <a:solidFill>
                  <a:srgbClr val="000000"/>
                </a:solidFill>
                <a:ea typeface="ＭＳ Ｐゴシック" panose="020B0600070205080204" pitchFamily="34" charset="-128"/>
              </a:rPr>
              <a:t>Chapter 2: Data parallel computing</a:t>
            </a:r>
          </a:p>
        </p:txBody>
      </p:sp>
      <p:sp>
        <p:nvSpPr>
          <p:cNvPr id="4" name="Marcador de número de diapositiva 3"/>
          <p:cNvSpPr>
            <a:spLocks noGrp="1"/>
          </p:cNvSpPr>
          <p:nvPr>
            <p:ph type="sldNum" sz="quarter" idx="11"/>
          </p:nvPr>
        </p:nvSpPr>
        <p:spPr/>
        <p:txBody>
          <a:bodyPr/>
          <a:lstStyle/>
          <a:p>
            <a:fld id="{323594FA-E141-4234-AE05-360401972BE7}" type="slidenum">
              <a:rPr lang="en-US" altLang="en-US" smtClean="0"/>
              <a:pPr/>
              <a:t>41</a:t>
            </a:fld>
            <a:endParaRPr lang="en-US" altLang="en-US"/>
          </a:p>
        </p:txBody>
      </p:sp>
      <p:pic>
        <p:nvPicPr>
          <p:cNvPr id="5" name="Picture 4">
            <a:extLst>
              <a:ext uri="{FF2B5EF4-FFF2-40B4-BE49-F238E27FC236}">
                <a16:creationId xmlns:a16="http://schemas.microsoft.com/office/drawing/2014/main" id="{E66EFC1E-40D3-8B48-BF55-90304E676377}"/>
              </a:ext>
            </a:extLst>
          </p:cNvPr>
          <p:cNvPicPr>
            <a:picLocks noChangeAspect="1"/>
          </p:cNvPicPr>
          <p:nvPr/>
        </p:nvPicPr>
        <p:blipFill>
          <a:blip r:embed="rId3"/>
          <a:stretch>
            <a:fillRect/>
          </a:stretch>
        </p:blipFill>
        <p:spPr>
          <a:xfrm>
            <a:off x="5453069" y="2355206"/>
            <a:ext cx="3672408" cy="3672408"/>
          </a:xfrm>
          <a:prstGeom prst="rect">
            <a:avLst/>
          </a:prstGeom>
        </p:spPr>
      </p:pic>
    </p:spTree>
    <p:extLst>
      <p:ext uri="{BB962C8B-B14F-4D97-AF65-F5344CB8AC3E}">
        <p14:creationId xmlns:p14="http://schemas.microsoft.com/office/powerpoint/2010/main" val="272986908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chor="ctr" anchorCtr="0"/>
          <a:lstStyle/>
          <a:p>
            <a:r>
              <a:rPr lang="en-US" dirty="0"/>
              <a:t>Recommended Readings (II)</a:t>
            </a:r>
          </a:p>
        </p:txBody>
      </p:sp>
      <p:sp>
        <p:nvSpPr>
          <p:cNvPr id="3" name="Marcador de contenido 2"/>
          <p:cNvSpPr>
            <a:spLocks noGrp="1"/>
          </p:cNvSpPr>
          <p:nvPr>
            <p:ph idx="1"/>
          </p:nvPr>
        </p:nvSpPr>
        <p:spPr>
          <a:xfrm>
            <a:off x="228600" y="1124744"/>
            <a:ext cx="8735888" cy="5256584"/>
          </a:xfrm>
        </p:spPr>
        <p:txBody>
          <a:bodyPr>
            <a:normAutofit/>
          </a:bodyPr>
          <a:lstStyle/>
          <a:p>
            <a:r>
              <a:rPr lang="en-US" altLang="en-US" dirty="0" err="1">
                <a:solidFill>
                  <a:srgbClr val="000000"/>
                </a:solidFill>
                <a:ea typeface="ＭＳ Ｐゴシック" panose="020B0600070205080204" pitchFamily="34" charset="-128"/>
              </a:rPr>
              <a:t>Hwu</a:t>
            </a:r>
            <a:r>
              <a:rPr lang="en-US" altLang="en-US" dirty="0">
                <a:solidFill>
                  <a:srgbClr val="000000"/>
                </a:solidFill>
                <a:ea typeface="ＭＳ Ｐゴシック" panose="020B0600070205080204" pitchFamily="34" charset="-128"/>
              </a:rPr>
              <a:t> and Kirk and El Hajj, </a:t>
            </a:r>
            <a:r>
              <a:rPr lang="ja-JP" altLang="en-US" dirty="0">
                <a:solidFill>
                  <a:srgbClr val="000000"/>
                </a:solidFill>
                <a:ea typeface="ＭＳ Ｐゴシック" panose="020B0600070205080204" pitchFamily="34" charset="-128"/>
              </a:rPr>
              <a:t>“</a:t>
            </a:r>
            <a:r>
              <a:rPr lang="en-US" altLang="ja-JP" dirty="0">
                <a:solidFill>
                  <a:srgbClr val="0000FF"/>
                </a:solidFill>
                <a:ea typeface="ＭＳ Ｐゴシック" panose="020B0600070205080204" pitchFamily="34" charset="-128"/>
              </a:rPr>
              <a:t>Programming Massively Parallel Processors</a:t>
            </a:r>
            <a:r>
              <a:rPr lang="en-US" altLang="ja-JP" dirty="0">
                <a:solidFill>
                  <a:srgbClr val="000000"/>
                </a:solidFill>
                <a:ea typeface="ＭＳ Ｐゴシック" panose="020B0600070205080204" pitchFamily="34" charset="-128"/>
              </a:rPr>
              <a:t>,</a:t>
            </a:r>
            <a:r>
              <a:rPr lang="ja-JP" altLang="en-US">
                <a:solidFill>
                  <a:srgbClr val="000000"/>
                </a:solidFill>
                <a:ea typeface="ＭＳ Ｐゴシック" panose="020B0600070205080204" pitchFamily="34" charset="-128"/>
              </a:rPr>
              <a:t>”</a:t>
            </a:r>
            <a:r>
              <a:rPr lang="en-US" altLang="ja-JP" dirty="0">
                <a:solidFill>
                  <a:srgbClr val="000000"/>
                </a:solidFill>
                <a:ea typeface="ＭＳ Ｐゴシック" panose="020B0600070205080204" pitchFamily="34" charset="-128"/>
              </a:rPr>
              <a:t> Fourth Edition, 2022</a:t>
            </a:r>
          </a:p>
          <a:p>
            <a:pPr lvl="1"/>
            <a:r>
              <a:rPr lang="en-US" altLang="ja-JP" dirty="0">
                <a:solidFill>
                  <a:srgbClr val="000000"/>
                </a:solidFill>
                <a:ea typeface="ＭＳ Ｐゴシック" panose="020B0600070205080204" pitchFamily="34" charset="-128"/>
              </a:rPr>
              <a:t>Chapter 1 - Introduction</a:t>
            </a:r>
          </a:p>
          <a:p>
            <a:pPr lvl="1"/>
            <a:r>
              <a:rPr lang="en-US" altLang="ja-JP" dirty="0">
                <a:solidFill>
                  <a:srgbClr val="000000"/>
                </a:solidFill>
                <a:ea typeface="ＭＳ Ｐゴシック" panose="020B0600070205080204" pitchFamily="34" charset="-128"/>
              </a:rPr>
              <a:t>Chapter 2 - Heterogeneous data</a:t>
            </a:r>
          </a:p>
          <a:p>
            <a:pPr marL="344487" lvl="1" indent="0">
              <a:buNone/>
            </a:pPr>
            <a:r>
              <a:rPr lang="en-US" altLang="ja-JP" dirty="0">
                <a:solidFill>
                  <a:srgbClr val="000000"/>
                </a:solidFill>
                <a:ea typeface="ＭＳ Ｐゴシック" panose="020B0600070205080204" pitchFamily="34" charset="-128"/>
              </a:rPr>
              <a:t>parallel computing</a:t>
            </a:r>
          </a:p>
          <a:p>
            <a:pPr lvl="1"/>
            <a:r>
              <a:rPr lang="en-US" altLang="ja-JP" dirty="0">
                <a:solidFill>
                  <a:srgbClr val="000000"/>
                </a:solidFill>
                <a:ea typeface="ＭＳ Ｐゴシック" panose="020B0600070205080204" pitchFamily="34" charset="-128"/>
              </a:rPr>
              <a:t>Chapter 3 - Multidimensional grids</a:t>
            </a:r>
          </a:p>
          <a:p>
            <a:pPr marL="344487" lvl="1" indent="0">
              <a:buNone/>
            </a:pPr>
            <a:r>
              <a:rPr lang="en-US" altLang="ja-JP" dirty="0">
                <a:solidFill>
                  <a:srgbClr val="000000"/>
                </a:solidFill>
                <a:ea typeface="ＭＳ Ｐゴシック" panose="020B0600070205080204" pitchFamily="34" charset="-128"/>
              </a:rPr>
              <a:t>and data</a:t>
            </a:r>
          </a:p>
          <a:p>
            <a:pPr marL="344487" lvl="1" indent="0">
              <a:buNone/>
            </a:pPr>
            <a:endParaRPr lang="en-US" altLang="ja-JP" dirty="0">
              <a:solidFill>
                <a:srgbClr val="000000"/>
              </a:solidFill>
              <a:ea typeface="ＭＳ Ｐゴシック" panose="020B0600070205080204" pitchFamily="34" charset="-128"/>
            </a:endParaRPr>
          </a:p>
        </p:txBody>
      </p:sp>
      <p:sp>
        <p:nvSpPr>
          <p:cNvPr id="4" name="Marcador de número de diapositiva 3"/>
          <p:cNvSpPr>
            <a:spLocks noGrp="1"/>
          </p:cNvSpPr>
          <p:nvPr>
            <p:ph type="sldNum" sz="quarter" idx="11"/>
          </p:nvPr>
        </p:nvSpPr>
        <p:spPr/>
        <p:txBody>
          <a:bodyPr/>
          <a:lstStyle/>
          <a:p>
            <a:fld id="{323594FA-E141-4234-AE05-360401972BE7}" type="slidenum">
              <a:rPr lang="en-US" altLang="en-US" smtClean="0"/>
              <a:pPr/>
              <a:t>42</a:t>
            </a:fld>
            <a:endParaRPr lang="en-US" altLang="en-US"/>
          </a:p>
        </p:txBody>
      </p:sp>
      <p:pic>
        <p:nvPicPr>
          <p:cNvPr id="6" name="Picture 5">
            <a:extLst>
              <a:ext uri="{FF2B5EF4-FFF2-40B4-BE49-F238E27FC236}">
                <a16:creationId xmlns:a16="http://schemas.microsoft.com/office/drawing/2014/main" id="{819ECA4F-0857-4944-8DAA-C32FBBBB3BE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44503" y="2423490"/>
            <a:ext cx="2894697" cy="3587794"/>
          </a:xfrm>
          <a:prstGeom prst="rect">
            <a:avLst/>
          </a:prstGeom>
        </p:spPr>
      </p:pic>
    </p:spTree>
    <p:extLst>
      <p:ext uri="{BB962C8B-B14F-4D97-AF65-F5344CB8AC3E}">
        <p14:creationId xmlns:p14="http://schemas.microsoft.com/office/powerpoint/2010/main" val="138550357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US" dirty="0"/>
              <a:t>Memory Hierarchy</a:t>
            </a:r>
          </a:p>
        </p:txBody>
      </p:sp>
      <p:pic>
        <p:nvPicPr>
          <p:cNvPr id="6" name="Imagen 5" descr="CUDA_progmodel.eps"/>
          <p:cNvPicPr>
            <a:picLocks noChangeAspect="1"/>
          </p:cNvPicPr>
          <p:nvPr/>
        </p:nvPicPr>
        <p:blipFill>
          <a:blip r:embed="rId2"/>
          <a:stretch>
            <a:fillRect/>
          </a:stretch>
        </p:blipFill>
        <p:spPr>
          <a:xfrm>
            <a:off x="1224518" y="1341288"/>
            <a:ext cx="6694965" cy="4680000"/>
          </a:xfrm>
          <a:prstGeom prst="rect">
            <a:avLst/>
          </a:prstGeom>
        </p:spPr>
      </p:pic>
      <p:sp>
        <p:nvSpPr>
          <p:cNvPr id="4" name="Marcador de número de diapositiva 3"/>
          <p:cNvSpPr>
            <a:spLocks noGrp="1"/>
          </p:cNvSpPr>
          <p:nvPr>
            <p:ph type="sldNum" sz="quarter" idx="11"/>
          </p:nvPr>
        </p:nvSpPr>
        <p:spPr/>
        <p:txBody>
          <a:bodyPr/>
          <a:lstStyle/>
          <a:p>
            <a:fld id="{323594FA-E141-4234-AE05-360401972BE7}" type="slidenum">
              <a:rPr lang="en-US" altLang="en-US" smtClean="0"/>
              <a:pPr/>
              <a:t>43</a:t>
            </a:fld>
            <a:endParaRPr lang="en-US" altLang="en-US"/>
          </a:p>
        </p:txBody>
      </p:sp>
    </p:spTree>
    <p:extLst>
      <p:ext uri="{BB962C8B-B14F-4D97-AF65-F5344CB8AC3E}">
        <p14:creationId xmlns:p14="http://schemas.microsoft.com/office/powerpoint/2010/main" val="68809468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22" name="Rectangle 5">
            <a:extLst>
              <a:ext uri="{FF2B5EF4-FFF2-40B4-BE49-F238E27FC236}">
                <a16:creationId xmlns:a16="http://schemas.microsoft.com/office/drawing/2014/main" id="{38DFFC52-436B-2049-BC66-9FF2A94A4931}"/>
              </a:ext>
            </a:extLst>
          </p:cNvPr>
          <p:cNvSpPr>
            <a:spLocks noGrp="1" noChangeArrowheads="1"/>
          </p:cNvSpPr>
          <p:nvPr>
            <p:ph type="subTitle" idx="1"/>
          </p:nvPr>
        </p:nvSpPr>
        <p:spPr>
          <a:xfrm>
            <a:off x="685800" y="4038600"/>
            <a:ext cx="7848600" cy="2286000"/>
          </a:xfrm>
        </p:spPr>
        <p:txBody>
          <a:bodyPr/>
          <a:lstStyle/>
          <a:p>
            <a:pPr marL="0" indent="0" algn="ctr" eaLnBrk="1" hangingPunct="1">
              <a:buNone/>
            </a:pPr>
            <a:r>
              <a:rPr lang="en-US" altLang="en-US" sz="2800" dirty="0">
                <a:solidFill>
                  <a:srgbClr val="003399"/>
                </a:solidFill>
                <a:ea typeface="ＭＳ Ｐゴシック" panose="020B0600070205080204" pitchFamily="34" charset="-128"/>
              </a:rPr>
              <a:t>Dr. Juan Gómez Luna</a:t>
            </a:r>
          </a:p>
          <a:p>
            <a:pPr marL="0" indent="0" algn="ctr" eaLnBrk="1" hangingPunct="1">
              <a:buNone/>
            </a:pPr>
            <a:r>
              <a:rPr lang="en-US" altLang="en-US" sz="2800" dirty="0">
                <a:solidFill>
                  <a:srgbClr val="003399"/>
                </a:solidFill>
                <a:ea typeface="ＭＳ Ｐゴシック" panose="020B0600070205080204" pitchFamily="34" charset="-128"/>
              </a:rPr>
              <a:t>Prof. </a:t>
            </a:r>
            <a:r>
              <a:rPr lang="en-US" altLang="en-US" sz="2800" dirty="0" err="1">
                <a:solidFill>
                  <a:srgbClr val="003399"/>
                </a:solidFill>
                <a:ea typeface="ＭＳ Ｐゴシック" panose="020B0600070205080204" pitchFamily="34" charset="-128"/>
              </a:rPr>
              <a:t>Onur</a:t>
            </a:r>
            <a:r>
              <a:rPr lang="en-US" altLang="en-US" sz="2800" dirty="0">
                <a:solidFill>
                  <a:srgbClr val="003399"/>
                </a:solidFill>
                <a:ea typeface="ＭＳ Ｐゴシック" panose="020B0600070205080204" pitchFamily="34" charset="-128"/>
              </a:rPr>
              <a:t> </a:t>
            </a:r>
            <a:r>
              <a:rPr lang="en-US" altLang="en-US" sz="2800" dirty="0" err="1">
                <a:solidFill>
                  <a:srgbClr val="003399"/>
                </a:solidFill>
                <a:ea typeface="ＭＳ Ｐゴシック" panose="020B0600070205080204" pitchFamily="34" charset="-128"/>
              </a:rPr>
              <a:t>Mutlu</a:t>
            </a:r>
            <a:endParaRPr lang="en-US" altLang="en-US" sz="2800" dirty="0">
              <a:solidFill>
                <a:srgbClr val="003399"/>
              </a:solidFill>
              <a:ea typeface="ＭＳ Ｐゴシック" panose="020B0600070205080204" pitchFamily="34" charset="-128"/>
            </a:endParaRPr>
          </a:p>
          <a:p>
            <a:pPr marL="0" indent="0" algn="ctr" eaLnBrk="1" hangingPunct="1">
              <a:buNone/>
            </a:pPr>
            <a:r>
              <a:rPr lang="en-US" altLang="en-US" dirty="0">
                <a:ea typeface="ＭＳ Ｐゴシック" panose="020B0600070205080204" pitchFamily="34" charset="-128"/>
              </a:rPr>
              <a:t>ETH Zürich</a:t>
            </a:r>
          </a:p>
          <a:p>
            <a:pPr marL="0" indent="0" algn="ctr" eaLnBrk="1" hangingPunct="1">
              <a:buNone/>
            </a:pPr>
            <a:r>
              <a:rPr lang="en-US" altLang="en-US" dirty="0">
                <a:ea typeface="ＭＳ Ｐゴシック" panose="020B0600070205080204" pitchFamily="34" charset="-128"/>
              </a:rPr>
              <a:t>Fall 2022</a:t>
            </a:r>
          </a:p>
          <a:p>
            <a:pPr marL="0" indent="0" algn="ctr" eaLnBrk="1" hangingPunct="1">
              <a:buNone/>
            </a:pPr>
            <a:r>
              <a:rPr lang="en-US" altLang="en-US" dirty="0">
                <a:ea typeface="ＭＳ Ｐゴシック" panose="020B0600070205080204" pitchFamily="34" charset="-128"/>
              </a:rPr>
              <a:t>17 October 2022</a:t>
            </a:r>
          </a:p>
        </p:txBody>
      </p:sp>
      <p:sp>
        <p:nvSpPr>
          <p:cNvPr id="3" name="Title 2">
            <a:extLst>
              <a:ext uri="{FF2B5EF4-FFF2-40B4-BE49-F238E27FC236}">
                <a16:creationId xmlns:a16="http://schemas.microsoft.com/office/drawing/2014/main" id="{FB45B1E4-4A3E-4B44-B90F-77CA8B5BE6E4}"/>
              </a:ext>
            </a:extLst>
          </p:cNvPr>
          <p:cNvSpPr>
            <a:spLocks noGrp="1"/>
          </p:cNvSpPr>
          <p:nvPr>
            <p:ph type="ctrTitle"/>
          </p:nvPr>
        </p:nvSpPr>
        <p:spPr>
          <a:xfrm>
            <a:off x="381000" y="1143000"/>
            <a:ext cx="8458200" cy="2209800"/>
          </a:xfrm>
        </p:spPr>
        <p:txBody>
          <a:bodyPr/>
          <a:lstStyle/>
          <a:p>
            <a:pPr algn="ctr"/>
            <a:r>
              <a:rPr lang="en-US" b="1" dirty="0">
                <a:solidFill>
                  <a:srgbClr val="C00000"/>
                </a:solidFill>
              </a:rPr>
              <a:t>P&amp;S Heterogeneous Systems</a:t>
            </a:r>
            <a:br>
              <a:rPr lang="en-US" sz="1600" b="1" dirty="0">
                <a:solidFill>
                  <a:srgbClr val="C00000"/>
                </a:solidFill>
              </a:rPr>
            </a:br>
            <a:br>
              <a:rPr lang="en-US" sz="1600" b="1" dirty="0">
                <a:solidFill>
                  <a:srgbClr val="C00000"/>
                </a:solidFill>
              </a:rPr>
            </a:br>
            <a:r>
              <a:rPr lang="en-US" dirty="0"/>
              <a:t>GPU Software Hierarchy: </a:t>
            </a:r>
            <a:br>
              <a:rPr lang="en-US" dirty="0"/>
            </a:br>
            <a:r>
              <a:rPr lang="en-US" sz="3200" dirty="0"/>
              <a:t>Grids, Blocks, Threads</a:t>
            </a:r>
            <a:endParaRPr lang="en-US" sz="3200" b="1" dirty="0">
              <a:solidFill>
                <a:srgbClr val="C00000"/>
              </a:solidFill>
            </a:endParaRPr>
          </a:p>
        </p:txBody>
      </p:sp>
    </p:spTree>
    <p:extLst>
      <p:ext uri="{BB962C8B-B14F-4D97-AF65-F5344CB8AC3E}">
        <p14:creationId xmlns:p14="http://schemas.microsoft.com/office/powerpoint/2010/main" val="23806414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136C23F-E5F6-A042-B15C-10DF1AFA78D6}"/>
              </a:ext>
            </a:extLst>
          </p:cNvPr>
          <p:cNvPicPr>
            <a:picLocks noChangeAspect="1"/>
          </p:cNvPicPr>
          <p:nvPr/>
        </p:nvPicPr>
        <p:blipFill>
          <a:blip r:embed="rId3"/>
          <a:stretch>
            <a:fillRect/>
          </a:stretch>
        </p:blipFill>
        <p:spPr>
          <a:xfrm>
            <a:off x="140292" y="1656708"/>
            <a:ext cx="8851308" cy="3955130"/>
          </a:xfrm>
          <a:prstGeom prst="rect">
            <a:avLst/>
          </a:prstGeom>
        </p:spPr>
      </p:pic>
      <p:sp>
        <p:nvSpPr>
          <p:cNvPr id="83969" name="Title 1">
            <a:extLst>
              <a:ext uri="{FF2B5EF4-FFF2-40B4-BE49-F238E27FC236}">
                <a16:creationId xmlns:a16="http://schemas.microsoft.com/office/drawing/2014/main" id="{37341F1E-EEC5-5E40-B8E1-F001AF083003}"/>
              </a:ext>
            </a:extLst>
          </p:cNvPr>
          <p:cNvSpPr>
            <a:spLocks noGrp="1"/>
          </p:cNvSpPr>
          <p:nvPr>
            <p:ph type="title"/>
          </p:nvPr>
        </p:nvSpPr>
        <p:spPr/>
        <p:txBody>
          <a:bodyPr/>
          <a:lstStyle/>
          <a:p>
            <a:r>
              <a:rPr lang="en-US" altLang="en-US" dirty="0">
                <a:ea typeface="ＭＳ Ｐゴシック" panose="020B0600070205080204" pitchFamily="34" charset="-128"/>
              </a:rPr>
              <a:t>Evolution of NVIDIA GPUs</a:t>
            </a:r>
          </a:p>
        </p:txBody>
      </p:sp>
      <p:pic>
        <p:nvPicPr>
          <p:cNvPr id="8" name="Picture 5">
            <a:extLst>
              <a:ext uri="{FF2B5EF4-FFF2-40B4-BE49-F238E27FC236}">
                <a16:creationId xmlns:a16="http://schemas.microsoft.com/office/drawing/2014/main" id="{906F0B9D-8637-DE49-87DB-FD5797802B2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143000" y="4272069"/>
            <a:ext cx="608811" cy="46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8"/>
          <p:cNvPicPr>
            <a:picLocks noChangeAspect="1"/>
          </p:cNvPicPr>
          <p:nvPr/>
        </p:nvPicPr>
        <p:blipFill>
          <a:blip r:embed="rId5"/>
          <a:stretch>
            <a:fillRect/>
          </a:stretch>
        </p:blipFill>
        <p:spPr>
          <a:xfrm>
            <a:off x="2057400" y="4163170"/>
            <a:ext cx="918704" cy="576899"/>
          </a:xfrm>
          <a:prstGeom prst="rect">
            <a:avLst/>
          </a:prstGeom>
        </p:spPr>
      </p:pic>
      <p:pic>
        <p:nvPicPr>
          <p:cNvPr id="5" name="Picture 4"/>
          <p:cNvPicPr>
            <a:picLocks noChangeAspect="1"/>
          </p:cNvPicPr>
          <p:nvPr/>
        </p:nvPicPr>
        <p:blipFill>
          <a:blip r:embed="rId6"/>
          <a:stretch>
            <a:fillRect/>
          </a:stretch>
        </p:blipFill>
        <p:spPr>
          <a:xfrm>
            <a:off x="2671304" y="3491957"/>
            <a:ext cx="1160694" cy="576000"/>
          </a:xfrm>
          <a:prstGeom prst="rect">
            <a:avLst/>
          </a:prstGeom>
        </p:spPr>
      </p:pic>
      <p:pic>
        <p:nvPicPr>
          <p:cNvPr id="12" name="Picture 11"/>
          <p:cNvPicPr>
            <a:picLocks noChangeAspect="1"/>
          </p:cNvPicPr>
          <p:nvPr/>
        </p:nvPicPr>
        <p:blipFill>
          <a:blip r:embed="rId7"/>
          <a:stretch>
            <a:fillRect/>
          </a:stretch>
        </p:blipFill>
        <p:spPr>
          <a:xfrm>
            <a:off x="5484777" y="2196751"/>
            <a:ext cx="933973" cy="622649"/>
          </a:xfrm>
          <a:prstGeom prst="rect">
            <a:avLst/>
          </a:prstGeom>
        </p:spPr>
      </p:pic>
      <p:pic>
        <p:nvPicPr>
          <p:cNvPr id="14" name="Picture 13"/>
          <p:cNvPicPr>
            <a:picLocks noChangeAspect="1"/>
          </p:cNvPicPr>
          <p:nvPr/>
        </p:nvPicPr>
        <p:blipFill>
          <a:blip r:embed="rId8"/>
          <a:stretch>
            <a:fillRect/>
          </a:stretch>
        </p:blipFill>
        <p:spPr>
          <a:xfrm>
            <a:off x="4613186" y="2820276"/>
            <a:ext cx="762000" cy="614438"/>
          </a:xfrm>
          <a:prstGeom prst="rect">
            <a:avLst/>
          </a:prstGeom>
        </p:spPr>
      </p:pic>
      <p:sp>
        <p:nvSpPr>
          <p:cNvPr id="10" name="Slide Number Placeholder 3">
            <a:extLst>
              <a:ext uri="{FF2B5EF4-FFF2-40B4-BE49-F238E27FC236}">
                <a16:creationId xmlns:a16="http://schemas.microsoft.com/office/drawing/2014/main" id="{FC5739B9-63E5-1E41-8390-7E8804EBCA86}"/>
              </a:ext>
            </a:extLst>
          </p:cNvPr>
          <p:cNvSpPr>
            <a:spLocks noGrp="1"/>
          </p:cNvSpPr>
          <p:nvPr>
            <p:ph type="sldNum" sz="quarter" idx="11"/>
          </p:nvPr>
        </p:nvSpPr>
        <p:spPr>
          <a:xfrm>
            <a:off x="6777038" y="6318250"/>
            <a:ext cx="21336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2B31A252-A455-7E4D-8859-45EB22A1C421}"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5</a:t>
            </a:fld>
            <a:endParaRPr kumimoji="0" lang="en-US" altLang="en-US" sz="1600" b="0" i="0" u="none" strike="noStrike" kern="1200" cap="none" spc="0" normalizeH="0" baseline="0" noProof="0" dirty="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pic>
        <p:nvPicPr>
          <p:cNvPr id="2" name="Picture 1"/>
          <p:cNvPicPr>
            <a:picLocks noChangeAspect="1"/>
          </p:cNvPicPr>
          <p:nvPr/>
        </p:nvPicPr>
        <p:blipFill>
          <a:blip r:embed="rId9"/>
          <a:stretch>
            <a:fillRect/>
          </a:stretch>
        </p:blipFill>
        <p:spPr>
          <a:xfrm>
            <a:off x="3501085" y="3406486"/>
            <a:ext cx="1116216" cy="615314"/>
          </a:xfrm>
          <a:prstGeom prst="rect">
            <a:avLst/>
          </a:prstGeom>
        </p:spPr>
      </p:pic>
      <p:pic>
        <p:nvPicPr>
          <p:cNvPr id="13" name="Picture 12">
            <a:extLst>
              <a:ext uri="{FF2B5EF4-FFF2-40B4-BE49-F238E27FC236}">
                <a16:creationId xmlns:a16="http://schemas.microsoft.com/office/drawing/2014/main" id="{3F4634F9-B1BA-FB4A-A2F2-ACCCFA58D49D}"/>
              </a:ext>
            </a:extLst>
          </p:cNvPr>
          <p:cNvPicPr>
            <a:picLocks noChangeAspect="1"/>
          </p:cNvPicPr>
          <p:nvPr/>
        </p:nvPicPr>
        <p:blipFill>
          <a:blip r:embed="rId10"/>
          <a:stretch>
            <a:fillRect/>
          </a:stretch>
        </p:blipFill>
        <p:spPr>
          <a:xfrm>
            <a:off x="6653613" y="1676400"/>
            <a:ext cx="814436" cy="458120"/>
          </a:xfrm>
          <a:prstGeom prst="rect">
            <a:avLst/>
          </a:prstGeom>
        </p:spPr>
      </p:pic>
    </p:spTree>
    <p:extLst>
      <p:ext uri="{BB962C8B-B14F-4D97-AF65-F5344CB8AC3E}">
        <p14:creationId xmlns:p14="http://schemas.microsoft.com/office/powerpoint/2010/main" val="3710552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94443B4-CBB3-454A-ACE1-C48FF7B74B5E}"/>
              </a:ext>
            </a:extLst>
          </p:cNvPr>
          <p:cNvPicPr>
            <a:picLocks noChangeAspect="1"/>
          </p:cNvPicPr>
          <p:nvPr/>
        </p:nvPicPr>
        <p:blipFill>
          <a:blip r:embed="rId3"/>
          <a:stretch>
            <a:fillRect/>
          </a:stretch>
        </p:blipFill>
        <p:spPr>
          <a:xfrm>
            <a:off x="38100" y="1772816"/>
            <a:ext cx="9067308" cy="3682800"/>
          </a:xfrm>
          <a:prstGeom prst="rect">
            <a:avLst/>
          </a:prstGeom>
        </p:spPr>
      </p:pic>
      <p:sp>
        <p:nvSpPr>
          <p:cNvPr id="83969" name="Title 1">
            <a:extLst>
              <a:ext uri="{FF2B5EF4-FFF2-40B4-BE49-F238E27FC236}">
                <a16:creationId xmlns:a16="http://schemas.microsoft.com/office/drawing/2014/main" id="{37341F1E-EEC5-5E40-B8E1-F001AF083003}"/>
              </a:ext>
            </a:extLst>
          </p:cNvPr>
          <p:cNvSpPr>
            <a:spLocks noGrp="1"/>
          </p:cNvSpPr>
          <p:nvPr>
            <p:ph type="title"/>
          </p:nvPr>
        </p:nvSpPr>
        <p:spPr/>
        <p:txBody>
          <a:bodyPr/>
          <a:lstStyle/>
          <a:p>
            <a:r>
              <a:rPr lang="en-US" altLang="en-US" dirty="0">
                <a:ea typeface="ＭＳ Ｐゴシック" panose="020B0600070205080204" pitchFamily="34" charset="-128"/>
              </a:rPr>
              <a:t>Evolution of NVIDIA GPUs (Updated)</a:t>
            </a:r>
          </a:p>
        </p:txBody>
      </p:sp>
      <p:pic>
        <p:nvPicPr>
          <p:cNvPr id="8" name="Picture 5">
            <a:extLst>
              <a:ext uri="{FF2B5EF4-FFF2-40B4-BE49-F238E27FC236}">
                <a16:creationId xmlns:a16="http://schemas.microsoft.com/office/drawing/2014/main" id="{906F0B9D-8637-DE49-87DB-FD5797802B2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226885" y="4118372"/>
            <a:ext cx="561979" cy="4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8"/>
          <p:cNvPicPr>
            <a:picLocks noChangeAspect="1"/>
          </p:cNvPicPr>
          <p:nvPr/>
        </p:nvPicPr>
        <p:blipFill>
          <a:blip r:embed="rId5"/>
          <a:stretch>
            <a:fillRect/>
          </a:stretch>
        </p:blipFill>
        <p:spPr>
          <a:xfrm>
            <a:off x="1979713" y="3974356"/>
            <a:ext cx="802613" cy="504000"/>
          </a:xfrm>
          <a:prstGeom prst="rect">
            <a:avLst/>
          </a:prstGeom>
        </p:spPr>
      </p:pic>
      <p:pic>
        <p:nvPicPr>
          <p:cNvPr id="5" name="Picture 4"/>
          <p:cNvPicPr>
            <a:picLocks noChangeAspect="1"/>
          </p:cNvPicPr>
          <p:nvPr/>
        </p:nvPicPr>
        <p:blipFill>
          <a:blip r:embed="rId6"/>
          <a:stretch>
            <a:fillRect/>
          </a:stretch>
        </p:blipFill>
        <p:spPr>
          <a:xfrm>
            <a:off x="2764304" y="3686324"/>
            <a:ext cx="1015608" cy="504000"/>
          </a:xfrm>
          <a:prstGeom prst="rect">
            <a:avLst/>
          </a:prstGeom>
        </p:spPr>
      </p:pic>
      <p:pic>
        <p:nvPicPr>
          <p:cNvPr id="12" name="Picture 11"/>
          <p:cNvPicPr>
            <a:picLocks noChangeAspect="1"/>
          </p:cNvPicPr>
          <p:nvPr/>
        </p:nvPicPr>
        <p:blipFill>
          <a:blip r:embed="rId7"/>
          <a:stretch>
            <a:fillRect/>
          </a:stretch>
        </p:blipFill>
        <p:spPr>
          <a:xfrm>
            <a:off x="5364088" y="3110324"/>
            <a:ext cx="864000" cy="576000"/>
          </a:xfrm>
          <a:prstGeom prst="rect">
            <a:avLst/>
          </a:prstGeom>
        </p:spPr>
      </p:pic>
      <p:pic>
        <p:nvPicPr>
          <p:cNvPr id="14" name="Picture 13"/>
          <p:cNvPicPr>
            <a:picLocks noChangeAspect="1"/>
          </p:cNvPicPr>
          <p:nvPr/>
        </p:nvPicPr>
        <p:blipFill>
          <a:blip r:embed="rId8"/>
          <a:stretch>
            <a:fillRect/>
          </a:stretch>
        </p:blipFill>
        <p:spPr>
          <a:xfrm>
            <a:off x="4613186" y="3398356"/>
            <a:ext cx="714330" cy="576000"/>
          </a:xfrm>
          <a:prstGeom prst="rect">
            <a:avLst/>
          </a:prstGeom>
        </p:spPr>
      </p:pic>
      <p:sp>
        <p:nvSpPr>
          <p:cNvPr id="10" name="Slide Number Placeholder 3">
            <a:extLst>
              <a:ext uri="{FF2B5EF4-FFF2-40B4-BE49-F238E27FC236}">
                <a16:creationId xmlns:a16="http://schemas.microsoft.com/office/drawing/2014/main" id="{FC5739B9-63E5-1E41-8390-7E8804EBCA86}"/>
              </a:ext>
            </a:extLst>
          </p:cNvPr>
          <p:cNvSpPr>
            <a:spLocks noGrp="1"/>
          </p:cNvSpPr>
          <p:nvPr>
            <p:ph type="sldNum" sz="quarter" idx="11"/>
          </p:nvPr>
        </p:nvSpPr>
        <p:spPr>
          <a:xfrm>
            <a:off x="6777038" y="6318250"/>
            <a:ext cx="21336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2B31A252-A455-7E4D-8859-45EB22A1C421}"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6</a:t>
            </a:fld>
            <a:endParaRPr kumimoji="0" lang="en-US" altLang="en-US" sz="1600" b="0" i="0" u="none" strike="noStrike" kern="1200" cap="none" spc="0" normalizeH="0" baseline="0" noProof="0" dirty="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pic>
        <p:nvPicPr>
          <p:cNvPr id="2" name="Picture 1"/>
          <p:cNvPicPr>
            <a:picLocks noChangeAspect="1"/>
          </p:cNvPicPr>
          <p:nvPr/>
        </p:nvPicPr>
        <p:blipFill>
          <a:blip r:embed="rId9"/>
          <a:stretch>
            <a:fillRect/>
          </a:stretch>
        </p:blipFill>
        <p:spPr>
          <a:xfrm>
            <a:off x="3563888" y="3614316"/>
            <a:ext cx="1044898" cy="576000"/>
          </a:xfrm>
          <a:prstGeom prst="rect">
            <a:avLst/>
          </a:prstGeom>
        </p:spPr>
      </p:pic>
      <p:pic>
        <p:nvPicPr>
          <p:cNvPr id="13" name="Picture 12">
            <a:extLst>
              <a:ext uri="{FF2B5EF4-FFF2-40B4-BE49-F238E27FC236}">
                <a16:creationId xmlns:a16="http://schemas.microsoft.com/office/drawing/2014/main" id="{3F4634F9-B1BA-FB4A-A2F2-ACCCFA58D49D}"/>
              </a:ext>
            </a:extLst>
          </p:cNvPr>
          <p:cNvPicPr>
            <a:picLocks noChangeAspect="1"/>
          </p:cNvPicPr>
          <p:nvPr/>
        </p:nvPicPr>
        <p:blipFill>
          <a:blip r:embed="rId10"/>
          <a:stretch>
            <a:fillRect/>
          </a:stretch>
        </p:blipFill>
        <p:spPr>
          <a:xfrm>
            <a:off x="6228184" y="2780928"/>
            <a:ext cx="704000" cy="396000"/>
          </a:xfrm>
          <a:prstGeom prst="rect">
            <a:avLst/>
          </a:prstGeom>
        </p:spPr>
      </p:pic>
      <p:pic>
        <p:nvPicPr>
          <p:cNvPr id="1026" name="Picture 2" descr="NVIDIA H100 GPU SXM5 Module">
            <a:extLst>
              <a:ext uri="{FF2B5EF4-FFF2-40B4-BE49-F238E27FC236}">
                <a16:creationId xmlns:a16="http://schemas.microsoft.com/office/drawing/2014/main" id="{01BF72A0-E097-C140-B6A3-EF5864FB3A89}"/>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588224" y="1994180"/>
            <a:ext cx="851104" cy="396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439033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53" presetClass="entr" presetSubtype="16" fill="hold" nodeType="withEffect">
                                  <p:stCondLst>
                                    <p:cond delay="500"/>
                                  </p:stCondLst>
                                  <p:childTnLst>
                                    <p:set>
                                      <p:cBhvr>
                                        <p:cTn id="9" dur="1" fill="hold">
                                          <p:stCondLst>
                                            <p:cond delay="0"/>
                                          </p:stCondLst>
                                        </p:cTn>
                                        <p:tgtEl>
                                          <p:spTgt spid="1026"/>
                                        </p:tgtEl>
                                        <p:attrNameLst>
                                          <p:attrName>style.visibility</p:attrName>
                                        </p:attrNameLst>
                                      </p:cBhvr>
                                      <p:to>
                                        <p:strVal val="visible"/>
                                      </p:to>
                                    </p:set>
                                    <p:anim calcmode="lin" valueType="num">
                                      <p:cBhvr>
                                        <p:cTn id="10" dur="500" fill="hold"/>
                                        <p:tgtEl>
                                          <p:spTgt spid="1026"/>
                                        </p:tgtEl>
                                        <p:attrNameLst>
                                          <p:attrName>ppt_w</p:attrName>
                                        </p:attrNameLst>
                                      </p:cBhvr>
                                      <p:tavLst>
                                        <p:tav tm="0">
                                          <p:val>
                                            <p:fltVal val="0"/>
                                          </p:val>
                                        </p:tav>
                                        <p:tav tm="100000">
                                          <p:val>
                                            <p:strVal val="#ppt_w"/>
                                          </p:val>
                                        </p:tav>
                                      </p:tavLst>
                                    </p:anim>
                                    <p:anim calcmode="lin" valueType="num">
                                      <p:cBhvr>
                                        <p:cTn id="11" dur="500" fill="hold"/>
                                        <p:tgtEl>
                                          <p:spTgt spid="1026"/>
                                        </p:tgtEl>
                                        <p:attrNameLst>
                                          <p:attrName>ppt_h</p:attrName>
                                        </p:attrNameLst>
                                      </p:cBhvr>
                                      <p:tavLst>
                                        <p:tav tm="0">
                                          <p:val>
                                            <p:fltVal val="0"/>
                                          </p:val>
                                        </p:tav>
                                        <p:tav tm="100000">
                                          <p:val>
                                            <p:strVal val="#ppt_h"/>
                                          </p:val>
                                        </p:tav>
                                      </p:tavLst>
                                    </p:anim>
                                    <p:animEffect transition="in" filter="fade">
                                      <p:cBhvr>
                                        <p:cTn id="12"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Title 1">
            <a:extLst>
              <a:ext uri="{FF2B5EF4-FFF2-40B4-BE49-F238E27FC236}">
                <a16:creationId xmlns:a16="http://schemas.microsoft.com/office/drawing/2014/main" id="{37341F1E-EEC5-5E40-B8E1-F001AF083003}"/>
              </a:ext>
            </a:extLst>
          </p:cNvPr>
          <p:cNvSpPr>
            <a:spLocks noGrp="1"/>
          </p:cNvSpPr>
          <p:nvPr>
            <p:ph type="title"/>
          </p:nvPr>
        </p:nvSpPr>
        <p:spPr/>
        <p:txBody>
          <a:bodyPr/>
          <a:lstStyle/>
          <a:p>
            <a:r>
              <a:rPr lang="en-US" altLang="en-US" dirty="0">
                <a:ea typeface="ＭＳ Ｐゴシック" panose="020B0600070205080204" pitchFamily="34" charset="-128"/>
              </a:rPr>
              <a:t>NVIDIA H100 Block Diagram</a:t>
            </a:r>
          </a:p>
        </p:txBody>
      </p:sp>
      <p:sp>
        <p:nvSpPr>
          <p:cNvPr id="9" name="Content Placeholder 2">
            <a:extLst>
              <a:ext uri="{FF2B5EF4-FFF2-40B4-BE49-F238E27FC236}">
                <a16:creationId xmlns:a16="http://schemas.microsoft.com/office/drawing/2014/main" id="{1CD52290-91EC-594F-A398-DAC65BC81868}"/>
              </a:ext>
            </a:extLst>
          </p:cNvPr>
          <p:cNvSpPr>
            <a:spLocks noGrp="1"/>
          </p:cNvSpPr>
          <p:nvPr>
            <p:ph idx="1"/>
          </p:nvPr>
        </p:nvSpPr>
        <p:spPr>
          <a:xfrm>
            <a:off x="254000" y="5517232"/>
            <a:ext cx="8643938" cy="801018"/>
          </a:xfrm>
        </p:spPr>
        <p:txBody>
          <a:bodyPr/>
          <a:lstStyle/>
          <a:p>
            <a:pPr algn="ctr">
              <a:buFont typeface="Wingdings" pitchFamily="2" charset="2"/>
              <a:buNone/>
            </a:pPr>
            <a:r>
              <a:rPr lang="en-US" altLang="en-US" dirty="0">
                <a:ea typeface="ＭＳ Ｐゴシック" panose="020B0600070205080204" pitchFamily="34" charset="-128"/>
              </a:rPr>
              <a:t>144 cores on the full GH100</a:t>
            </a:r>
          </a:p>
          <a:p>
            <a:pPr algn="ctr">
              <a:buFont typeface="Wingdings" pitchFamily="2" charset="2"/>
              <a:buNone/>
            </a:pPr>
            <a:r>
              <a:rPr lang="en-US" altLang="en-US" sz="1800" dirty="0">
                <a:ea typeface="ＭＳ Ｐゴシック" panose="020B0600070205080204" pitchFamily="34" charset="-128"/>
              </a:rPr>
              <a:t>60MB L2 cache</a:t>
            </a:r>
          </a:p>
        </p:txBody>
      </p:sp>
      <p:sp>
        <p:nvSpPr>
          <p:cNvPr id="3" name="TextBox 2"/>
          <p:cNvSpPr txBox="1"/>
          <p:nvPr/>
        </p:nvSpPr>
        <p:spPr>
          <a:xfrm>
            <a:off x="5734092" y="5110983"/>
            <a:ext cx="3409908" cy="215444"/>
          </a:xfrm>
          <a:prstGeom prst="rect">
            <a:avLst/>
          </a:prstGeom>
          <a:noFill/>
        </p:spPr>
        <p:txBody>
          <a:bodyPr wrap="none" rtlCol="0">
            <a:spAutoFit/>
          </a:bodyPr>
          <a:lstStyle/>
          <a:p>
            <a:r>
              <a:rPr lang="en-US" sz="800" dirty="0">
                <a:hlinkClick r:id="rId3"/>
              </a:rPr>
              <a:t>https://developer.nvidia.com/blog/nvidia-hopper-architecture-in-depth/</a:t>
            </a:r>
            <a:endParaRPr lang="en-US" sz="800" dirty="0"/>
          </a:p>
        </p:txBody>
      </p:sp>
      <p:sp>
        <p:nvSpPr>
          <p:cNvPr id="7" name="Slide Number Placeholder 3">
            <a:extLst>
              <a:ext uri="{FF2B5EF4-FFF2-40B4-BE49-F238E27FC236}">
                <a16:creationId xmlns:a16="http://schemas.microsoft.com/office/drawing/2014/main" id="{FC5739B9-63E5-1E41-8390-7E8804EBCA86}"/>
              </a:ext>
            </a:extLst>
          </p:cNvPr>
          <p:cNvSpPr>
            <a:spLocks noGrp="1"/>
          </p:cNvSpPr>
          <p:nvPr>
            <p:ph type="sldNum" sz="quarter" idx="11"/>
          </p:nvPr>
        </p:nvSpPr>
        <p:spPr>
          <a:xfrm>
            <a:off x="6777038" y="6318250"/>
            <a:ext cx="21336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2B31A252-A455-7E4D-8859-45EB22A1C421}"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7</a:t>
            </a:fld>
            <a:endParaRPr kumimoji="0" lang="en-US" altLang="en-US" sz="1600" b="0" i="0" u="none" strike="noStrike" kern="1200" cap="none" spc="0" normalizeH="0" baseline="0" noProof="0" dirty="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pic>
        <p:nvPicPr>
          <p:cNvPr id="4" name="Picture 3">
            <a:extLst>
              <a:ext uri="{FF2B5EF4-FFF2-40B4-BE49-F238E27FC236}">
                <a16:creationId xmlns:a16="http://schemas.microsoft.com/office/drawing/2014/main" id="{48CF0C27-3E87-E548-8B43-9405ADC6281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052736"/>
            <a:ext cx="9144000" cy="4082306"/>
          </a:xfrm>
          <a:prstGeom prst="rect">
            <a:avLst/>
          </a:prstGeom>
        </p:spPr>
      </p:pic>
    </p:spTree>
    <p:extLst>
      <p:ext uri="{BB962C8B-B14F-4D97-AF65-F5344CB8AC3E}">
        <p14:creationId xmlns:p14="http://schemas.microsoft.com/office/powerpoint/2010/main" val="32791880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Title 1">
            <a:extLst>
              <a:ext uri="{FF2B5EF4-FFF2-40B4-BE49-F238E27FC236}">
                <a16:creationId xmlns:a16="http://schemas.microsoft.com/office/drawing/2014/main" id="{37341F1E-EEC5-5E40-B8E1-F001AF083003}"/>
              </a:ext>
            </a:extLst>
          </p:cNvPr>
          <p:cNvSpPr>
            <a:spLocks noGrp="1"/>
          </p:cNvSpPr>
          <p:nvPr>
            <p:ph type="title"/>
          </p:nvPr>
        </p:nvSpPr>
        <p:spPr/>
        <p:txBody>
          <a:bodyPr/>
          <a:lstStyle/>
          <a:p>
            <a:r>
              <a:rPr lang="en-US" altLang="en-US" dirty="0">
                <a:ea typeface="ＭＳ Ｐゴシック" panose="020B0600070205080204" pitchFamily="34" charset="-128"/>
              </a:rPr>
              <a:t>NVIDIA H100 Core</a:t>
            </a:r>
          </a:p>
        </p:txBody>
      </p:sp>
      <p:sp>
        <p:nvSpPr>
          <p:cNvPr id="9" name="Content Placeholder 2">
            <a:extLst>
              <a:ext uri="{FF2B5EF4-FFF2-40B4-BE49-F238E27FC236}">
                <a16:creationId xmlns:a16="http://schemas.microsoft.com/office/drawing/2014/main" id="{1CD52290-91EC-594F-A398-DAC65BC81868}"/>
              </a:ext>
            </a:extLst>
          </p:cNvPr>
          <p:cNvSpPr>
            <a:spLocks noGrp="1"/>
          </p:cNvSpPr>
          <p:nvPr>
            <p:ph idx="1"/>
          </p:nvPr>
        </p:nvSpPr>
        <p:spPr>
          <a:xfrm>
            <a:off x="4644008" y="1043617"/>
            <a:ext cx="3661439" cy="1066800"/>
          </a:xfrm>
        </p:spPr>
        <p:txBody>
          <a:bodyPr anchor="t"/>
          <a:lstStyle/>
          <a:p>
            <a:pPr>
              <a:buFont typeface="Wingdings" pitchFamily="2" charset="2"/>
              <a:buNone/>
            </a:pPr>
            <a:r>
              <a:rPr lang="en-US" altLang="en-US" sz="1600" dirty="0">
                <a:ea typeface="ＭＳ Ｐゴシック" panose="020B0600070205080204" pitchFamily="34" charset="-128"/>
              </a:rPr>
              <a:t>48 TFLOPS Single Precision*</a:t>
            </a:r>
          </a:p>
          <a:p>
            <a:pPr>
              <a:buFont typeface="Wingdings" pitchFamily="2" charset="2"/>
              <a:buNone/>
            </a:pPr>
            <a:r>
              <a:rPr lang="en-US" altLang="en-US" sz="1600" dirty="0">
                <a:ea typeface="ＭＳ Ｐゴシック" panose="020B0600070205080204" pitchFamily="34" charset="-128"/>
              </a:rPr>
              <a:t>24 TFLOPS Double Precision*</a:t>
            </a:r>
          </a:p>
          <a:p>
            <a:pPr>
              <a:buFont typeface="Wingdings" pitchFamily="2" charset="2"/>
              <a:buNone/>
            </a:pPr>
            <a:r>
              <a:rPr lang="en-US" altLang="en-US" sz="1600" dirty="0">
                <a:ea typeface="ＭＳ Ｐゴシック" panose="020B0600070205080204" pitchFamily="34" charset="-128"/>
              </a:rPr>
              <a:t>800 TFLOPS (FP16, Tensor Cores)*</a:t>
            </a:r>
          </a:p>
        </p:txBody>
      </p:sp>
      <p:sp>
        <p:nvSpPr>
          <p:cNvPr id="10" name="Slide Number Placeholder 3">
            <a:extLst>
              <a:ext uri="{FF2B5EF4-FFF2-40B4-BE49-F238E27FC236}">
                <a16:creationId xmlns:a16="http://schemas.microsoft.com/office/drawing/2014/main" id="{FC5739B9-63E5-1E41-8390-7E8804EBCA86}"/>
              </a:ext>
            </a:extLst>
          </p:cNvPr>
          <p:cNvSpPr>
            <a:spLocks noGrp="1"/>
          </p:cNvSpPr>
          <p:nvPr>
            <p:ph type="sldNum" sz="quarter" idx="11"/>
          </p:nvPr>
        </p:nvSpPr>
        <p:spPr>
          <a:xfrm>
            <a:off x="6777038" y="6318250"/>
            <a:ext cx="21336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2B31A252-A455-7E4D-8859-45EB22A1C421}"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8</a:t>
            </a:fld>
            <a:endParaRPr kumimoji="0" lang="en-US" altLang="en-US" sz="1600" b="0" i="0" u="none" strike="noStrike" kern="1200" cap="none" spc="0" normalizeH="0" baseline="0" noProof="0" dirty="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
        <p:nvSpPr>
          <p:cNvPr id="11" name="TextBox 10"/>
          <p:cNvSpPr txBox="1"/>
          <p:nvPr/>
        </p:nvSpPr>
        <p:spPr>
          <a:xfrm>
            <a:off x="226924" y="6367946"/>
            <a:ext cx="3409908" cy="400110"/>
          </a:xfrm>
          <a:prstGeom prst="rect">
            <a:avLst/>
          </a:prstGeom>
          <a:noFill/>
        </p:spPr>
        <p:txBody>
          <a:bodyPr wrap="none" rtlCol="0">
            <a:spAutoFit/>
          </a:bodyPr>
          <a:lstStyle/>
          <a:p>
            <a:r>
              <a:rPr lang="en-US" sz="800" dirty="0">
                <a:hlinkClick r:id="rId3"/>
              </a:rPr>
              <a:t>https://developer.nvidia.com/blog/nvidia-hopper-architecture-in-depth/</a:t>
            </a:r>
            <a:endParaRPr lang="en-US" sz="800" dirty="0"/>
          </a:p>
          <a:p>
            <a:r>
              <a:rPr lang="en-US" sz="1200" dirty="0"/>
              <a:t>* Preliminary performance estimates</a:t>
            </a:r>
          </a:p>
        </p:txBody>
      </p:sp>
      <p:pic>
        <p:nvPicPr>
          <p:cNvPr id="3" name="Picture 2">
            <a:extLst>
              <a:ext uri="{FF2B5EF4-FFF2-40B4-BE49-F238E27FC236}">
                <a16:creationId xmlns:a16="http://schemas.microsoft.com/office/drawing/2014/main" id="{901F0E46-2D3E-1946-B41D-E8CB57157DC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6924" y="958416"/>
            <a:ext cx="3852213" cy="5359834"/>
          </a:xfrm>
          <a:prstGeom prst="rect">
            <a:avLst/>
          </a:prstGeom>
        </p:spPr>
      </p:pic>
      <p:pic>
        <p:nvPicPr>
          <p:cNvPr id="6" name="Picture 5">
            <a:extLst>
              <a:ext uri="{FF2B5EF4-FFF2-40B4-BE49-F238E27FC236}">
                <a16:creationId xmlns:a16="http://schemas.microsoft.com/office/drawing/2014/main" id="{2FBD0450-3AD0-B847-8068-CE2AE96C0E9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55976" y="3173171"/>
            <a:ext cx="4571999" cy="2488077"/>
          </a:xfrm>
          <a:prstGeom prst="rect">
            <a:avLst/>
          </a:prstGeom>
        </p:spPr>
      </p:pic>
      <p:sp>
        <p:nvSpPr>
          <p:cNvPr id="4" name="Oval 3"/>
          <p:cNvSpPr/>
          <p:nvPr/>
        </p:nvSpPr>
        <p:spPr bwMode="auto">
          <a:xfrm>
            <a:off x="3310136" y="1988840"/>
            <a:ext cx="685800" cy="1295400"/>
          </a:xfrm>
          <a:prstGeom prst="ellipse">
            <a:avLst/>
          </a:prstGeom>
          <a:noFill/>
          <a:ln w="38100"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cxnSp>
        <p:nvCxnSpPr>
          <p:cNvPr id="7" name="Straight Arrow Connector 6"/>
          <p:cNvCxnSpPr>
            <a:cxnSpLocks/>
            <a:stCxn id="4" idx="6"/>
          </p:cNvCxnSpPr>
          <p:nvPr/>
        </p:nvCxnSpPr>
        <p:spPr bwMode="auto">
          <a:xfrm>
            <a:off x="3995936" y="2636540"/>
            <a:ext cx="990600" cy="571500"/>
          </a:xfrm>
          <a:prstGeom prst="straightConnector1">
            <a:avLst/>
          </a:prstGeom>
          <a:solidFill>
            <a:srgbClr val="C0C0C0"/>
          </a:solidFill>
          <a:ln w="38100" cap="flat" cmpd="sng" algn="ctr">
            <a:solidFill>
              <a:schemeClr val="accent1"/>
            </a:solidFill>
            <a:prstDash val="solid"/>
            <a:round/>
            <a:headEnd type="none" w="med" len="med"/>
            <a:tailEnd type="triangle"/>
          </a:ln>
          <a:effectLst/>
        </p:spPr>
      </p:cxnSp>
    </p:spTree>
    <p:extLst>
      <p:ext uri="{BB962C8B-B14F-4D97-AF65-F5344CB8AC3E}">
        <p14:creationId xmlns:p14="http://schemas.microsoft.com/office/powerpoint/2010/main" val="30183387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Title 1">
            <a:extLst>
              <a:ext uri="{FF2B5EF4-FFF2-40B4-BE49-F238E27FC236}">
                <a16:creationId xmlns:a16="http://schemas.microsoft.com/office/drawing/2014/main" id="{382DADE0-873F-DC4C-A8BD-DBAA0EB1065E}"/>
              </a:ext>
            </a:extLst>
          </p:cNvPr>
          <p:cNvSpPr>
            <a:spLocks noGrp="1"/>
          </p:cNvSpPr>
          <p:nvPr>
            <p:ph type="title"/>
          </p:nvPr>
        </p:nvSpPr>
        <p:spPr/>
        <p:txBody>
          <a:bodyPr/>
          <a:lstStyle/>
          <a:p>
            <a:r>
              <a:rPr lang="en-US" altLang="en-US" sz="3600" dirty="0">
                <a:ea typeface="ＭＳ Ｐゴシック" panose="020B0600070205080204" pitchFamily="34" charset="-128"/>
              </a:rPr>
              <a:t>Recall: Latency Hiding via Warp-Level FGMT</a:t>
            </a:r>
          </a:p>
        </p:txBody>
      </p:sp>
      <p:sp>
        <p:nvSpPr>
          <p:cNvPr id="100354" name="Content Placeholder 2">
            <a:extLst>
              <a:ext uri="{FF2B5EF4-FFF2-40B4-BE49-F238E27FC236}">
                <a16:creationId xmlns:a16="http://schemas.microsoft.com/office/drawing/2014/main" id="{1776B76E-79CD-5D45-98BE-9742A2484220}"/>
              </a:ext>
            </a:extLst>
          </p:cNvPr>
          <p:cNvSpPr>
            <a:spLocks noGrp="1"/>
          </p:cNvSpPr>
          <p:nvPr>
            <p:ph idx="1"/>
          </p:nvPr>
        </p:nvSpPr>
        <p:spPr>
          <a:xfrm>
            <a:off x="228600" y="996950"/>
            <a:ext cx="4572000" cy="5194300"/>
          </a:xfrm>
        </p:spPr>
        <p:txBody>
          <a:bodyPr/>
          <a:lstStyle/>
          <a:p>
            <a:r>
              <a:rPr lang="en-US" altLang="en-US" dirty="0">
                <a:ea typeface="ＭＳ Ｐゴシック" panose="020B0600070205080204" pitchFamily="34" charset="-128"/>
              </a:rPr>
              <a:t>Warp: A set of threads that execute the same instruction (on different data elements)</a:t>
            </a:r>
          </a:p>
          <a:p>
            <a:endParaRPr lang="en-US" altLang="en-US" dirty="0">
              <a:ea typeface="ＭＳ Ｐゴシック" panose="020B0600070205080204" pitchFamily="34" charset="-128"/>
            </a:endParaRPr>
          </a:p>
          <a:p>
            <a:pPr>
              <a:lnSpc>
                <a:spcPct val="90000"/>
              </a:lnSpc>
            </a:pPr>
            <a:r>
              <a:rPr lang="en-CA" altLang="ja-JP" dirty="0">
                <a:solidFill>
                  <a:srgbClr val="0432FF"/>
                </a:solidFill>
                <a:ea typeface="ＭＳ Ｐゴシック" panose="020B0600070205080204" pitchFamily="34" charset="-128"/>
              </a:rPr>
              <a:t>Fine-grained multithreading</a:t>
            </a:r>
          </a:p>
          <a:p>
            <a:pPr lvl="1"/>
            <a:r>
              <a:rPr lang="en-US" altLang="en-US" sz="2000" dirty="0">
                <a:ea typeface="ＭＳ Ｐゴシック" panose="020B0600070205080204" pitchFamily="34" charset="-128"/>
              </a:rPr>
              <a:t>One instruction per thread in pipeline at a time (No interlocking)</a:t>
            </a:r>
          </a:p>
          <a:p>
            <a:pPr lvl="1"/>
            <a:r>
              <a:rPr lang="en-US" altLang="en-US" sz="2000" dirty="0">
                <a:ea typeface="ＭＳ Ｐゴシック" panose="020B0600070205080204" pitchFamily="34" charset="-128"/>
              </a:rPr>
              <a:t>Interleave warp execution to hide latencies</a:t>
            </a:r>
          </a:p>
          <a:p>
            <a:r>
              <a:rPr lang="en-US" altLang="en-US" sz="2000" dirty="0">
                <a:ea typeface="ＭＳ Ｐゴシック" panose="020B0600070205080204" pitchFamily="34" charset="-128"/>
              </a:rPr>
              <a:t>Register values of all threads stay in register file</a:t>
            </a:r>
          </a:p>
          <a:p>
            <a:r>
              <a:rPr lang="en-US" altLang="en-US" sz="2000" dirty="0">
                <a:solidFill>
                  <a:srgbClr val="FF0000"/>
                </a:solidFill>
                <a:ea typeface="ＭＳ Ｐゴシック" panose="020B0600070205080204" pitchFamily="34" charset="-128"/>
              </a:rPr>
              <a:t>FGMT enables long latency tolerance</a:t>
            </a:r>
          </a:p>
          <a:p>
            <a:pPr lvl="1"/>
            <a:r>
              <a:rPr lang="en-US" altLang="en-US" sz="1800" dirty="0">
                <a:ea typeface="ＭＳ Ｐゴシック" panose="020B0600070205080204" pitchFamily="34" charset="-128"/>
              </a:rPr>
              <a:t>Millions of pixels </a:t>
            </a:r>
          </a:p>
        </p:txBody>
      </p:sp>
      <p:sp>
        <p:nvSpPr>
          <p:cNvPr id="63491" name="Slide Number Placeholder 3">
            <a:extLst>
              <a:ext uri="{FF2B5EF4-FFF2-40B4-BE49-F238E27FC236}">
                <a16:creationId xmlns:a16="http://schemas.microsoft.com/office/drawing/2014/main" id="{261CCAFF-BE26-884E-AF2C-823D5C68ED3E}"/>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C709DDD4-DC23-E44E-91C0-ABDC87AEE372}"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9</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grpSp>
        <p:nvGrpSpPr>
          <p:cNvPr id="63492" name="Group 4">
            <a:extLst>
              <a:ext uri="{FF2B5EF4-FFF2-40B4-BE49-F238E27FC236}">
                <a16:creationId xmlns:a16="http://schemas.microsoft.com/office/drawing/2014/main" id="{A19BA67A-7642-BC44-AF7D-D31E1EE9530F}"/>
              </a:ext>
            </a:extLst>
          </p:cNvPr>
          <p:cNvGrpSpPr>
            <a:grpSpLocks/>
          </p:cNvGrpSpPr>
          <p:nvPr/>
        </p:nvGrpSpPr>
        <p:grpSpPr bwMode="auto">
          <a:xfrm>
            <a:off x="4725988" y="1585913"/>
            <a:ext cx="3870325" cy="4456112"/>
            <a:chOff x="2976" y="950"/>
            <a:chExt cx="2438" cy="2807"/>
          </a:xfrm>
        </p:grpSpPr>
        <p:sp>
          <p:nvSpPr>
            <p:cNvPr id="63494" name="AutoShape 5">
              <a:extLst>
                <a:ext uri="{FF2B5EF4-FFF2-40B4-BE49-F238E27FC236}">
                  <a16:creationId xmlns:a16="http://schemas.microsoft.com/office/drawing/2014/main" id="{4836A043-7607-C24E-8860-F3130D0B6BB2}"/>
                </a:ext>
              </a:extLst>
            </p:cNvPr>
            <p:cNvSpPr>
              <a:spLocks noChangeAspect="1" noChangeArrowheads="1" noTextEdit="1"/>
            </p:cNvSpPr>
            <p:nvPr/>
          </p:nvSpPr>
          <p:spPr bwMode="auto">
            <a:xfrm>
              <a:off x="2976" y="960"/>
              <a:ext cx="2406" cy="2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495" name="Rectangle 6">
              <a:extLst>
                <a:ext uri="{FF2B5EF4-FFF2-40B4-BE49-F238E27FC236}">
                  <a16:creationId xmlns:a16="http://schemas.microsoft.com/office/drawing/2014/main" id="{D31E52DD-5B33-D44B-BC0D-DCD0790B2E71}"/>
                </a:ext>
              </a:extLst>
            </p:cNvPr>
            <p:cNvSpPr>
              <a:spLocks noChangeArrowheads="1"/>
            </p:cNvSpPr>
            <p:nvPr/>
          </p:nvSpPr>
          <p:spPr bwMode="auto">
            <a:xfrm>
              <a:off x="3079" y="1735"/>
              <a:ext cx="1125" cy="1949"/>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496" name="Rectangle 7">
              <a:extLst>
                <a:ext uri="{FF2B5EF4-FFF2-40B4-BE49-F238E27FC236}">
                  <a16:creationId xmlns:a16="http://schemas.microsoft.com/office/drawing/2014/main" id="{3D785802-BFC5-A745-B4DB-9D549EB2D88D}"/>
                </a:ext>
              </a:extLst>
            </p:cNvPr>
            <p:cNvSpPr>
              <a:spLocks noChangeArrowheads="1"/>
            </p:cNvSpPr>
            <p:nvPr/>
          </p:nvSpPr>
          <p:spPr bwMode="auto">
            <a:xfrm>
              <a:off x="3079" y="1735"/>
              <a:ext cx="1125" cy="1949"/>
            </a:xfrm>
            <a:prstGeom prst="rect">
              <a:avLst/>
            </a:prstGeom>
            <a:noFill/>
            <a:ln w="11113"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497" name="Rectangle 8">
              <a:extLst>
                <a:ext uri="{FF2B5EF4-FFF2-40B4-BE49-F238E27FC236}">
                  <a16:creationId xmlns:a16="http://schemas.microsoft.com/office/drawing/2014/main" id="{F656F4D3-75FC-4242-9495-6B29679BA1B0}"/>
                </a:ext>
              </a:extLst>
            </p:cNvPr>
            <p:cNvSpPr>
              <a:spLocks noChangeArrowheads="1"/>
            </p:cNvSpPr>
            <p:nvPr/>
          </p:nvSpPr>
          <p:spPr bwMode="auto">
            <a:xfrm>
              <a:off x="3166" y="2038"/>
              <a:ext cx="951" cy="13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498" name="Rectangle 9">
              <a:extLst>
                <a:ext uri="{FF2B5EF4-FFF2-40B4-BE49-F238E27FC236}">
                  <a16:creationId xmlns:a16="http://schemas.microsoft.com/office/drawing/2014/main" id="{C17EA225-A104-6347-BEB4-F27C723E3EF4}"/>
                </a:ext>
              </a:extLst>
            </p:cNvPr>
            <p:cNvSpPr>
              <a:spLocks noChangeArrowheads="1"/>
            </p:cNvSpPr>
            <p:nvPr/>
          </p:nvSpPr>
          <p:spPr bwMode="auto">
            <a:xfrm>
              <a:off x="3166" y="2038"/>
              <a:ext cx="951" cy="130"/>
            </a:xfrm>
            <a:prstGeom prst="rect">
              <a:avLst/>
            </a:prstGeom>
            <a:noFill/>
            <a:ln w="11113"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499" name="Rectangle 10">
              <a:extLst>
                <a:ext uri="{FF2B5EF4-FFF2-40B4-BE49-F238E27FC236}">
                  <a16:creationId xmlns:a16="http://schemas.microsoft.com/office/drawing/2014/main" id="{17273952-E54E-4F44-B778-3C535E20B99A}"/>
                </a:ext>
              </a:extLst>
            </p:cNvPr>
            <p:cNvSpPr>
              <a:spLocks noChangeArrowheads="1"/>
            </p:cNvSpPr>
            <p:nvPr/>
          </p:nvSpPr>
          <p:spPr bwMode="auto">
            <a:xfrm>
              <a:off x="3444" y="2035"/>
              <a:ext cx="415"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5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Decode</a:t>
              </a: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00" name="Rectangle 11">
              <a:extLst>
                <a:ext uri="{FF2B5EF4-FFF2-40B4-BE49-F238E27FC236}">
                  <a16:creationId xmlns:a16="http://schemas.microsoft.com/office/drawing/2014/main" id="{6822130B-2EB9-9648-9394-5F3E1FBE7876}"/>
                </a:ext>
              </a:extLst>
            </p:cNvPr>
            <p:cNvSpPr>
              <a:spLocks noChangeArrowheads="1"/>
            </p:cNvSpPr>
            <p:nvPr/>
          </p:nvSpPr>
          <p:spPr bwMode="auto">
            <a:xfrm>
              <a:off x="3166" y="2255"/>
              <a:ext cx="173" cy="260"/>
            </a:xfrm>
            <a:prstGeom prst="rect">
              <a:avLst/>
            </a:prstGeom>
            <a:solidFill>
              <a:srgbClr val="FFCC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01" name="Rectangle 12">
              <a:extLst>
                <a:ext uri="{FF2B5EF4-FFF2-40B4-BE49-F238E27FC236}">
                  <a16:creationId xmlns:a16="http://schemas.microsoft.com/office/drawing/2014/main" id="{CC5A43EE-56FB-5F43-B1CD-B30570819031}"/>
                </a:ext>
              </a:extLst>
            </p:cNvPr>
            <p:cNvSpPr>
              <a:spLocks noChangeArrowheads="1"/>
            </p:cNvSpPr>
            <p:nvPr/>
          </p:nvSpPr>
          <p:spPr bwMode="auto">
            <a:xfrm>
              <a:off x="3166" y="2255"/>
              <a:ext cx="173" cy="260"/>
            </a:xfrm>
            <a:prstGeom prst="rect">
              <a:avLst/>
            </a:prstGeom>
            <a:noFill/>
            <a:ln w="11113"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02" name="Rectangle 13">
              <a:extLst>
                <a:ext uri="{FF2B5EF4-FFF2-40B4-BE49-F238E27FC236}">
                  <a16:creationId xmlns:a16="http://schemas.microsoft.com/office/drawing/2014/main" id="{289347E0-0660-EF4C-9ED2-1855B1F9FB31}"/>
                </a:ext>
              </a:extLst>
            </p:cNvPr>
            <p:cNvSpPr>
              <a:spLocks noChangeArrowheads="1"/>
            </p:cNvSpPr>
            <p:nvPr/>
          </p:nvSpPr>
          <p:spPr bwMode="auto">
            <a:xfrm rot="5400000">
              <a:off x="3215" y="2287"/>
              <a:ext cx="87"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5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R</a:t>
              </a: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03" name="Rectangle 14">
              <a:extLst>
                <a:ext uri="{FF2B5EF4-FFF2-40B4-BE49-F238E27FC236}">
                  <a16:creationId xmlns:a16="http://schemas.microsoft.com/office/drawing/2014/main" id="{9696E501-07B7-2D4B-BC68-B0F1572F6A69}"/>
                </a:ext>
              </a:extLst>
            </p:cNvPr>
            <p:cNvSpPr>
              <a:spLocks noChangeArrowheads="1"/>
            </p:cNvSpPr>
            <p:nvPr/>
          </p:nvSpPr>
          <p:spPr bwMode="auto">
            <a:xfrm rot="5400000">
              <a:off x="3222" y="2350"/>
              <a:ext cx="73"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5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F</a:t>
              </a: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04" name="Rectangle 15">
              <a:extLst>
                <a:ext uri="{FF2B5EF4-FFF2-40B4-BE49-F238E27FC236}">
                  <a16:creationId xmlns:a16="http://schemas.microsoft.com/office/drawing/2014/main" id="{9A4B3488-F90C-4C4E-A061-104A96E99A50}"/>
                </a:ext>
              </a:extLst>
            </p:cNvPr>
            <p:cNvSpPr>
              <a:spLocks noChangeArrowheads="1"/>
            </p:cNvSpPr>
            <p:nvPr/>
          </p:nvSpPr>
          <p:spPr bwMode="auto">
            <a:xfrm>
              <a:off x="3944" y="2255"/>
              <a:ext cx="173" cy="260"/>
            </a:xfrm>
            <a:prstGeom prst="rect">
              <a:avLst/>
            </a:prstGeom>
            <a:solidFill>
              <a:srgbClr val="FFCC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05" name="Rectangle 16">
              <a:extLst>
                <a:ext uri="{FF2B5EF4-FFF2-40B4-BE49-F238E27FC236}">
                  <a16:creationId xmlns:a16="http://schemas.microsoft.com/office/drawing/2014/main" id="{91DB80FD-9F97-FF44-8939-AB0C93166026}"/>
                </a:ext>
              </a:extLst>
            </p:cNvPr>
            <p:cNvSpPr>
              <a:spLocks noChangeArrowheads="1"/>
            </p:cNvSpPr>
            <p:nvPr/>
          </p:nvSpPr>
          <p:spPr bwMode="auto">
            <a:xfrm>
              <a:off x="3944" y="2255"/>
              <a:ext cx="173" cy="260"/>
            </a:xfrm>
            <a:prstGeom prst="rect">
              <a:avLst/>
            </a:prstGeom>
            <a:noFill/>
            <a:ln w="11113"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06" name="Rectangle 17">
              <a:extLst>
                <a:ext uri="{FF2B5EF4-FFF2-40B4-BE49-F238E27FC236}">
                  <a16:creationId xmlns:a16="http://schemas.microsoft.com/office/drawing/2014/main" id="{B48D4D9A-D4B6-664A-93EC-AABA590DA1C5}"/>
                </a:ext>
              </a:extLst>
            </p:cNvPr>
            <p:cNvSpPr>
              <a:spLocks noChangeArrowheads="1"/>
            </p:cNvSpPr>
            <p:nvPr/>
          </p:nvSpPr>
          <p:spPr bwMode="auto">
            <a:xfrm rot="5400000">
              <a:off x="3997" y="2280"/>
              <a:ext cx="87"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5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R</a:t>
              </a: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07" name="Rectangle 18">
              <a:extLst>
                <a:ext uri="{FF2B5EF4-FFF2-40B4-BE49-F238E27FC236}">
                  <a16:creationId xmlns:a16="http://schemas.microsoft.com/office/drawing/2014/main" id="{CE537CFC-96E0-CA46-BEF5-91D639E1BF2E}"/>
                </a:ext>
              </a:extLst>
            </p:cNvPr>
            <p:cNvSpPr>
              <a:spLocks noChangeArrowheads="1"/>
            </p:cNvSpPr>
            <p:nvPr/>
          </p:nvSpPr>
          <p:spPr bwMode="auto">
            <a:xfrm rot="5400000">
              <a:off x="4004" y="2343"/>
              <a:ext cx="73"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5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F</a:t>
              </a: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08" name="Rectangle 19">
              <a:extLst>
                <a:ext uri="{FF2B5EF4-FFF2-40B4-BE49-F238E27FC236}">
                  <a16:creationId xmlns:a16="http://schemas.microsoft.com/office/drawing/2014/main" id="{399B4D6C-3D37-2043-8EB4-283C17C2451F}"/>
                </a:ext>
              </a:extLst>
            </p:cNvPr>
            <p:cNvSpPr>
              <a:spLocks noChangeArrowheads="1"/>
            </p:cNvSpPr>
            <p:nvPr/>
          </p:nvSpPr>
          <p:spPr bwMode="auto">
            <a:xfrm>
              <a:off x="3425" y="2255"/>
              <a:ext cx="173" cy="260"/>
            </a:xfrm>
            <a:prstGeom prst="rect">
              <a:avLst/>
            </a:prstGeom>
            <a:solidFill>
              <a:srgbClr val="FFCC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09" name="Rectangle 20">
              <a:extLst>
                <a:ext uri="{FF2B5EF4-FFF2-40B4-BE49-F238E27FC236}">
                  <a16:creationId xmlns:a16="http://schemas.microsoft.com/office/drawing/2014/main" id="{42B086BD-BCC3-9147-91C4-25D46A1DBE7F}"/>
                </a:ext>
              </a:extLst>
            </p:cNvPr>
            <p:cNvSpPr>
              <a:spLocks noChangeArrowheads="1"/>
            </p:cNvSpPr>
            <p:nvPr/>
          </p:nvSpPr>
          <p:spPr bwMode="auto">
            <a:xfrm>
              <a:off x="3425" y="2255"/>
              <a:ext cx="173" cy="260"/>
            </a:xfrm>
            <a:prstGeom prst="rect">
              <a:avLst/>
            </a:prstGeom>
            <a:noFill/>
            <a:ln w="11113"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10" name="Rectangle 21">
              <a:extLst>
                <a:ext uri="{FF2B5EF4-FFF2-40B4-BE49-F238E27FC236}">
                  <a16:creationId xmlns:a16="http://schemas.microsoft.com/office/drawing/2014/main" id="{2B2BF338-72CF-F649-BB90-7747D8CF165E}"/>
                </a:ext>
              </a:extLst>
            </p:cNvPr>
            <p:cNvSpPr>
              <a:spLocks noChangeArrowheads="1"/>
            </p:cNvSpPr>
            <p:nvPr/>
          </p:nvSpPr>
          <p:spPr bwMode="auto">
            <a:xfrm rot="5400000">
              <a:off x="3481" y="2287"/>
              <a:ext cx="87"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5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R</a:t>
              </a: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11" name="Rectangle 22">
              <a:extLst>
                <a:ext uri="{FF2B5EF4-FFF2-40B4-BE49-F238E27FC236}">
                  <a16:creationId xmlns:a16="http://schemas.microsoft.com/office/drawing/2014/main" id="{5A020C80-17B6-C94B-8FE3-DD1D01B4188A}"/>
                </a:ext>
              </a:extLst>
            </p:cNvPr>
            <p:cNvSpPr>
              <a:spLocks noChangeArrowheads="1"/>
            </p:cNvSpPr>
            <p:nvPr/>
          </p:nvSpPr>
          <p:spPr bwMode="auto">
            <a:xfrm rot="5400000">
              <a:off x="3488" y="2350"/>
              <a:ext cx="73"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5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F</a:t>
              </a: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12" name="Line 23">
              <a:extLst>
                <a:ext uri="{FF2B5EF4-FFF2-40B4-BE49-F238E27FC236}">
                  <a16:creationId xmlns:a16="http://schemas.microsoft.com/office/drawing/2014/main" id="{05CF951A-CBC3-E74E-AA72-46B81EA8474A}"/>
                </a:ext>
              </a:extLst>
            </p:cNvPr>
            <p:cNvSpPr>
              <a:spLocks noChangeShapeType="1"/>
            </p:cNvSpPr>
            <p:nvPr/>
          </p:nvSpPr>
          <p:spPr bwMode="auto">
            <a:xfrm>
              <a:off x="3641" y="1951"/>
              <a:ext cx="1" cy="33"/>
            </a:xfrm>
            <a:prstGeom prst="line">
              <a:avLst/>
            </a:prstGeom>
            <a:noFill/>
            <a:ln w="17463" cap="rnd">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13" name="Freeform 24">
              <a:extLst>
                <a:ext uri="{FF2B5EF4-FFF2-40B4-BE49-F238E27FC236}">
                  <a16:creationId xmlns:a16="http://schemas.microsoft.com/office/drawing/2014/main" id="{6C0149AA-2802-CA4C-B7FB-C7E186E0D155}"/>
                </a:ext>
              </a:extLst>
            </p:cNvPr>
            <p:cNvSpPr>
              <a:spLocks/>
            </p:cNvSpPr>
            <p:nvPr/>
          </p:nvSpPr>
          <p:spPr bwMode="auto">
            <a:xfrm>
              <a:off x="3606" y="1967"/>
              <a:ext cx="71" cy="71"/>
            </a:xfrm>
            <a:custGeom>
              <a:avLst/>
              <a:gdLst>
                <a:gd name="T0" fmla="*/ 0 w 164"/>
                <a:gd name="T1" fmla="*/ 0 h 164"/>
                <a:gd name="T2" fmla="*/ 0 w 164"/>
                <a:gd name="T3" fmla="*/ 0 h 164"/>
                <a:gd name="T4" fmla="*/ 0 w 164"/>
                <a:gd name="T5" fmla="*/ 0 h 164"/>
                <a:gd name="T6" fmla="*/ 0 w 164"/>
                <a:gd name="T7" fmla="*/ 0 h 164"/>
                <a:gd name="T8" fmla="*/ 0 60000 65536"/>
                <a:gd name="T9" fmla="*/ 0 60000 65536"/>
                <a:gd name="T10" fmla="*/ 0 60000 65536"/>
                <a:gd name="T11" fmla="*/ 0 60000 65536"/>
                <a:gd name="T12" fmla="*/ 0 w 164"/>
                <a:gd name="T13" fmla="*/ 0 h 164"/>
                <a:gd name="T14" fmla="*/ 164 w 164"/>
                <a:gd name="T15" fmla="*/ 164 h 164"/>
              </a:gdLst>
              <a:ahLst/>
              <a:cxnLst>
                <a:cxn ang="T8">
                  <a:pos x="T0" y="T1"/>
                </a:cxn>
                <a:cxn ang="T9">
                  <a:pos x="T2" y="T3"/>
                </a:cxn>
                <a:cxn ang="T10">
                  <a:pos x="T4" y="T5"/>
                </a:cxn>
                <a:cxn ang="T11">
                  <a:pos x="T6" y="T7"/>
                </a:cxn>
              </a:cxnLst>
              <a:rect l="T12" t="T13" r="T14" b="T15"/>
              <a:pathLst>
                <a:path w="164" h="164">
                  <a:moveTo>
                    <a:pt x="82" y="164"/>
                  </a:moveTo>
                  <a:lnTo>
                    <a:pt x="0" y="0"/>
                  </a:lnTo>
                  <a:cubicBezTo>
                    <a:pt x="52" y="26"/>
                    <a:pt x="113" y="26"/>
                    <a:pt x="164" y="0"/>
                  </a:cubicBezTo>
                  <a:lnTo>
                    <a:pt x="82" y="164"/>
                  </a:lnTo>
                  <a:close/>
                </a:path>
              </a:pathLst>
            </a:custGeom>
            <a:solidFill>
              <a:srgbClr val="000000"/>
            </a:solidFill>
            <a:ln w="0">
              <a:solidFill>
                <a:srgbClr val="000000"/>
              </a:solidFill>
              <a:round/>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14" name="Rectangle 25">
              <a:extLst>
                <a:ext uri="{FF2B5EF4-FFF2-40B4-BE49-F238E27FC236}">
                  <a16:creationId xmlns:a16="http://schemas.microsoft.com/office/drawing/2014/main" id="{E02AA9D1-020E-FF46-8670-6254ABAC7DEC}"/>
                </a:ext>
              </a:extLst>
            </p:cNvPr>
            <p:cNvSpPr>
              <a:spLocks noChangeArrowheads="1"/>
            </p:cNvSpPr>
            <p:nvPr/>
          </p:nvSpPr>
          <p:spPr bwMode="auto">
            <a:xfrm>
              <a:off x="3166" y="2601"/>
              <a:ext cx="173" cy="260"/>
            </a:xfrm>
            <a:prstGeom prst="rect">
              <a:avLst/>
            </a:prstGeom>
            <a:solidFill>
              <a:srgbClr val="FFCC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15" name="Rectangle 26">
              <a:extLst>
                <a:ext uri="{FF2B5EF4-FFF2-40B4-BE49-F238E27FC236}">
                  <a16:creationId xmlns:a16="http://schemas.microsoft.com/office/drawing/2014/main" id="{87EF70EF-5E40-F345-A150-CE22769D4B5C}"/>
                </a:ext>
              </a:extLst>
            </p:cNvPr>
            <p:cNvSpPr>
              <a:spLocks noChangeArrowheads="1"/>
            </p:cNvSpPr>
            <p:nvPr/>
          </p:nvSpPr>
          <p:spPr bwMode="auto">
            <a:xfrm>
              <a:off x="3166" y="2601"/>
              <a:ext cx="173" cy="260"/>
            </a:xfrm>
            <a:prstGeom prst="rect">
              <a:avLst/>
            </a:prstGeom>
            <a:noFill/>
            <a:ln w="11113"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16" name="Rectangle 27">
              <a:extLst>
                <a:ext uri="{FF2B5EF4-FFF2-40B4-BE49-F238E27FC236}">
                  <a16:creationId xmlns:a16="http://schemas.microsoft.com/office/drawing/2014/main" id="{0465929B-E2A2-774C-96C0-6E6A08D9CE01}"/>
                </a:ext>
              </a:extLst>
            </p:cNvPr>
            <p:cNvSpPr>
              <a:spLocks noChangeArrowheads="1"/>
            </p:cNvSpPr>
            <p:nvPr/>
          </p:nvSpPr>
          <p:spPr bwMode="auto">
            <a:xfrm rot="5400000">
              <a:off x="3219" y="2605"/>
              <a:ext cx="80"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5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A</a:t>
              </a: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17" name="Rectangle 28">
              <a:extLst>
                <a:ext uri="{FF2B5EF4-FFF2-40B4-BE49-F238E27FC236}">
                  <a16:creationId xmlns:a16="http://schemas.microsoft.com/office/drawing/2014/main" id="{64D9F7F2-E1E1-B946-8EC2-6F5FFC7EE468}"/>
                </a:ext>
              </a:extLst>
            </p:cNvPr>
            <p:cNvSpPr>
              <a:spLocks noChangeArrowheads="1"/>
            </p:cNvSpPr>
            <p:nvPr/>
          </p:nvSpPr>
          <p:spPr bwMode="auto">
            <a:xfrm rot="5400000">
              <a:off x="3225" y="2661"/>
              <a:ext cx="67"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5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L</a:t>
              </a: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18" name="Rectangle 29">
              <a:extLst>
                <a:ext uri="{FF2B5EF4-FFF2-40B4-BE49-F238E27FC236}">
                  <a16:creationId xmlns:a16="http://schemas.microsoft.com/office/drawing/2014/main" id="{970E3B59-2D7D-5540-8D09-A5F26C8B80F4}"/>
                </a:ext>
              </a:extLst>
            </p:cNvPr>
            <p:cNvSpPr>
              <a:spLocks noChangeArrowheads="1"/>
            </p:cNvSpPr>
            <p:nvPr/>
          </p:nvSpPr>
          <p:spPr bwMode="auto">
            <a:xfrm rot="5400000">
              <a:off x="3215" y="2726"/>
              <a:ext cx="87"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5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U</a:t>
              </a: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19" name="Rectangle 30">
              <a:extLst>
                <a:ext uri="{FF2B5EF4-FFF2-40B4-BE49-F238E27FC236}">
                  <a16:creationId xmlns:a16="http://schemas.microsoft.com/office/drawing/2014/main" id="{1D337B57-A267-544F-BB19-F783085F23E1}"/>
                </a:ext>
              </a:extLst>
            </p:cNvPr>
            <p:cNvSpPr>
              <a:spLocks noChangeArrowheads="1"/>
            </p:cNvSpPr>
            <p:nvPr/>
          </p:nvSpPr>
          <p:spPr bwMode="auto">
            <a:xfrm>
              <a:off x="3425" y="2601"/>
              <a:ext cx="173" cy="260"/>
            </a:xfrm>
            <a:prstGeom prst="rect">
              <a:avLst/>
            </a:prstGeom>
            <a:solidFill>
              <a:srgbClr val="FFCC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20" name="Rectangle 31">
              <a:extLst>
                <a:ext uri="{FF2B5EF4-FFF2-40B4-BE49-F238E27FC236}">
                  <a16:creationId xmlns:a16="http://schemas.microsoft.com/office/drawing/2014/main" id="{BA4FC8D7-2EAD-F545-A594-708D466D1B74}"/>
                </a:ext>
              </a:extLst>
            </p:cNvPr>
            <p:cNvSpPr>
              <a:spLocks noChangeArrowheads="1"/>
            </p:cNvSpPr>
            <p:nvPr/>
          </p:nvSpPr>
          <p:spPr bwMode="auto">
            <a:xfrm>
              <a:off x="3425" y="2601"/>
              <a:ext cx="173" cy="260"/>
            </a:xfrm>
            <a:prstGeom prst="rect">
              <a:avLst/>
            </a:prstGeom>
            <a:noFill/>
            <a:ln w="11113"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21" name="Rectangle 32">
              <a:extLst>
                <a:ext uri="{FF2B5EF4-FFF2-40B4-BE49-F238E27FC236}">
                  <a16:creationId xmlns:a16="http://schemas.microsoft.com/office/drawing/2014/main" id="{A58D15DD-F564-E14D-AE3F-E18CC6F3A2BD}"/>
                </a:ext>
              </a:extLst>
            </p:cNvPr>
            <p:cNvSpPr>
              <a:spLocks noChangeArrowheads="1"/>
            </p:cNvSpPr>
            <p:nvPr/>
          </p:nvSpPr>
          <p:spPr bwMode="auto">
            <a:xfrm rot="5400000">
              <a:off x="3485" y="2605"/>
              <a:ext cx="80"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5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A</a:t>
              </a: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22" name="Rectangle 33">
              <a:extLst>
                <a:ext uri="{FF2B5EF4-FFF2-40B4-BE49-F238E27FC236}">
                  <a16:creationId xmlns:a16="http://schemas.microsoft.com/office/drawing/2014/main" id="{5140AF8B-0E67-6940-A01D-A856F4743DBF}"/>
                </a:ext>
              </a:extLst>
            </p:cNvPr>
            <p:cNvSpPr>
              <a:spLocks noChangeArrowheads="1"/>
            </p:cNvSpPr>
            <p:nvPr/>
          </p:nvSpPr>
          <p:spPr bwMode="auto">
            <a:xfrm rot="5400000">
              <a:off x="3491" y="2661"/>
              <a:ext cx="67"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5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L</a:t>
              </a: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23" name="Rectangle 34">
              <a:extLst>
                <a:ext uri="{FF2B5EF4-FFF2-40B4-BE49-F238E27FC236}">
                  <a16:creationId xmlns:a16="http://schemas.microsoft.com/office/drawing/2014/main" id="{3D243E21-49DE-BA43-ABEB-89BD54A7EC01}"/>
                </a:ext>
              </a:extLst>
            </p:cNvPr>
            <p:cNvSpPr>
              <a:spLocks noChangeArrowheads="1"/>
            </p:cNvSpPr>
            <p:nvPr/>
          </p:nvSpPr>
          <p:spPr bwMode="auto">
            <a:xfrm rot="5400000">
              <a:off x="3481" y="2726"/>
              <a:ext cx="87"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5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U</a:t>
              </a: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24" name="Rectangle 35">
              <a:extLst>
                <a:ext uri="{FF2B5EF4-FFF2-40B4-BE49-F238E27FC236}">
                  <a16:creationId xmlns:a16="http://schemas.microsoft.com/office/drawing/2014/main" id="{57BFFBE5-61B2-6641-B1A5-156344A6C7F5}"/>
                </a:ext>
              </a:extLst>
            </p:cNvPr>
            <p:cNvSpPr>
              <a:spLocks noChangeArrowheads="1"/>
            </p:cNvSpPr>
            <p:nvPr/>
          </p:nvSpPr>
          <p:spPr bwMode="auto">
            <a:xfrm>
              <a:off x="3944" y="2601"/>
              <a:ext cx="173" cy="260"/>
            </a:xfrm>
            <a:prstGeom prst="rect">
              <a:avLst/>
            </a:prstGeom>
            <a:solidFill>
              <a:srgbClr val="FFCC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25" name="Rectangle 36">
              <a:extLst>
                <a:ext uri="{FF2B5EF4-FFF2-40B4-BE49-F238E27FC236}">
                  <a16:creationId xmlns:a16="http://schemas.microsoft.com/office/drawing/2014/main" id="{B856395B-E110-F747-A137-8F76B2CF5B65}"/>
                </a:ext>
              </a:extLst>
            </p:cNvPr>
            <p:cNvSpPr>
              <a:spLocks noChangeArrowheads="1"/>
            </p:cNvSpPr>
            <p:nvPr/>
          </p:nvSpPr>
          <p:spPr bwMode="auto">
            <a:xfrm>
              <a:off x="3944" y="2601"/>
              <a:ext cx="173" cy="260"/>
            </a:xfrm>
            <a:prstGeom prst="rect">
              <a:avLst/>
            </a:prstGeom>
            <a:noFill/>
            <a:ln w="11113"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26" name="Rectangle 37">
              <a:extLst>
                <a:ext uri="{FF2B5EF4-FFF2-40B4-BE49-F238E27FC236}">
                  <a16:creationId xmlns:a16="http://schemas.microsoft.com/office/drawing/2014/main" id="{E88CF8EB-5829-1A47-9583-AF6C300B17E8}"/>
                </a:ext>
              </a:extLst>
            </p:cNvPr>
            <p:cNvSpPr>
              <a:spLocks noChangeArrowheads="1"/>
            </p:cNvSpPr>
            <p:nvPr/>
          </p:nvSpPr>
          <p:spPr bwMode="auto">
            <a:xfrm rot="5400000">
              <a:off x="4001" y="2605"/>
              <a:ext cx="80"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5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A</a:t>
              </a: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27" name="Rectangle 38">
              <a:extLst>
                <a:ext uri="{FF2B5EF4-FFF2-40B4-BE49-F238E27FC236}">
                  <a16:creationId xmlns:a16="http://schemas.microsoft.com/office/drawing/2014/main" id="{742C163C-ADB0-994D-8AD0-868E346EECC3}"/>
                </a:ext>
              </a:extLst>
            </p:cNvPr>
            <p:cNvSpPr>
              <a:spLocks noChangeArrowheads="1"/>
            </p:cNvSpPr>
            <p:nvPr/>
          </p:nvSpPr>
          <p:spPr bwMode="auto">
            <a:xfrm rot="5400000">
              <a:off x="4007" y="2661"/>
              <a:ext cx="67"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5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L</a:t>
              </a: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28" name="Rectangle 39">
              <a:extLst>
                <a:ext uri="{FF2B5EF4-FFF2-40B4-BE49-F238E27FC236}">
                  <a16:creationId xmlns:a16="http://schemas.microsoft.com/office/drawing/2014/main" id="{9FE2840E-42A0-0E4F-8150-59D0848C4EEA}"/>
                </a:ext>
              </a:extLst>
            </p:cNvPr>
            <p:cNvSpPr>
              <a:spLocks noChangeArrowheads="1"/>
            </p:cNvSpPr>
            <p:nvPr/>
          </p:nvSpPr>
          <p:spPr bwMode="auto">
            <a:xfrm rot="5400000">
              <a:off x="3997" y="2726"/>
              <a:ext cx="87"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5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U</a:t>
              </a: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29" name="Line 40">
              <a:extLst>
                <a:ext uri="{FF2B5EF4-FFF2-40B4-BE49-F238E27FC236}">
                  <a16:creationId xmlns:a16="http://schemas.microsoft.com/office/drawing/2014/main" id="{6471AB7C-8396-494C-B272-D4AA9023348D}"/>
                </a:ext>
              </a:extLst>
            </p:cNvPr>
            <p:cNvSpPr>
              <a:spLocks noChangeShapeType="1"/>
            </p:cNvSpPr>
            <p:nvPr/>
          </p:nvSpPr>
          <p:spPr bwMode="auto">
            <a:xfrm>
              <a:off x="3252" y="2515"/>
              <a:ext cx="1" cy="39"/>
            </a:xfrm>
            <a:prstGeom prst="line">
              <a:avLst/>
            </a:prstGeom>
            <a:noFill/>
            <a:ln w="11113" cap="rnd">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30" name="Freeform 41">
              <a:extLst>
                <a:ext uri="{FF2B5EF4-FFF2-40B4-BE49-F238E27FC236}">
                  <a16:creationId xmlns:a16="http://schemas.microsoft.com/office/drawing/2014/main" id="{48E449FF-7534-D74E-B113-CD60ACF15378}"/>
                </a:ext>
              </a:extLst>
            </p:cNvPr>
            <p:cNvSpPr>
              <a:spLocks/>
            </p:cNvSpPr>
            <p:nvPr/>
          </p:nvSpPr>
          <p:spPr bwMode="auto">
            <a:xfrm>
              <a:off x="3221" y="2539"/>
              <a:ext cx="63" cy="62"/>
            </a:xfrm>
            <a:custGeom>
              <a:avLst/>
              <a:gdLst>
                <a:gd name="T0" fmla="*/ 0 w 143"/>
                <a:gd name="T1" fmla="*/ 0 h 143"/>
                <a:gd name="T2" fmla="*/ 0 w 143"/>
                <a:gd name="T3" fmla="*/ 0 h 143"/>
                <a:gd name="T4" fmla="*/ 0 w 143"/>
                <a:gd name="T5" fmla="*/ 0 h 143"/>
                <a:gd name="T6" fmla="*/ 0 w 143"/>
                <a:gd name="T7" fmla="*/ 0 h 143"/>
                <a:gd name="T8" fmla="*/ 0 60000 65536"/>
                <a:gd name="T9" fmla="*/ 0 60000 65536"/>
                <a:gd name="T10" fmla="*/ 0 60000 65536"/>
                <a:gd name="T11" fmla="*/ 0 60000 65536"/>
                <a:gd name="T12" fmla="*/ 0 w 143"/>
                <a:gd name="T13" fmla="*/ 0 h 143"/>
                <a:gd name="T14" fmla="*/ 143 w 143"/>
                <a:gd name="T15" fmla="*/ 143 h 143"/>
              </a:gdLst>
              <a:ahLst/>
              <a:cxnLst>
                <a:cxn ang="T8">
                  <a:pos x="T0" y="T1"/>
                </a:cxn>
                <a:cxn ang="T9">
                  <a:pos x="T2" y="T3"/>
                </a:cxn>
                <a:cxn ang="T10">
                  <a:pos x="T4" y="T5"/>
                </a:cxn>
                <a:cxn ang="T11">
                  <a:pos x="T6" y="T7"/>
                </a:cxn>
              </a:cxnLst>
              <a:rect l="T12" t="T13" r="T14" b="T15"/>
              <a:pathLst>
                <a:path w="143" h="143">
                  <a:moveTo>
                    <a:pt x="71" y="143"/>
                  </a:moveTo>
                  <a:lnTo>
                    <a:pt x="0" y="0"/>
                  </a:lnTo>
                  <a:cubicBezTo>
                    <a:pt x="45" y="22"/>
                    <a:pt x="98" y="22"/>
                    <a:pt x="143" y="0"/>
                  </a:cubicBezTo>
                  <a:lnTo>
                    <a:pt x="71" y="143"/>
                  </a:lnTo>
                  <a:close/>
                </a:path>
              </a:pathLst>
            </a:custGeom>
            <a:solidFill>
              <a:srgbClr val="000000"/>
            </a:solidFill>
            <a:ln w="0">
              <a:solidFill>
                <a:srgbClr val="000000"/>
              </a:solidFill>
              <a:round/>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31" name="Line 42">
              <a:extLst>
                <a:ext uri="{FF2B5EF4-FFF2-40B4-BE49-F238E27FC236}">
                  <a16:creationId xmlns:a16="http://schemas.microsoft.com/office/drawing/2014/main" id="{D7A0697C-5A55-C545-AD5C-1567BAC56717}"/>
                </a:ext>
              </a:extLst>
            </p:cNvPr>
            <p:cNvSpPr>
              <a:spLocks noChangeShapeType="1"/>
            </p:cNvSpPr>
            <p:nvPr/>
          </p:nvSpPr>
          <p:spPr bwMode="auto">
            <a:xfrm>
              <a:off x="3512" y="2515"/>
              <a:ext cx="1" cy="39"/>
            </a:xfrm>
            <a:prstGeom prst="line">
              <a:avLst/>
            </a:prstGeom>
            <a:noFill/>
            <a:ln w="11113" cap="rnd">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32" name="Freeform 43">
              <a:extLst>
                <a:ext uri="{FF2B5EF4-FFF2-40B4-BE49-F238E27FC236}">
                  <a16:creationId xmlns:a16="http://schemas.microsoft.com/office/drawing/2014/main" id="{CD0777B5-9186-2748-A941-62F0DDDCF90A}"/>
                </a:ext>
              </a:extLst>
            </p:cNvPr>
            <p:cNvSpPr>
              <a:spLocks/>
            </p:cNvSpPr>
            <p:nvPr/>
          </p:nvSpPr>
          <p:spPr bwMode="auto">
            <a:xfrm>
              <a:off x="3481" y="2539"/>
              <a:ext cx="62" cy="62"/>
            </a:xfrm>
            <a:custGeom>
              <a:avLst/>
              <a:gdLst>
                <a:gd name="T0" fmla="*/ 0 w 142"/>
                <a:gd name="T1" fmla="*/ 0 h 143"/>
                <a:gd name="T2" fmla="*/ 0 w 142"/>
                <a:gd name="T3" fmla="*/ 0 h 143"/>
                <a:gd name="T4" fmla="*/ 0 w 142"/>
                <a:gd name="T5" fmla="*/ 0 h 143"/>
                <a:gd name="T6" fmla="*/ 0 w 142"/>
                <a:gd name="T7" fmla="*/ 0 h 143"/>
                <a:gd name="T8" fmla="*/ 0 60000 65536"/>
                <a:gd name="T9" fmla="*/ 0 60000 65536"/>
                <a:gd name="T10" fmla="*/ 0 60000 65536"/>
                <a:gd name="T11" fmla="*/ 0 60000 65536"/>
                <a:gd name="T12" fmla="*/ 0 w 142"/>
                <a:gd name="T13" fmla="*/ 0 h 143"/>
                <a:gd name="T14" fmla="*/ 142 w 142"/>
                <a:gd name="T15" fmla="*/ 143 h 143"/>
              </a:gdLst>
              <a:ahLst/>
              <a:cxnLst>
                <a:cxn ang="T8">
                  <a:pos x="T0" y="T1"/>
                </a:cxn>
                <a:cxn ang="T9">
                  <a:pos x="T2" y="T3"/>
                </a:cxn>
                <a:cxn ang="T10">
                  <a:pos x="T4" y="T5"/>
                </a:cxn>
                <a:cxn ang="T11">
                  <a:pos x="T6" y="T7"/>
                </a:cxn>
              </a:cxnLst>
              <a:rect l="T12" t="T13" r="T14" b="T15"/>
              <a:pathLst>
                <a:path w="142" h="143">
                  <a:moveTo>
                    <a:pt x="71" y="143"/>
                  </a:moveTo>
                  <a:lnTo>
                    <a:pt x="0" y="0"/>
                  </a:lnTo>
                  <a:cubicBezTo>
                    <a:pt x="44" y="22"/>
                    <a:pt x="97" y="22"/>
                    <a:pt x="142" y="0"/>
                  </a:cubicBezTo>
                  <a:lnTo>
                    <a:pt x="71" y="143"/>
                  </a:lnTo>
                  <a:close/>
                </a:path>
              </a:pathLst>
            </a:custGeom>
            <a:solidFill>
              <a:srgbClr val="000000"/>
            </a:solidFill>
            <a:ln w="0">
              <a:solidFill>
                <a:srgbClr val="000000"/>
              </a:solidFill>
              <a:round/>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33" name="Line 44">
              <a:extLst>
                <a:ext uri="{FF2B5EF4-FFF2-40B4-BE49-F238E27FC236}">
                  <a16:creationId xmlns:a16="http://schemas.microsoft.com/office/drawing/2014/main" id="{8A15098D-EBE9-8B40-A200-241A02059128}"/>
                </a:ext>
              </a:extLst>
            </p:cNvPr>
            <p:cNvSpPr>
              <a:spLocks noChangeShapeType="1"/>
            </p:cNvSpPr>
            <p:nvPr/>
          </p:nvSpPr>
          <p:spPr bwMode="auto">
            <a:xfrm>
              <a:off x="4030" y="2515"/>
              <a:ext cx="1" cy="39"/>
            </a:xfrm>
            <a:prstGeom prst="line">
              <a:avLst/>
            </a:prstGeom>
            <a:noFill/>
            <a:ln w="11113" cap="rnd">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34" name="Freeform 45">
              <a:extLst>
                <a:ext uri="{FF2B5EF4-FFF2-40B4-BE49-F238E27FC236}">
                  <a16:creationId xmlns:a16="http://schemas.microsoft.com/office/drawing/2014/main" id="{FEF6BC78-6003-DD45-B657-60381EEFA08F}"/>
                </a:ext>
              </a:extLst>
            </p:cNvPr>
            <p:cNvSpPr>
              <a:spLocks/>
            </p:cNvSpPr>
            <p:nvPr/>
          </p:nvSpPr>
          <p:spPr bwMode="auto">
            <a:xfrm>
              <a:off x="3999" y="2539"/>
              <a:ext cx="63" cy="62"/>
            </a:xfrm>
            <a:custGeom>
              <a:avLst/>
              <a:gdLst>
                <a:gd name="T0" fmla="*/ 0 w 143"/>
                <a:gd name="T1" fmla="*/ 0 h 143"/>
                <a:gd name="T2" fmla="*/ 0 w 143"/>
                <a:gd name="T3" fmla="*/ 0 h 143"/>
                <a:gd name="T4" fmla="*/ 0 w 143"/>
                <a:gd name="T5" fmla="*/ 0 h 143"/>
                <a:gd name="T6" fmla="*/ 0 w 143"/>
                <a:gd name="T7" fmla="*/ 0 h 143"/>
                <a:gd name="T8" fmla="*/ 0 60000 65536"/>
                <a:gd name="T9" fmla="*/ 0 60000 65536"/>
                <a:gd name="T10" fmla="*/ 0 60000 65536"/>
                <a:gd name="T11" fmla="*/ 0 60000 65536"/>
                <a:gd name="T12" fmla="*/ 0 w 143"/>
                <a:gd name="T13" fmla="*/ 0 h 143"/>
                <a:gd name="T14" fmla="*/ 143 w 143"/>
                <a:gd name="T15" fmla="*/ 143 h 143"/>
              </a:gdLst>
              <a:ahLst/>
              <a:cxnLst>
                <a:cxn ang="T8">
                  <a:pos x="T0" y="T1"/>
                </a:cxn>
                <a:cxn ang="T9">
                  <a:pos x="T2" y="T3"/>
                </a:cxn>
                <a:cxn ang="T10">
                  <a:pos x="T4" y="T5"/>
                </a:cxn>
                <a:cxn ang="T11">
                  <a:pos x="T6" y="T7"/>
                </a:cxn>
              </a:cxnLst>
              <a:rect l="T12" t="T13" r="T14" b="T15"/>
              <a:pathLst>
                <a:path w="143" h="143">
                  <a:moveTo>
                    <a:pt x="71" y="143"/>
                  </a:moveTo>
                  <a:lnTo>
                    <a:pt x="0" y="0"/>
                  </a:lnTo>
                  <a:cubicBezTo>
                    <a:pt x="45" y="22"/>
                    <a:pt x="98" y="22"/>
                    <a:pt x="143" y="0"/>
                  </a:cubicBezTo>
                  <a:lnTo>
                    <a:pt x="71" y="143"/>
                  </a:lnTo>
                  <a:close/>
                </a:path>
              </a:pathLst>
            </a:custGeom>
            <a:solidFill>
              <a:srgbClr val="000000"/>
            </a:solidFill>
            <a:ln w="0">
              <a:solidFill>
                <a:srgbClr val="000000"/>
              </a:solidFill>
              <a:round/>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35" name="Line 46">
              <a:extLst>
                <a:ext uri="{FF2B5EF4-FFF2-40B4-BE49-F238E27FC236}">
                  <a16:creationId xmlns:a16="http://schemas.microsoft.com/office/drawing/2014/main" id="{7A4FA6A2-04BD-D541-A4F8-2E395A5E0913}"/>
                </a:ext>
              </a:extLst>
            </p:cNvPr>
            <p:cNvSpPr>
              <a:spLocks noChangeShapeType="1"/>
            </p:cNvSpPr>
            <p:nvPr/>
          </p:nvSpPr>
          <p:spPr bwMode="auto">
            <a:xfrm>
              <a:off x="3252" y="2168"/>
              <a:ext cx="1" cy="39"/>
            </a:xfrm>
            <a:prstGeom prst="line">
              <a:avLst/>
            </a:prstGeom>
            <a:noFill/>
            <a:ln w="11113" cap="rnd">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36" name="Freeform 47">
              <a:extLst>
                <a:ext uri="{FF2B5EF4-FFF2-40B4-BE49-F238E27FC236}">
                  <a16:creationId xmlns:a16="http://schemas.microsoft.com/office/drawing/2014/main" id="{4510C343-DA6B-9445-BBC0-0B0086CA858B}"/>
                </a:ext>
              </a:extLst>
            </p:cNvPr>
            <p:cNvSpPr>
              <a:spLocks/>
            </p:cNvSpPr>
            <p:nvPr/>
          </p:nvSpPr>
          <p:spPr bwMode="auto">
            <a:xfrm>
              <a:off x="3221" y="2192"/>
              <a:ext cx="63" cy="63"/>
            </a:xfrm>
            <a:custGeom>
              <a:avLst/>
              <a:gdLst>
                <a:gd name="T0" fmla="*/ 0 w 143"/>
                <a:gd name="T1" fmla="*/ 0 h 143"/>
                <a:gd name="T2" fmla="*/ 0 w 143"/>
                <a:gd name="T3" fmla="*/ 0 h 143"/>
                <a:gd name="T4" fmla="*/ 0 w 143"/>
                <a:gd name="T5" fmla="*/ 0 h 143"/>
                <a:gd name="T6" fmla="*/ 0 w 143"/>
                <a:gd name="T7" fmla="*/ 0 h 143"/>
                <a:gd name="T8" fmla="*/ 0 60000 65536"/>
                <a:gd name="T9" fmla="*/ 0 60000 65536"/>
                <a:gd name="T10" fmla="*/ 0 60000 65536"/>
                <a:gd name="T11" fmla="*/ 0 60000 65536"/>
                <a:gd name="T12" fmla="*/ 0 w 143"/>
                <a:gd name="T13" fmla="*/ 0 h 143"/>
                <a:gd name="T14" fmla="*/ 143 w 143"/>
                <a:gd name="T15" fmla="*/ 143 h 143"/>
              </a:gdLst>
              <a:ahLst/>
              <a:cxnLst>
                <a:cxn ang="T8">
                  <a:pos x="T0" y="T1"/>
                </a:cxn>
                <a:cxn ang="T9">
                  <a:pos x="T2" y="T3"/>
                </a:cxn>
                <a:cxn ang="T10">
                  <a:pos x="T4" y="T5"/>
                </a:cxn>
                <a:cxn ang="T11">
                  <a:pos x="T6" y="T7"/>
                </a:cxn>
              </a:cxnLst>
              <a:rect l="T12" t="T13" r="T14" b="T15"/>
              <a:pathLst>
                <a:path w="143" h="143">
                  <a:moveTo>
                    <a:pt x="71" y="143"/>
                  </a:moveTo>
                  <a:lnTo>
                    <a:pt x="0" y="0"/>
                  </a:lnTo>
                  <a:cubicBezTo>
                    <a:pt x="45" y="23"/>
                    <a:pt x="98" y="23"/>
                    <a:pt x="143" y="0"/>
                  </a:cubicBezTo>
                  <a:lnTo>
                    <a:pt x="71" y="143"/>
                  </a:lnTo>
                  <a:close/>
                </a:path>
              </a:pathLst>
            </a:custGeom>
            <a:solidFill>
              <a:srgbClr val="000000"/>
            </a:solidFill>
            <a:ln w="0">
              <a:solidFill>
                <a:srgbClr val="000000"/>
              </a:solidFill>
              <a:round/>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37" name="Line 48">
              <a:extLst>
                <a:ext uri="{FF2B5EF4-FFF2-40B4-BE49-F238E27FC236}">
                  <a16:creationId xmlns:a16="http://schemas.microsoft.com/office/drawing/2014/main" id="{D3B1643B-B778-EA49-860D-9217B6400EDD}"/>
                </a:ext>
              </a:extLst>
            </p:cNvPr>
            <p:cNvSpPr>
              <a:spLocks noChangeShapeType="1"/>
            </p:cNvSpPr>
            <p:nvPr/>
          </p:nvSpPr>
          <p:spPr bwMode="auto">
            <a:xfrm>
              <a:off x="3512" y="2168"/>
              <a:ext cx="1" cy="39"/>
            </a:xfrm>
            <a:prstGeom prst="line">
              <a:avLst/>
            </a:prstGeom>
            <a:noFill/>
            <a:ln w="11113" cap="rnd">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38" name="Freeform 49">
              <a:extLst>
                <a:ext uri="{FF2B5EF4-FFF2-40B4-BE49-F238E27FC236}">
                  <a16:creationId xmlns:a16="http://schemas.microsoft.com/office/drawing/2014/main" id="{040DB2EF-670C-6340-854E-3460ADFF8847}"/>
                </a:ext>
              </a:extLst>
            </p:cNvPr>
            <p:cNvSpPr>
              <a:spLocks/>
            </p:cNvSpPr>
            <p:nvPr/>
          </p:nvSpPr>
          <p:spPr bwMode="auto">
            <a:xfrm>
              <a:off x="3481" y="2192"/>
              <a:ext cx="62" cy="63"/>
            </a:xfrm>
            <a:custGeom>
              <a:avLst/>
              <a:gdLst>
                <a:gd name="T0" fmla="*/ 0 w 142"/>
                <a:gd name="T1" fmla="*/ 0 h 143"/>
                <a:gd name="T2" fmla="*/ 0 w 142"/>
                <a:gd name="T3" fmla="*/ 0 h 143"/>
                <a:gd name="T4" fmla="*/ 0 w 142"/>
                <a:gd name="T5" fmla="*/ 0 h 143"/>
                <a:gd name="T6" fmla="*/ 0 w 142"/>
                <a:gd name="T7" fmla="*/ 0 h 143"/>
                <a:gd name="T8" fmla="*/ 0 60000 65536"/>
                <a:gd name="T9" fmla="*/ 0 60000 65536"/>
                <a:gd name="T10" fmla="*/ 0 60000 65536"/>
                <a:gd name="T11" fmla="*/ 0 60000 65536"/>
                <a:gd name="T12" fmla="*/ 0 w 142"/>
                <a:gd name="T13" fmla="*/ 0 h 143"/>
                <a:gd name="T14" fmla="*/ 142 w 142"/>
                <a:gd name="T15" fmla="*/ 143 h 143"/>
              </a:gdLst>
              <a:ahLst/>
              <a:cxnLst>
                <a:cxn ang="T8">
                  <a:pos x="T0" y="T1"/>
                </a:cxn>
                <a:cxn ang="T9">
                  <a:pos x="T2" y="T3"/>
                </a:cxn>
                <a:cxn ang="T10">
                  <a:pos x="T4" y="T5"/>
                </a:cxn>
                <a:cxn ang="T11">
                  <a:pos x="T6" y="T7"/>
                </a:cxn>
              </a:cxnLst>
              <a:rect l="T12" t="T13" r="T14" b="T15"/>
              <a:pathLst>
                <a:path w="142" h="143">
                  <a:moveTo>
                    <a:pt x="71" y="143"/>
                  </a:moveTo>
                  <a:lnTo>
                    <a:pt x="0" y="0"/>
                  </a:lnTo>
                  <a:cubicBezTo>
                    <a:pt x="44" y="23"/>
                    <a:pt x="97" y="23"/>
                    <a:pt x="142" y="0"/>
                  </a:cubicBezTo>
                  <a:lnTo>
                    <a:pt x="71" y="143"/>
                  </a:lnTo>
                  <a:close/>
                </a:path>
              </a:pathLst>
            </a:custGeom>
            <a:solidFill>
              <a:srgbClr val="000000"/>
            </a:solidFill>
            <a:ln w="0">
              <a:solidFill>
                <a:srgbClr val="000000"/>
              </a:solidFill>
              <a:round/>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39" name="Line 50">
              <a:extLst>
                <a:ext uri="{FF2B5EF4-FFF2-40B4-BE49-F238E27FC236}">
                  <a16:creationId xmlns:a16="http://schemas.microsoft.com/office/drawing/2014/main" id="{4C37394A-0A31-5040-8F34-AC23DA5FFD62}"/>
                </a:ext>
              </a:extLst>
            </p:cNvPr>
            <p:cNvSpPr>
              <a:spLocks noChangeShapeType="1"/>
            </p:cNvSpPr>
            <p:nvPr/>
          </p:nvSpPr>
          <p:spPr bwMode="auto">
            <a:xfrm>
              <a:off x="4030" y="2168"/>
              <a:ext cx="1" cy="39"/>
            </a:xfrm>
            <a:prstGeom prst="line">
              <a:avLst/>
            </a:prstGeom>
            <a:noFill/>
            <a:ln w="11113" cap="rnd">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40" name="Freeform 51">
              <a:extLst>
                <a:ext uri="{FF2B5EF4-FFF2-40B4-BE49-F238E27FC236}">
                  <a16:creationId xmlns:a16="http://schemas.microsoft.com/office/drawing/2014/main" id="{9AAF1A53-AE7E-3144-A07B-7131E4560805}"/>
                </a:ext>
              </a:extLst>
            </p:cNvPr>
            <p:cNvSpPr>
              <a:spLocks/>
            </p:cNvSpPr>
            <p:nvPr/>
          </p:nvSpPr>
          <p:spPr bwMode="auto">
            <a:xfrm>
              <a:off x="3999" y="2192"/>
              <a:ext cx="63" cy="63"/>
            </a:xfrm>
            <a:custGeom>
              <a:avLst/>
              <a:gdLst>
                <a:gd name="T0" fmla="*/ 0 w 143"/>
                <a:gd name="T1" fmla="*/ 0 h 143"/>
                <a:gd name="T2" fmla="*/ 0 w 143"/>
                <a:gd name="T3" fmla="*/ 0 h 143"/>
                <a:gd name="T4" fmla="*/ 0 w 143"/>
                <a:gd name="T5" fmla="*/ 0 h 143"/>
                <a:gd name="T6" fmla="*/ 0 w 143"/>
                <a:gd name="T7" fmla="*/ 0 h 143"/>
                <a:gd name="T8" fmla="*/ 0 60000 65536"/>
                <a:gd name="T9" fmla="*/ 0 60000 65536"/>
                <a:gd name="T10" fmla="*/ 0 60000 65536"/>
                <a:gd name="T11" fmla="*/ 0 60000 65536"/>
                <a:gd name="T12" fmla="*/ 0 w 143"/>
                <a:gd name="T13" fmla="*/ 0 h 143"/>
                <a:gd name="T14" fmla="*/ 143 w 143"/>
                <a:gd name="T15" fmla="*/ 143 h 143"/>
              </a:gdLst>
              <a:ahLst/>
              <a:cxnLst>
                <a:cxn ang="T8">
                  <a:pos x="T0" y="T1"/>
                </a:cxn>
                <a:cxn ang="T9">
                  <a:pos x="T2" y="T3"/>
                </a:cxn>
                <a:cxn ang="T10">
                  <a:pos x="T4" y="T5"/>
                </a:cxn>
                <a:cxn ang="T11">
                  <a:pos x="T6" y="T7"/>
                </a:cxn>
              </a:cxnLst>
              <a:rect l="T12" t="T13" r="T14" b="T15"/>
              <a:pathLst>
                <a:path w="143" h="143">
                  <a:moveTo>
                    <a:pt x="71" y="143"/>
                  </a:moveTo>
                  <a:lnTo>
                    <a:pt x="0" y="0"/>
                  </a:lnTo>
                  <a:cubicBezTo>
                    <a:pt x="45" y="23"/>
                    <a:pt x="98" y="23"/>
                    <a:pt x="143" y="0"/>
                  </a:cubicBezTo>
                  <a:lnTo>
                    <a:pt x="71" y="143"/>
                  </a:lnTo>
                  <a:close/>
                </a:path>
              </a:pathLst>
            </a:custGeom>
            <a:solidFill>
              <a:srgbClr val="000000"/>
            </a:solidFill>
            <a:ln w="0">
              <a:solidFill>
                <a:srgbClr val="000000"/>
              </a:solidFill>
              <a:round/>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41" name="Rectangle 52">
              <a:extLst>
                <a:ext uri="{FF2B5EF4-FFF2-40B4-BE49-F238E27FC236}">
                  <a16:creationId xmlns:a16="http://schemas.microsoft.com/office/drawing/2014/main" id="{65DFCE4B-5EFE-8E49-B1C7-EB45011E093F}"/>
                </a:ext>
              </a:extLst>
            </p:cNvPr>
            <p:cNvSpPr>
              <a:spLocks noChangeArrowheads="1"/>
            </p:cNvSpPr>
            <p:nvPr/>
          </p:nvSpPr>
          <p:spPr bwMode="auto">
            <a:xfrm>
              <a:off x="3166" y="2948"/>
              <a:ext cx="951" cy="13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42" name="Rectangle 53">
              <a:extLst>
                <a:ext uri="{FF2B5EF4-FFF2-40B4-BE49-F238E27FC236}">
                  <a16:creationId xmlns:a16="http://schemas.microsoft.com/office/drawing/2014/main" id="{078AE8CA-F2DC-2749-AD75-F3F4856F1E53}"/>
                </a:ext>
              </a:extLst>
            </p:cNvPr>
            <p:cNvSpPr>
              <a:spLocks noChangeArrowheads="1"/>
            </p:cNvSpPr>
            <p:nvPr/>
          </p:nvSpPr>
          <p:spPr bwMode="auto">
            <a:xfrm>
              <a:off x="3166" y="2948"/>
              <a:ext cx="951" cy="130"/>
            </a:xfrm>
            <a:prstGeom prst="rect">
              <a:avLst/>
            </a:prstGeom>
            <a:noFill/>
            <a:ln w="11113"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43" name="Rectangle 54">
              <a:extLst>
                <a:ext uri="{FF2B5EF4-FFF2-40B4-BE49-F238E27FC236}">
                  <a16:creationId xmlns:a16="http://schemas.microsoft.com/office/drawing/2014/main" id="{70E809A1-9691-9846-BA10-3B9E72C49FE4}"/>
                </a:ext>
              </a:extLst>
            </p:cNvPr>
            <p:cNvSpPr>
              <a:spLocks noChangeArrowheads="1"/>
            </p:cNvSpPr>
            <p:nvPr/>
          </p:nvSpPr>
          <p:spPr bwMode="auto">
            <a:xfrm>
              <a:off x="3416" y="2942"/>
              <a:ext cx="475"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5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D-Cache</a:t>
              </a: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44" name="Line 55">
              <a:extLst>
                <a:ext uri="{FF2B5EF4-FFF2-40B4-BE49-F238E27FC236}">
                  <a16:creationId xmlns:a16="http://schemas.microsoft.com/office/drawing/2014/main" id="{C3BF36DA-A331-5E4E-B599-7F5847F591D1}"/>
                </a:ext>
              </a:extLst>
            </p:cNvPr>
            <p:cNvSpPr>
              <a:spLocks noChangeShapeType="1"/>
            </p:cNvSpPr>
            <p:nvPr/>
          </p:nvSpPr>
          <p:spPr bwMode="auto">
            <a:xfrm>
              <a:off x="3252" y="2861"/>
              <a:ext cx="1" cy="40"/>
            </a:xfrm>
            <a:prstGeom prst="line">
              <a:avLst/>
            </a:prstGeom>
            <a:noFill/>
            <a:ln w="11113" cap="rnd">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45" name="Freeform 56">
              <a:extLst>
                <a:ext uri="{FF2B5EF4-FFF2-40B4-BE49-F238E27FC236}">
                  <a16:creationId xmlns:a16="http://schemas.microsoft.com/office/drawing/2014/main" id="{B313FE38-7C1B-594A-A274-F9BFA572FD74}"/>
                </a:ext>
              </a:extLst>
            </p:cNvPr>
            <p:cNvSpPr>
              <a:spLocks/>
            </p:cNvSpPr>
            <p:nvPr/>
          </p:nvSpPr>
          <p:spPr bwMode="auto">
            <a:xfrm>
              <a:off x="3221" y="2886"/>
              <a:ext cx="63" cy="62"/>
            </a:xfrm>
            <a:custGeom>
              <a:avLst/>
              <a:gdLst>
                <a:gd name="T0" fmla="*/ 0 w 143"/>
                <a:gd name="T1" fmla="*/ 0 h 143"/>
                <a:gd name="T2" fmla="*/ 0 w 143"/>
                <a:gd name="T3" fmla="*/ 0 h 143"/>
                <a:gd name="T4" fmla="*/ 0 w 143"/>
                <a:gd name="T5" fmla="*/ 0 h 143"/>
                <a:gd name="T6" fmla="*/ 0 w 143"/>
                <a:gd name="T7" fmla="*/ 0 h 143"/>
                <a:gd name="T8" fmla="*/ 0 w 143"/>
                <a:gd name="T9" fmla="*/ 0 h 143"/>
                <a:gd name="T10" fmla="*/ 0 60000 65536"/>
                <a:gd name="T11" fmla="*/ 0 60000 65536"/>
                <a:gd name="T12" fmla="*/ 0 60000 65536"/>
                <a:gd name="T13" fmla="*/ 0 60000 65536"/>
                <a:gd name="T14" fmla="*/ 0 60000 65536"/>
                <a:gd name="T15" fmla="*/ 0 w 143"/>
                <a:gd name="T16" fmla="*/ 0 h 143"/>
                <a:gd name="T17" fmla="*/ 143 w 143"/>
                <a:gd name="T18" fmla="*/ 143 h 143"/>
              </a:gdLst>
              <a:ahLst/>
              <a:cxnLst>
                <a:cxn ang="T10">
                  <a:pos x="T0" y="T1"/>
                </a:cxn>
                <a:cxn ang="T11">
                  <a:pos x="T2" y="T3"/>
                </a:cxn>
                <a:cxn ang="T12">
                  <a:pos x="T4" y="T5"/>
                </a:cxn>
                <a:cxn ang="T13">
                  <a:pos x="T6" y="T7"/>
                </a:cxn>
                <a:cxn ang="T14">
                  <a:pos x="T8" y="T9"/>
                </a:cxn>
              </a:cxnLst>
              <a:rect l="T15" t="T16" r="T17" b="T18"/>
              <a:pathLst>
                <a:path w="143" h="143">
                  <a:moveTo>
                    <a:pt x="71" y="143"/>
                  </a:moveTo>
                  <a:lnTo>
                    <a:pt x="0" y="0"/>
                  </a:lnTo>
                  <a:cubicBezTo>
                    <a:pt x="45" y="22"/>
                    <a:pt x="98" y="22"/>
                    <a:pt x="143" y="0"/>
                  </a:cubicBezTo>
                  <a:lnTo>
                    <a:pt x="71" y="143"/>
                  </a:lnTo>
                  <a:close/>
                </a:path>
              </a:pathLst>
            </a:custGeom>
            <a:solidFill>
              <a:srgbClr val="000000"/>
            </a:solidFill>
            <a:ln w="0">
              <a:solidFill>
                <a:srgbClr val="000000"/>
              </a:solidFill>
              <a:round/>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46" name="Line 57">
              <a:extLst>
                <a:ext uri="{FF2B5EF4-FFF2-40B4-BE49-F238E27FC236}">
                  <a16:creationId xmlns:a16="http://schemas.microsoft.com/office/drawing/2014/main" id="{A6B979C8-30EA-8340-BB45-56B5B059ACFE}"/>
                </a:ext>
              </a:extLst>
            </p:cNvPr>
            <p:cNvSpPr>
              <a:spLocks noChangeShapeType="1"/>
            </p:cNvSpPr>
            <p:nvPr/>
          </p:nvSpPr>
          <p:spPr bwMode="auto">
            <a:xfrm>
              <a:off x="3512" y="2861"/>
              <a:ext cx="1" cy="40"/>
            </a:xfrm>
            <a:prstGeom prst="line">
              <a:avLst/>
            </a:prstGeom>
            <a:noFill/>
            <a:ln w="11113" cap="rnd">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47" name="Freeform 58">
              <a:extLst>
                <a:ext uri="{FF2B5EF4-FFF2-40B4-BE49-F238E27FC236}">
                  <a16:creationId xmlns:a16="http://schemas.microsoft.com/office/drawing/2014/main" id="{5192BEE4-5F3D-EA4F-B1C8-21EDDB9A9D8C}"/>
                </a:ext>
              </a:extLst>
            </p:cNvPr>
            <p:cNvSpPr>
              <a:spLocks/>
            </p:cNvSpPr>
            <p:nvPr/>
          </p:nvSpPr>
          <p:spPr bwMode="auto">
            <a:xfrm>
              <a:off x="3481" y="2886"/>
              <a:ext cx="62" cy="62"/>
            </a:xfrm>
            <a:custGeom>
              <a:avLst/>
              <a:gdLst>
                <a:gd name="T0" fmla="*/ 0 w 142"/>
                <a:gd name="T1" fmla="*/ 0 h 143"/>
                <a:gd name="T2" fmla="*/ 0 w 142"/>
                <a:gd name="T3" fmla="*/ 0 h 143"/>
                <a:gd name="T4" fmla="*/ 0 w 142"/>
                <a:gd name="T5" fmla="*/ 0 h 143"/>
                <a:gd name="T6" fmla="*/ 0 w 142"/>
                <a:gd name="T7" fmla="*/ 0 h 143"/>
                <a:gd name="T8" fmla="*/ 0 w 142"/>
                <a:gd name="T9" fmla="*/ 0 h 143"/>
                <a:gd name="T10" fmla="*/ 0 60000 65536"/>
                <a:gd name="T11" fmla="*/ 0 60000 65536"/>
                <a:gd name="T12" fmla="*/ 0 60000 65536"/>
                <a:gd name="T13" fmla="*/ 0 60000 65536"/>
                <a:gd name="T14" fmla="*/ 0 60000 65536"/>
                <a:gd name="T15" fmla="*/ 0 w 142"/>
                <a:gd name="T16" fmla="*/ 0 h 143"/>
                <a:gd name="T17" fmla="*/ 142 w 142"/>
                <a:gd name="T18" fmla="*/ 143 h 143"/>
              </a:gdLst>
              <a:ahLst/>
              <a:cxnLst>
                <a:cxn ang="T10">
                  <a:pos x="T0" y="T1"/>
                </a:cxn>
                <a:cxn ang="T11">
                  <a:pos x="T2" y="T3"/>
                </a:cxn>
                <a:cxn ang="T12">
                  <a:pos x="T4" y="T5"/>
                </a:cxn>
                <a:cxn ang="T13">
                  <a:pos x="T6" y="T7"/>
                </a:cxn>
                <a:cxn ang="T14">
                  <a:pos x="T8" y="T9"/>
                </a:cxn>
              </a:cxnLst>
              <a:rect l="T15" t="T16" r="T17" b="T18"/>
              <a:pathLst>
                <a:path w="142" h="143">
                  <a:moveTo>
                    <a:pt x="71" y="143"/>
                  </a:moveTo>
                  <a:lnTo>
                    <a:pt x="0" y="0"/>
                  </a:lnTo>
                  <a:cubicBezTo>
                    <a:pt x="44" y="22"/>
                    <a:pt x="97" y="22"/>
                    <a:pt x="142" y="0"/>
                  </a:cubicBezTo>
                  <a:lnTo>
                    <a:pt x="71" y="143"/>
                  </a:lnTo>
                  <a:close/>
                </a:path>
              </a:pathLst>
            </a:custGeom>
            <a:solidFill>
              <a:srgbClr val="000000"/>
            </a:solidFill>
            <a:ln w="0">
              <a:solidFill>
                <a:srgbClr val="000000"/>
              </a:solidFill>
              <a:round/>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48" name="Line 59">
              <a:extLst>
                <a:ext uri="{FF2B5EF4-FFF2-40B4-BE49-F238E27FC236}">
                  <a16:creationId xmlns:a16="http://schemas.microsoft.com/office/drawing/2014/main" id="{ABB6A684-E5E3-E649-80CC-03A98597C2FA}"/>
                </a:ext>
              </a:extLst>
            </p:cNvPr>
            <p:cNvSpPr>
              <a:spLocks noChangeShapeType="1"/>
            </p:cNvSpPr>
            <p:nvPr/>
          </p:nvSpPr>
          <p:spPr bwMode="auto">
            <a:xfrm>
              <a:off x="4030" y="2861"/>
              <a:ext cx="1" cy="40"/>
            </a:xfrm>
            <a:prstGeom prst="line">
              <a:avLst/>
            </a:prstGeom>
            <a:noFill/>
            <a:ln w="11113" cap="rnd">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49" name="Freeform 60">
              <a:extLst>
                <a:ext uri="{FF2B5EF4-FFF2-40B4-BE49-F238E27FC236}">
                  <a16:creationId xmlns:a16="http://schemas.microsoft.com/office/drawing/2014/main" id="{D1196B3D-94F4-0C45-9166-DC51E5383B00}"/>
                </a:ext>
              </a:extLst>
            </p:cNvPr>
            <p:cNvSpPr>
              <a:spLocks/>
            </p:cNvSpPr>
            <p:nvPr/>
          </p:nvSpPr>
          <p:spPr bwMode="auto">
            <a:xfrm>
              <a:off x="3999" y="2886"/>
              <a:ext cx="63" cy="62"/>
            </a:xfrm>
            <a:custGeom>
              <a:avLst/>
              <a:gdLst>
                <a:gd name="T0" fmla="*/ 0 w 143"/>
                <a:gd name="T1" fmla="*/ 0 h 143"/>
                <a:gd name="T2" fmla="*/ 0 w 143"/>
                <a:gd name="T3" fmla="*/ 0 h 143"/>
                <a:gd name="T4" fmla="*/ 0 w 143"/>
                <a:gd name="T5" fmla="*/ 0 h 143"/>
                <a:gd name="T6" fmla="*/ 0 w 143"/>
                <a:gd name="T7" fmla="*/ 0 h 143"/>
                <a:gd name="T8" fmla="*/ 0 w 143"/>
                <a:gd name="T9" fmla="*/ 0 h 143"/>
                <a:gd name="T10" fmla="*/ 0 60000 65536"/>
                <a:gd name="T11" fmla="*/ 0 60000 65536"/>
                <a:gd name="T12" fmla="*/ 0 60000 65536"/>
                <a:gd name="T13" fmla="*/ 0 60000 65536"/>
                <a:gd name="T14" fmla="*/ 0 60000 65536"/>
                <a:gd name="T15" fmla="*/ 0 w 143"/>
                <a:gd name="T16" fmla="*/ 0 h 143"/>
                <a:gd name="T17" fmla="*/ 143 w 143"/>
                <a:gd name="T18" fmla="*/ 143 h 143"/>
              </a:gdLst>
              <a:ahLst/>
              <a:cxnLst>
                <a:cxn ang="T10">
                  <a:pos x="T0" y="T1"/>
                </a:cxn>
                <a:cxn ang="T11">
                  <a:pos x="T2" y="T3"/>
                </a:cxn>
                <a:cxn ang="T12">
                  <a:pos x="T4" y="T5"/>
                </a:cxn>
                <a:cxn ang="T13">
                  <a:pos x="T6" y="T7"/>
                </a:cxn>
                <a:cxn ang="T14">
                  <a:pos x="T8" y="T9"/>
                </a:cxn>
              </a:cxnLst>
              <a:rect l="T15" t="T16" r="T17" b="T18"/>
              <a:pathLst>
                <a:path w="143" h="143">
                  <a:moveTo>
                    <a:pt x="71" y="143"/>
                  </a:moveTo>
                  <a:lnTo>
                    <a:pt x="0" y="0"/>
                  </a:lnTo>
                  <a:cubicBezTo>
                    <a:pt x="45" y="22"/>
                    <a:pt x="98" y="22"/>
                    <a:pt x="143" y="0"/>
                  </a:cubicBezTo>
                  <a:lnTo>
                    <a:pt x="71" y="143"/>
                  </a:lnTo>
                  <a:close/>
                </a:path>
              </a:pathLst>
            </a:custGeom>
            <a:solidFill>
              <a:srgbClr val="000000"/>
            </a:solidFill>
            <a:ln w="0">
              <a:solidFill>
                <a:srgbClr val="000000"/>
              </a:solidFill>
              <a:round/>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50" name="Freeform 61">
              <a:extLst>
                <a:ext uri="{FF2B5EF4-FFF2-40B4-BE49-F238E27FC236}">
                  <a16:creationId xmlns:a16="http://schemas.microsoft.com/office/drawing/2014/main" id="{7B2663F1-BC02-8D45-A4B9-826C12870CBD}"/>
                </a:ext>
              </a:extLst>
            </p:cNvPr>
            <p:cNvSpPr>
              <a:spLocks/>
            </p:cNvSpPr>
            <p:nvPr/>
          </p:nvSpPr>
          <p:spPr bwMode="auto">
            <a:xfrm>
              <a:off x="3339" y="3294"/>
              <a:ext cx="605" cy="87"/>
            </a:xfrm>
            <a:custGeom>
              <a:avLst/>
              <a:gdLst>
                <a:gd name="T0" fmla="*/ 0 w 605"/>
                <a:gd name="T1" fmla="*/ 0 h 87"/>
                <a:gd name="T2" fmla="*/ 605 w 605"/>
                <a:gd name="T3" fmla="*/ 0 h 87"/>
                <a:gd name="T4" fmla="*/ 504 w 605"/>
                <a:gd name="T5" fmla="*/ 87 h 87"/>
                <a:gd name="T6" fmla="*/ 101 w 605"/>
                <a:gd name="T7" fmla="*/ 87 h 87"/>
                <a:gd name="T8" fmla="*/ 0 w 605"/>
                <a:gd name="T9" fmla="*/ 0 h 87"/>
                <a:gd name="T10" fmla="*/ 0 60000 65536"/>
                <a:gd name="T11" fmla="*/ 0 60000 65536"/>
                <a:gd name="T12" fmla="*/ 0 60000 65536"/>
                <a:gd name="T13" fmla="*/ 0 60000 65536"/>
                <a:gd name="T14" fmla="*/ 0 60000 65536"/>
                <a:gd name="T15" fmla="*/ 0 w 605"/>
                <a:gd name="T16" fmla="*/ 0 h 87"/>
                <a:gd name="T17" fmla="*/ 605 w 605"/>
                <a:gd name="T18" fmla="*/ 87 h 87"/>
              </a:gdLst>
              <a:ahLst/>
              <a:cxnLst>
                <a:cxn ang="T10">
                  <a:pos x="T0" y="T1"/>
                </a:cxn>
                <a:cxn ang="T11">
                  <a:pos x="T2" y="T3"/>
                </a:cxn>
                <a:cxn ang="T12">
                  <a:pos x="T4" y="T5"/>
                </a:cxn>
                <a:cxn ang="T13">
                  <a:pos x="T6" y="T7"/>
                </a:cxn>
                <a:cxn ang="T14">
                  <a:pos x="T8" y="T9"/>
                </a:cxn>
              </a:cxnLst>
              <a:rect l="T15" t="T16" r="T17" b="T18"/>
              <a:pathLst>
                <a:path w="605" h="87">
                  <a:moveTo>
                    <a:pt x="0" y="0"/>
                  </a:moveTo>
                  <a:lnTo>
                    <a:pt x="605" y="0"/>
                  </a:lnTo>
                  <a:lnTo>
                    <a:pt x="504" y="87"/>
                  </a:lnTo>
                  <a:lnTo>
                    <a:pt x="101" y="87"/>
                  </a:lnTo>
                  <a:lnTo>
                    <a:pt x="0" y="0"/>
                  </a:lnTo>
                </a:path>
              </a:pathLst>
            </a:custGeom>
            <a:noFill/>
            <a:ln w="11113"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51" name="Line 62">
              <a:extLst>
                <a:ext uri="{FF2B5EF4-FFF2-40B4-BE49-F238E27FC236}">
                  <a16:creationId xmlns:a16="http://schemas.microsoft.com/office/drawing/2014/main" id="{F36FD4F6-46AB-AD41-86DB-F3284E5C42A6}"/>
                </a:ext>
              </a:extLst>
            </p:cNvPr>
            <p:cNvSpPr>
              <a:spLocks noChangeShapeType="1"/>
            </p:cNvSpPr>
            <p:nvPr/>
          </p:nvSpPr>
          <p:spPr bwMode="auto">
            <a:xfrm>
              <a:off x="3641" y="3381"/>
              <a:ext cx="1" cy="39"/>
            </a:xfrm>
            <a:prstGeom prst="line">
              <a:avLst/>
            </a:prstGeom>
            <a:noFill/>
            <a:ln w="11113" cap="rnd">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52" name="Freeform 63">
              <a:extLst>
                <a:ext uri="{FF2B5EF4-FFF2-40B4-BE49-F238E27FC236}">
                  <a16:creationId xmlns:a16="http://schemas.microsoft.com/office/drawing/2014/main" id="{9276109E-0609-6F4F-ACD8-BF344578A451}"/>
                </a:ext>
              </a:extLst>
            </p:cNvPr>
            <p:cNvSpPr>
              <a:spLocks/>
            </p:cNvSpPr>
            <p:nvPr/>
          </p:nvSpPr>
          <p:spPr bwMode="auto">
            <a:xfrm>
              <a:off x="3610" y="3405"/>
              <a:ext cx="63" cy="63"/>
            </a:xfrm>
            <a:custGeom>
              <a:avLst/>
              <a:gdLst>
                <a:gd name="T0" fmla="*/ 0 w 143"/>
                <a:gd name="T1" fmla="*/ 0 h 143"/>
                <a:gd name="T2" fmla="*/ 0 w 143"/>
                <a:gd name="T3" fmla="*/ 0 h 143"/>
                <a:gd name="T4" fmla="*/ 0 w 143"/>
                <a:gd name="T5" fmla="*/ 0 h 143"/>
                <a:gd name="T6" fmla="*/ 0 w 143"/>
                <a:gd name="T7" fmla="*/ 0 h 143"/>
                <a:gd name="T8" fmla="*/ 0 60000 65536"/>
                <a:gd name="T9" fmla="*/ 0 60000 65536"/>
                <a:gd name="T10" fmla="*/ 0 60000 65536"/>
                <a:gd name="T11" fmla="*/ 0 60000 65536"/>
                <a:gd name="T12" fmla="*/ 0 w 143"/>
                <a:gd name="T13" fmla="*/ 0 h 143"/>
                <a:gd name="T14" fmla="*/ 143 w 143"/>
                <a:gd name="T15" fmla="*/ 143 h 143"/>
              </a:gdLst>
              <a:ahLst/>
              <a:cxnLst>
                <a:cxn ang="T8">
                  <a:pos x="T0" y="T1"/>
                </a:cxn>
                <a:cxn ang="T9">
                  <a:pos x="T2" y="T3"/>
                </a:cxn>
                <a:cxn ang="T10">
                  <a:pos x="T4" y="T5"/>
                </a:cxn>
                <a:cxn ang="T11">
                  <a:pos x="T6" y="T7"/>
                </a:cxn>
              </a:cxnLst>
              <a:rect l="T12" t="T13" r="T14" b="T15"/>
              <a:pathLst>
                <a:path w="143" h="143">
                  <a:moveTo>
                    <a:pt x="71" y="143"/>
                  </a:moveTo>
                  <a:lnTo>
                    <a:pt x="0" y="0"/>
                  </a:lnTo>
                  <a:cubicBezTo>
                    <a:pt x="45" y="23"/>
                    <a:pt x="98" y="23"/>
                    <a:pt x="143" y="0"/>
                  </a:cubicBezTo>
                  <a:lnTo>
                    <a:pt x="71" y="143"/>
                  </a:lnTo>
                  <a:close/>
                </a:path>
              </a:pathLst>
            </a:custGeom>
            <a:solidFill>
              <a:srgbClr val="000000"/>
            </a:solidFill>
            <a:ln w="0">
              <a:solidFill>
                <a:srgbClr val="000000"/>
              </a:solidFill>
              <a:round/>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53" name="Rectangle 64">
              <a:extLst>
                <a:ext uri="{FF2B5EF4-FFF2-40B4-BE49-F238E27FC236}">
                  <a16:creationId xmlns:a16="http://schemas.microsoft.com/office/drawing/2014/main" id="{2FDE6135-CA01-7741-802D-DB4C328F81AD}"/>
                </a:ext>
              </a:extLst>
            </p:cNvPr>
            <p:cNvSpPr>
              <a:spLocks noChangeArrowheads="1"/>
            </p:cNvSpPr>
            <p:nvPr/>
          </p:nvSpPr>
          <p:spPr bwMode="auto">
            <a:xfrm>
              <a:off x="4376" y="3403"/>
              <a:ext cx="952" cy="130"/>
            </a:xfrm>
            <a:prstGeom prst="rect">
              <a:avLst/>
            </a:prstGeom>
            <a:solidFill>
              <a:srgbClr val="BFD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54" name="Rectangle 65">
              <a:extLst>
                <a:ext uri="{FF2B5EF4-FFF2-40B4-BE49-F238E27FC236}">
                  <a16:creationId xmlns:a16="http://schemas.microsoft.com/office/drawing/2014/main" id="{C7A52106-BBDD-1247-A7C7-5FFCBAF5D326}"/>
                </a:ext>
              </a:extLst>
            </p:cNvPr>
            <p:cNvSpPr>
              <a:spLocks noChangeArrowheads="1"/>
            </p:cNvSpPr>
            <p:nvPr/>
          </p:nvSpPr>
          <p:spPr bwMode="auto">
            <a:xfrm>
              <a:off x="4376" y="3403"/>
              <a:ext cx="952" cy="130"/>
            </a:xfrm>
            <a:prstGeom prst="rect">
              <a:avLst/>
            </a:prstGeom>
            <a:noFill/>
            <a:ln w="11113"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55" name="Rectangle 66">
              <a:extLst>
                <a:ext uri="{FF2B5EF4-FFF2-40B4-BE49-F238E27FC236}">
                  <a16:creationId xmlns:a16="http://schemas.microsoft.com/office/drawing/2014/main" id="{5DBFDCFD-920C-5A4F-B705-9B96A3754A1C}"/>
                </a:ext>
              </a:extLst>
            </p:cNvPr>
            <p:cNvSpPr>
              <a:spLocks noChangeArrowheads="1"/>
            </p:cNvSpPr>
            <p:nvPr/>
          </p:nvSpPr>
          <p:spPr bwMode="auto">
            <a:xfrm>
              <a:off x="4470" y="3396"/>
              <a:ext cx="801"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5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Thread Warp 6</a:t>
              </a: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56" name="Rectangle 67">
              <a:extLst>
                <a:ext uri="{FF2B5EF4-FFF2-40B4-BE49-F238E27FC236}">
                  <a16:creationId xmlns:a16="http://schemas.microsoft.com/office/drawing/2014/main" id="{966D3C63-B738-DD4D-AB41-14BAF226B1B6}"/>
                </a:ext>
              </a:extLst>
            </p:cNvPr>
            <p:cNvSpPr>
              <a:spLocks noChangeArrowheads="1"/>
            </p:cNvSpPr>
            <p:nvPr/>
          </p:nvSpPr>
          <p:spPr bwMode="auto">
            <a:xfrm>
              <a:off x="4376" y="2991"/>
              <a:ext cx="952" cy="130"/>
            </a:xfrm>
            <a:prstGeom prst="rect">
              <a:avLst/>
            </a:prstGeom>
            <a:solidFill>
              <a:srgbClr val="D5EA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57" name="Rectangle 68">
              <a:extLst>
                <a:ext uri="{FF2B5EF4-FFF2-40B4-BE49-F238E27FC236}">
                  <a16:creationId xmlns:a16="http://schemas.microsoft.com/office/drawing/2014/main" id="{A4208EFA-555E-764B-AE84-2D3B5A705FF0}"/>
                </a:ext>
              </a:extLst>
            </p:cNvPr>
            <p:cNvSpPr>
              <a:spLocks noChangeArrowheads="1"/>
            </p:cNvSpPr>
            <p:nvPr/>
          </p:nvSpPr>
          <p:spPr bwMode="auto">
            <a:xfrm>
              <a:off x="4376" y="2991"/>
              <a:ext cx="952" cy="130"/>
            </a:xfrm>
            <a:prstGeom prst="rect">
              <a:avLst/>
            </a:prstGeom>
            <a:noFill/>
            <a:ln w="11113"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58" name="Rectangle 69">
              <a:extLst>
                <a:ext uri="{FF2B5EF4-FFF2-40B4-BE49-F238E27FC236}">
                  <a16:creationId xmlns:a16="http://schemas.microsoft.com/office/drawing/2014/main" id="{8E86F7AF-0165-FF4A-8F3D-DCAA068EEB1B}"/>
                </a:ext>
              </a:extLst>
            </p:cNvPr>
            <p:cNvSpPr>
              <a:spLocks noChangeArrowheads="1"/>
            </p:cNvSpPr>
            <p:nvPr/>
          </p:nvSpPr>
          <p:spPr bwMode="auto">
            <a:xfrm>
              <a:off x="4470" y="2984"/>
              <a:ext cx="801"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5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Thread Warp 1</a:t>
              </a: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59" name="Rectangle 70">
              <a:extLst>
                <a:ext uri="{FF2B5EF4-FFF2-40B4-BE49-F238E27FC236}">
                  <a16:creationId xmlns:a16="http://schemas.microsoft.com/office/drawing/2014/main" id="{CC6F9E5E-86FB-AE4C-BE00-78E24B35D58A}"/>
                </a:ext>
              </a:extLst>
            </p:cNvPr>
            <p:cNvSpPr>
              <a:spLocks noChangeArrowheads="1"/>
            </p:cNvSpPr>
            <p:nvPr/>
          </p:nvSpPr>
          <p:spPr bwMode="auto">
            <a:xfrm>
              <a:off x="4376" y="3121"/>
              <a:ext cx="952" cy="130"/>
            </a:xfrm>
            <a:prstGeom prst="rect">
              <a:avLst/>
            </a:prstGeom>
            <a:solidFill>
              <a:srgbClr val="EAF4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60" name="Rectangle 71">
              <a:extLst>
                <a:ext uri="{FF2B5EF4-FFF2-40B4-BE49-F238E27FC236}">
                  <a16:creationId xmlns:a16="http://schemas.microsoft.com/office/drawing/2014/main" id="{90E69AFD-A2F3-9C41-A16D-9DEFE28A1572}"/>
                </a:ext>
              </a:extLst>
            </p:cNvPr>
            <p:cNvSpPr>
              <a:spLocks noChangeArrowheads="1"/>
            </p:cNvSpPr>
            <p:nvPr/>
          </p:nvSpPr>
          <p:spPr bwMode="auto">
            <a:xfrm>
              <a:off x="4376" y="3121"/>
              <a:ext cx="952" cy="130"/>
            </a:xfrm>
            <a:prstGeom prst="rect">
              <a:avLst/>
            </a:prstGeom>
            <a:noFill/>
            <a:ln w="11113"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61" name="Rectangle 72">
              <a:extLst>
                <a:ext uri="{FF2B5EF4-FFF2-40B4-BE49-F238E27FC236}">
                  <a16:creationId xmlns:a16="http://schemas.microsoft.com/office/drawing/2014/main" id="{17C1D3E4-C60E-6948-A778-5EBDA3FF1E5B}"/>
                </a:ext>
              </a:extLst>
            </p:cNvPr>
            <p:cNvSpPr>
              <a:spLocks noChangeArrowheads="1"/>
            </p:cNvSpPr>
            <p:nvPr/>
          </p:nvSpPr>
          <p:spPr bwMode="auto">
            <a:xfrm>
              <a:off x="4470" y="3117"/>
              <a:ext cx="801"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5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Thread Warp 2</a:t>
              </a: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62" name="Freeform 73">
              <a:extLst>
                <a:ext uri="{FF2B5EF4-FFF2-40B4-BE49-F238E27FC236}">
                  <a16:creationId xmlns:a16="http://schemas.microsoft.com/office/drawing/2014/main" id="{C82BB6B2-6040-D044-93E2-34B23BA9FDE2}"/>
                </a:ext>
              </a:extLst>
            </p:cNvPr>
            <p:cNvSpPr>
              <a:spLocks/>
            </p:cNvSpPr>
            <p:nvPr/>
          </p:nvSpPr>
          <p:spPr bwMode="auto">
            <a:xfrm>
              <a:off x="4117" y="2905"/>
              <a:ext cx="735" cy="108"/>
            </a:xfrm>
            <a:custGeom>
              <a:avLst/>
              <a:gdLst>
                <a:gd name="T0" fmla="*/ 0 w 1685"/>
                <a:gd name="T1" fmla="*/ 0 h 248"/>
                <a:gd name="T2" fmla="*/ 0 w 1685"/>
                <a:gd name="T3" fmla="*/ 0 h 248"/>
                <a:gd name="T4" fmla="*/ 0 w 1685"/>
                <a:gd name="T5" fmla="*/ 0 h 248"/>
                <a:gd name="T6" fmla="*/ 0 w 1685"/>
                <a:gd name="T7" fmla="*/ 0 h 248"/>
                <a:gd name="T8" fmla="*/ 0 w 1685"/>
                <a:gd name="T9" fmla="*/ 0 h 248"/>
                <a:gd name="T10" fmla="*/ 0 w 1685"/>
                <a:gd name="T11" fmla="*/ 0 h 248"/>
                <a:gd name="T12" fmla="*/ 0 w 1685"/>
                <a:gd name="T13" fmla="*/ 0 h 248"/>
                <a:gd name="T14" fmla="*/ 0 w 1685"/>
                <a:gd name="T15" fmla="*/ 0 h 248"/>
                <a:gd name="T16" fmla="*/ 0 w 1685"/>
                <a:gd name="T17" fmla="*/ 0 h 24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85"/>
                <a:gd name="T28" fmla="*/ 0 h 248"/>
                <a:gd name="T29" fmla="*/ 1685 w 1685"/>
                <a:gd name="T30" fmla="*/ 248 h 24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85" h="248">
                  <a:moveTo>
                    <a:pt x="1685" y="198"/>
                  </a:moveTo>
                  <a:lnTo>
                    <a:pt x="1685" y="99"/>
                  </a:lnTo>
                  <a:cubicBezTo>
                    <a:pt x="1685" y="44"/>
                    <a:pt x="1640" y="0"/>
                    <a:pt x="1586" y="0"/>
                  </a:cubicBezTo>
                  <a:lnTo>
                    <a:pt x="520" y="0"/>
                  </a:lnTo>
                  <a:cubicBezTo>
                    <a:pt x="452" y="0"/>
                    <a:pt x="396" y="55"/>
                    <a:pt x="396" y="124"/>
                  </a:cubicBezTo>
                  <a:cubicBezTo>
                    <a:pt x="396" y="192"/>
                    <a:pt x="341" y="248"/>
                    <a:pt x="272" y="248"/>
                  </a:cubicBezTo>
                  <a:lnTo>
                    <a:pt x="0" y="248"/>
                  </a:lnTo>
                </a:path>
              </a:pathLst>
            </a:custGeom>
            <a:noFill/>
            <a:ln w="11113"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63" name="Freeform 74">
              <a:extLst>
                <a:ext uri="{FF2B5EF4-FFF2-40B4-BE49-F238E27FC236}">
                  <a16:creationId xmlns:a16="http://schemas.microsoft.com/office/drawing/2014/main" id="{FFD5ADE2-0547-E34E-A63D-16D6E6996841}"/>
                </a:ext>
              </a:extLst>
            </p:cNvPr>
            <p:cNvSpPr>
              <a:spLocks/>
            </p:cNvSpPr>
            <p:nvPr/>
          </p:nvSpPr>
          <p:spPr bwMode="auto">
            <a:xfrm>
              <a:off x="4821" y="2929"/>
              <a:ext cx="62" cy="62"/>
            </a:xfrm>
            <a:custGeom>
              <a:avLst/>
              <a:gdLst>
                <a:gd name="T0" fmla="*/ 0 w 143"/>
                <a:gd name="T1" fmla="*/ 0 h 143"/>
                <a:gd name="T2" fmla="*/ 0 w 143"/>
                <a:gd name="T3" fmla="*/ 0 h 143"/>
                <a:gd name="T4" fmla="*/ 0 w 143"/>
                <a:gd name="T5" fmla="*/ 0 h 143"/>
                <a:gd name="T6" fmla="*/ 0 w 143"/>
                <a:gd name="T7" fmla="*/ 0 h 143"/>
                <a:gd name="T8" fmla="*/ 0 60000 65536"/>
                <a:gd name="T9" fmla="*/ 0 60000 65536"/>
                <a:gd name="T10" fmla="*/ 0 60000 65536"/>
                <a:gd name="T11" fmla="*/ 0 60000 65536"/>
                <a:gd name="T12" fmla="*/ 0 w 143"/>
                <a:gd name="T13" fmla="*/ 0 h 143"/>
                <a:gd name="T14" fmla="*/ 143 w 143"/>
                <a:gd name="T15" fmla="*/ 143 h 143"/>
              </a:gdLst>
              <a:ahLst/>
              <a:cxnLst>
                <a:cxn ang="T8">
                  <a:pos x="T0" y="T1"/>
                </a:cxn>
                <a:cxn ang="T9">
                  <a:pos x="T2" y="T3"/>
                </a:cxn>
                <a:cxn ang="T10">
                  <a:pos x="T4" y="T5"/>
                </a:cxn>
                <a:cxn ang="T11">
                  <a:pos x="T6" y="T7"/>
                </a:cxn>
              </a:cxnLst>
              <a:rect l="T12" t="T13" r="T14" b="T15"/>
              <a:pathLst>
                <a:path w="143" h="143">
                  <a:moveTo>
                    <a:pt x="72" y="143"/>
                  </a:moveTo>
                  <a:lnTo>
                    <a:pt x="0" y="0"/>
                  </a:lnTo>
                  <a:cubicBezTo>
                    <a:pt x="45" y="23"/>
                    <a:pt x="98" y="23"/>
                    <a:pt x="143" y="0"/>
                  </a:cubicBezTo>
                  <a:lnTo>
                    <a:pt x="72" y="143"/>
                  </a:lnTo>
                  <a:close/>
                </a:path>
              </a:pathLst>
            </a:custGeom>
            <a:solidFill>
              <a:srgbClr val="000000"/>
            </a:solidFill>
            <a:ln w="0">
              <a:solidFill>
                <a:srgbClr val="000000"/>
              </a:solidFill>
              <a:round/>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64" name="Freeform 75">
              <a:extLst>
                <a:ext uri="{FF2B5EF4-FFF2-40B4-BE49-F238E27FC236}">
                  <a16:creationId xmlns:a16="http://schemas.microsoft.com/office/drawing/2014/main" id="{EC1DCC90-CF10-A146-9AAD-22396AF17C3C}"/>
                </a:ext>
              </a:extLst>
            </p:cNvPr>
            <p:cNvSpPr>
              <a:spLocks/>
            </p:cNvSpPr>
            <p:nvPr/>
          </p:nvSpPr>
          <p:spPr bwMode="auto">
            <a:xfrm>
              <a:off x="4841" y="3273"/>
              <a:ext cx="22" cy="21"/>
            </a:xfrm>
            <a:custGeom>
              <a:avLst/>
              <a:gdLst>
                <a:gd name="T0" fmla="*/ 0 w 49"/>
                <a:gd name="T1" fmla="*/ 0 h 49"/>
                <a:gd name="T2" fmla="*/ 0 w 49"/>
                <a:gd name="T3" fmla="*/ 0 h 49"/>
                <a:gd name="T4" fmla="*/ 0 w 49"/>
                <a:gd name="T5" fmla="*/ 0 h 49"/>
                <a:gd name="T6" fmla="*/ 0 w 49"/>
                <a:gd name="T7" fmla="*/ 0 h 49"/>
                <a:gd name="T8" fmla="*/ 0 w 49"/>
                <a:gd name="T9" fmla="*/ 0 h 49"/>
                <a:gd name="T10" fmla="*/ 0 w 49"/>
                <a:gd name="T11" fmla="*/ 0 h 49"/>
                <a:gd name="T12" fmla="*/ 0 60000 65536"/>
                <a:gd name="T13" fmla="*/ 0 60000 65536"/>
                <a:gd name="T14" fmla="*/ 0 60000 65536"/>
                <a:gd name="T15" fmla="*/ 0 60000 65536"/>
                <a:gd name="T16" fmla="*/ 0 60000 65536"/>
                <a:gd name="T17" fmla="*/ 0 60000 65536"/>
                <a:gd name="T18" fmla="*/ 0 w 49"/>
                <a:gd name="T19" fmla="*/ 0 h 49"/>
                <a:gd name="T20" fmla="*/ 49 w 49"/>
                <a:gd name="T21" fmla="*/ 49 h 49"/>
              </a:gdLst>
              <a:ahLst/>
              <a:cxnLst>
                <a:cxn ang="T12">
                  <a:pos x="T0" y="T1"/>
                </a:cxn>
                <a:cxn ang="T13">
                  <a:pos x="T2" y="T3"/>
                </a:cxn>
                <a:cxn ang="T14">
                  <a:pos x="T4" y="T5"/>
                </a:cxn>
                <a:cxn ang="T15">
                  <a:pos x="T6" y="T7"/>
                </a:cxn>
                <a:cxn ang="T16">
                  <a:pos x="T8" y="T9"/>
                </a:cxn>
                <a:cxn ang="T17">
                  <a:pos x="T10" y="T11"/>
                </a:cxn>
              </a:cxnLst>
              <a:rect l="T18" t="T19" r="T20" b="T21"/>
              <a:pathLst>
                <a:path w="49" h="49">
                  <a:moveTo>
                    <a:pt x="0" y="24"/>
                  </a:moveTo>
                  <a:cubicBezTo>
                    <a:pt x="0" y="11"/>
                    <a:pt x="11" y="0"/>
                    <a:pt x="25" y="0"/>
                  </a:cubicBezTo>
                  <a:cubicBezTo>
                    <a:pt x="38" y="0"/>
                    <a:pt x="49" y="11"/>
                    <a:pt x="49" y="24"/>
                  </a:cubicBezTo>
                  <a:cubicBezTo>
                    <a:pt x="49" y="24"/>
                    <a:pt x="49" y="24"/>
                    <a:pt x="49" y="24"/>
                  </a:cubicBezTo>
                  <a:cubicBezTo>
                    <a:pt x="49" y="38"/>
                    <a:pt x="38" y="49"/>
                    <a:pt x="25" y="49"/>
                  </a:cubicBezTo>
                  <a:cubicBezTo>
                    <a:pt x="11" y="49"/>
                    <a:pt x="0" y="38"/>
                    <a:pt x="0" y="24"/>
                  </a:cubicBezTo>
                </a:path>
              </a:pathLst>
            </a:custGeom>
            <a:solidFill>
              <a:srgbClr val="000000"/>
            </a:solidFill>
            <a:ln w="0">
              <a:solidFill>
                <a:srgbClr val="000000"/>
              </a:solidFill>
              <a:round/>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65" name="Freeform 76">
              <a:extLst>
                <a:ext uri="{FF2B5EF4-FFF2-40B4-BE49-F238E27FC236}">
                  <a16:creationId xmlns:a16="http://schemas.microsoft.com/office/drawing/2014/main" id="{A0A1ACE6-9CB2-C64F-909A-45EB70660838}"/>
                </a:ext>
              </a:extLst>
            </p:cNvPr>
            <p:cNvSpPr>
              <a:spLocks/>
            </p:cNvSpPr>
            <p:nvPr/>
          </p:nvSpPr>
          <p:spPr bwMode="auto">
            <a:xfrm>
              <a:off x="4841" y="3273"/>
              <a:ext cx="22" cy="21"/>
            </a:xfrm>
            <a:custGeom>
              <a:avLst/>
              <a:gdLst>
                <a:gd name="T0" fmla="*/ 0 w 22"/>
                <a:gd name="T1" fmla="*/ 10 h 21"/>
                <a:gd name="T2" fmla="*/ 11 w 22"/>
                <a:gd name="T3" fmla="*/ 0 h 21"/>
                <a:gd name="T4" fmla="*/ 22 w 22"/>
                <a:gd name="T5" fmla="*/ 10 h 21"/>
                <a:gd name="T6" fmla="*/ 22 w 22"/>
                <a:gd name="T7" fmla="*/ 10 h 21"/>
                <a:gd name="T8" fmla="*/ 11 w 22"/>
                <a:gd name="T9" fmla="*/ 21 h 21"/>
                <a:gd name="T10" fmla="*/ 0 w 22"/>
                <a:gd name="T11" fmla="*/ 10 h 21"/>
                <a:gd name="T12" fmla="*/ 0 60000 65536"/>
                <a:gd name="T13" fmla="*/ 0 60000 65536"/>
                <a:gd name="T14" fmla="*/ 0 60000 65536"/>
                <a:gd name="T15" fmla="*/ 0 60000 65536"/>
                <a:gd name="T16" fmla="*/ 0 60000 65536"/>
                <a:gd name="T17" fmla="*/ 0 60000 65536"/>
                <a:gd name="T18" fmla="*/ 0 w 22"/>
                <a:gd name="T19" fmla="*/ 0 h 21"/>
                <a:gd name="T20" fmla="*/ 22 w 22"/>
                <a:gd name="T21" fmla="*/ 21 h 21"/>
              </a:gdLst>
              <a:ahLst/>
              <a:cxnLst>
                <a:cxn ang="T12">
                  <a:pos x="T0" y="T1"/>
                </a:cxn>
                <a:cxn ang="T13">
                  <a:pos x="T2" y="T3"/>
                </a:cxn>
                <a:cxn ang="T14">
                  <a:pos x="T4" y="T5"/>
                </a:cxn>
                <a:cxn ang="T15">
                  <a:pos x="T6" y="T7"/>
                </a:cxn>
                <a:cxn ang="T16">
                  <a:pos x="T8" y="T9"/>
                </a:cxn>
                <a:cxn ang="T17">
                  <a:pos x="T10" y="T11"/>
                </a:cxn>
              </a:cxnLst>
              <a:rect l="T18" t="T19" r="T20" b="T21"/>
              <a:pathLst>
                <a:path w="22" h="21">
                  <a:moveTo>
                    <a:pt x="0" y="10"/>
                  </a:moveTo>
                  <a:cubicBezTo>
                    <a:pt x="0" y="5"/>
                    <a:pt x="5" y="0"/>
                    <a:pt x="11" y="0"/>
                  </a:cubicBezTo>
                  <a:cubicBezTo>
                    <a:pt x="17" y="0"/>
                    <a:pt x="22" y="5"/>
                    <a:pt x="22" y="10"/>
                  </a:cubicBezTo>
                  <a:cubicBezTo>
                    <a:pt x="22" y="10"/>
                    <a:pt x="22" y="10"/>
                    <a:pt x="22" y="10"/>
                  </a:cubicBezTo>
                  <a:cubicBezTo>
                    <a:pt x="22" y="17"/>
                    <a:pt x="17" y="21"/>
                    <a:pt x="11" y="21"/>
                  </a:cubicBezTo>
                  <a:cubicBezTo>
                    <a:pt x="5" y="21"/>
                    <a:pt x="0" y="17"/>
                    <a:pt x="0" y="10"/>
                  </a:cubicBezTo>
                </a:path>
              </a:pathLst>
            </a:custGeom>
            <a:noFill/>
            <a:ln w="3175"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66" name="Line 77">
              <a:extLst>
                <a:ext uri="{FF2B5EF4-FFF2-40B4-BE49-F238E27FC236}">
                  <a16:creationId xmlns:a16="http://schemas.microsoft.com/office/drawing/2014/main" id="{075E30FB-98F9-CC4B-BAA6-8818847F92D5}"/>
                </a:ext>
              </a:extLst>
            </p:cNvPr>
            <p:cNvSpPr>
              <a:spLocks noChangeShapeType="1"/>
            </p:cNvSpPr>
            <p:nvPr/>
          </p:nvSpPr>
          <p:spPr bwMode="auto">
            <a:xfrm>
              <a:off x="3512" y="3078"/>
              <a:ext cx="1" cy="169"/>
            </a:xfrm>
            <a:prstGeom prst="line">
              <a:avLst/>
            </a:prstGeom>
            <a:noFill/>
            <a:ln w="11113" cap="rnd">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67" name="Freeform 78">
              <a:extLst>
                <a:ext uri="{FF2B5EF4-FFF2-40B4-BE49-F238E27FC236}">
                  <a16:creationId xmlns:a16="http://schemas.microsoft.com/office/drawing/2014/main" id="{B9E4D12F-AAB7-3F4F-83BB-4581F40F6B0E}"/>
                </a:ext>
              </a:extLst>
            </p:cNvPr>
            <p:cNvSpPr>
              <a:spLocks/>
            </p:cNvSpPr>
            <p:nvPr/>
          </p:nvSpPr>
          <p:spPr bwMode="auto">
            <a:xfrm>
              <a:off x="3481" y="3232"/>
              <a:ext cx="62" cy="62"/>
            </a:xfrm>
            <a:custGeom>
              <a:avLst/>
              <a:gdLst>
                <a:gd name="T0" fmla="*/ 0 w 142"/>
                <a:gd name="T1" fmla="*/ 0 h 143"/>
                <a:gd name="T2" fmla="*/ 0 w 142"/>
                <a:gd name="T3" fmla="*/ 0 h 143"/>
                <a:gd name="T4" fmla="*/ 0 w 142"/>
                <a:gd name="T5" fmla="*/ 0 h 143"/>
                <a:gd name="T6" fmla="*/ 0 w 142"/>
                <a:gd name="T7" fmla="*/ 0 h 143"/>
                <a:gd name="T8" fmla="*/ 0 w 142"/>
                <a:gd name="T9" fmla="*/ 0 h 143"/>
                <a:gd name="T10" fmla="*/ 0 60000 65536"/>
                <a:gd name="T11" fmla="*/ 0 60000 65536"/>
                <a:gd name="T12" fmla="*/ 0 60000 65536"/>
                <a:gd name="T13" fmla="*/ 0 60000 65536"/>
                <a:gd name="T14" fmla="*/ 0 60000 65536"/>
                <a:gd name="T15" fmla="*/ 0 w 142"/>
                <a:gd name="T16" fmla="*/ 0 h 143"/>
                <a:gd name="T17" fmla="*/ 142 w 142"/>
                <a:gd name="T18" fmla="*/ 143 h 143"/>
              </a:gdLst>
              <a:ahLst/>
              <a:cxnLst>
                <a:cxn ang="T10">
                  <a:pos x="T0" y="T1"/>
                </a:cxn>
                <a:cxn ang="T11">
                  <a:pos x="T2" y="T3"/>
                </a:cxn>
                <a:cxn ang="T12">
                  <a:pos x="T4" y="T5"/>
                </a:cxn>
                <a:cxn ang="T13">
                  <a:pos x="T6" y="T7"/>
                </a:cxn>
                <a:cxn ang="T14">
                  <a:pos x="T8" y="T9"/>
                </a:cxn>
              </a:cxnLst>
              <a:rect l="T15" t="T16" r="T17" b="T18"/>
              <a:pathLst>
                <a:path w="142" h="143">
                  <a:moveTo>
                    <a:pt x="71" y="143"/>
                  </a:moveTo>
                  <a:lnTo>
                    <a:pt x="0" y="0"/>
                  </a:lnTo>
                  <a:cubicBezTo>
                    <a:pt x="44" y="23"/>
                    <a:pt x="97" y="23"/>
                    <a:pt x="142" y="0"/>
                  </a:cubicBezTo>
                  <a:lnTo>
                    <a:pt x="71" y="143"/>
                  </a:lnTo>
                  <a:close/>
                </a:path>
              </a:pathLst>
            </a:custGeom>
            <a:solidFill>
              <a:srgbClr val="000000"/>
            </a:solidFill>
            <a:ln w="0">
              <a:solidFill>
                <a:srgbClr val="000000"/>
              </a:solidFill>
              <a:round/>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68" name="Freeform 79">
              <a:extLst>
                <a:ext uri="{FF2B5EF4-FFF2-40B4-BE49-F238E27FC236}">
                  <a16:creationId xmlns:a16="http://schemas.microsoft.com/office/drawing/2014/main" id="{6D335D8D-9989-DC48-8DE4-75A41549B0AC}"/>
                </a:ext>
              </a:extLst>
            </p:cNvPr>
            <p:cNvSpPr>
              <a:spLocks/>
            </p:cNvSpPr>
            <p:nvPr/>
          </p:nvSpPr>
          <p:spPr bwMode="auto">
            <a:xfrm>
              <a:off x="4269" y="2991"/>
              <a:ext cx="86" cy="542"/>
            </a:xfrm>
            <a:custGeom>
              <a:avLst/>
              <a:gdLst>
                <a:gd name="T0" fmla="*/ 0 w 198"/>
                <a:gd name="T1" fmla="*/ 0 h 1241"/>
                <a:gd name="T2" fmla="*/ 0 w 198"/>
                <a:gd name="T3" fmla="*/ 0 h 1241"/>
                <a:gd name="T4" fmla="*/ 0 w 198"/>
                <a:gd name="T5" fmla="*/ 0 h 1241"/>
                <a:gd name="T6" fmla="*/ 0 w 198"/>
                <a:gd name="T7" fmla="*/ 0 h 1241"/>
                <a:gd name="T8" fmla="*/ 0 w 198"/>
                <a:gd name="T9" fmla="*/ 0 h 1241"/>
                <a:gd name="T10" fmla="*/ 0 w 198"/>
                <a:gd name="T11" fmla="*/ 0 h 1241"/>
                <a:gd name="T12" fmla="*/ 0 w 198"/>
                <a:gd name="T13" fmla="*/ 0 h 1241"/>
                <a:gd name="T14" fmla="*/ 0 w 198"/>
                <a:gd name="T15" fmla="*/ 0 h 1241"/>
                <a:gd name="T16" fmla="*/ 0 w 198"/>
                <a:gd name="T17" fmla="*/ 0 h 1241"/>
                <a:gd name="T18" fmla="*/ 0 w 198"/>
                <a:gd name="T19" fmla="*/ 0 h 1241"/>
                <a:gd name="T20" fmla="*/ 0 w 198"/>
                <a:gd name="T21" fmla="*/ 0 h 1241"/>
                <a:gd name="T22" fmla="*/ 0 w 198"/>
                <a:gd name="T23" fmla="*/ 0 h 1241"/>
                <a:gd name="T24" fmla="*/ 0 w 198"/>
                <a:gd name="T25" fmla="*/ 0 h 124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98"/>
                <a:gd name="T40" fmla="*/ 0 h 1241"/>
                <a:gd name="T41" fmla="*/ 198 w 198"/>
                <a:gd name="T42" fmla="*/ 1241 h 124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98" h="1241">
                  <a:moveTo>
                    <a:pt x="198" y="0"/>
                  </a:moveTo>
                  <a:cubicBezTo>
                    <a:pt x="143" y="0"/>
                    <a:pt x="99" y="45"/>
                    <a:pt x="99" y="99"/>
                  </a:cubicBezTo>
                  <a:cubicBezTo>
                    <a:pt x="99" y="99"/>
                    <a:pt x="99" y="99"/>
                    <a:pt x="99" y="99"/>
                  </a:cubicBezTo>
                  <a:lnTo>
                    <a:pt x="99" y="248"/>
                  </a:lnTo>
                  <a:cubicBezTo>
                    <a:pt x="99" y="303"/>
                    <a:pt x="54" y="348"/>
                    <a:pt x="0" y="348"/>
                  </a:cubicBezTo>
                  <a:cubicBezTo>
                    <a:pt x="0" y="348"/>
                    <a:pt x="0" y="348"/>
                    <a:pt x="0" y="348"/>
                  </a:cubicBezTo>
                  <a:cubicBezTo>
                    <a:pt x="54" y="348"/>
                    <a:pt x="99" y="392"/>
                    <a:pt x="99" y="447"/>
                  </a:cubicBezTo>
                  <a:cubicBezTo>
                    <a:pt x="99" y="447"/>
                    <a:pt x="99" y="447"/>
                    <a:pt x="99" y="447"/>
                  </a:cubicBezTo>
                  <a:lnTo>
                    <a:pt x="99" y="1142"/>
                  </a:lnTo>
                  <a:cubicBezTo>
                    <a:pt x="99" y="1197"/>
                    <a:pt x="143" y="1241"/>
                    <a:pt x="198" y="1241"/>
                  </a:cubicBezTo>
                  <a:cubicBezTo>
                    <a:pt x="198" y="1241"/>
                    <a:pt x="198" y="1241"/>
                    <a:pt x="198" y="1241"/>
                  </a:cubicBezTo>
                </a:path>
              </a:pathLst>
            </a:custGeom>
            <a:noFill/>
            <a:ln w="11113"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69" name="Freeform 80">
              <a:extLst>
                <a:ext uri="{FF2B5EF4-FFF2-40B4-BE49-F238E27FC236}">
                  <a16:creationId xmlns:a16="http://schemas.microsoft.com/office/drawing/2014/main" id="{9841E86F-21EA-3249-978F-C7217D58AE4E}"/>
                </a:ext>
              </a:extLst>
            </p:cNvPr>
            <p:cNvSpPr>
              <a:spLocks/>
            </p:cNvSpPr>
            <p:nvPr/>
          </p:nvSpPr>
          <p:spPr bwMode="auto">
            <a:xfrm>
              <a:off x="3728" y="3146"/>
              <a:ext cx="544" cy="101"/>
            </a:xfrm>
            <a:custGeom>
              <a:avLst/>
              <a:gdLst>
                <a:gd name="T0" fmla="*/ 544 w 544"/>
                <a:gd name="T1" fmla="*/ 0 h 101"/>
                <a:gd name="T2" fmla="*/ 0 w 544"/>
                <a:gd name="T3" fmla="*/ 0 h 101"/>
                <a:gd name="T4" fmla="*/ 0 w 544"/>
                <a:gd name="T5" fmla="*/ 101 h 101"/>
                <a:gd name="T6" fmla="*/ 0 60000 65536"/>
                <a:gd name="T7" fmla="*/ 0 60000 65536"/>
                <a:gd name="T8" fmla="*/ 0 60000 65536"/>
                <a:gd name="T9" fmla="*/ 0 w 544"/>
                <a:gd name="T10" fmla="*/ 0 h 101"/>
                <a:gd name="T11" fmla="*/ 544 w 544"/>
                <a:gd name="T12" fmla="*/ 101 h 101"/>
              </a:gdLst>
              <a:ahLst/>
              <a:cxnLst>
                <a:cxn ang="T6">
                  <a:pos x="T0" y="T1"/>
                </a:cxn>
                <a:cxn ang="T7">
                  <a:pos x="T2" y="T3"/>
                </a:cxn>
                <a:cxn ang="T8">
                  <a:pos x="T4" y="T5"/>
                </a:cxn>
              </a:cxnLst>
              <a:rect l="T9" t="T10" r="T11" b="T12"/>
              <a:pathLst>
                <a:path w="544" h="101">
                  <a:moveTo>
                    <a:pt x="544" y="0"/>
                  </a:moveTo>
                  <a:lnTo>
                    <a:pt x="0" y="0"/>
                  </a:lnTo>
                  <a:lnTo>
                    <a:pt x="0" y="101"/>
                  </a:lnTo>
                </a:path>
              </a:pathLst>
            </a:custGeom>
            <a:noFill/>
            <a:ln w="11113"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70" name="Freeform 81">
              <a:extLst>
                <a:ext uri="{FF2B5EF4-FFF2-40B4-BE49-F238E27FC236}">
                  <a16:creationId xmlns:a16="http://schemas.microsoft.com/office/drawing/2014/main" id="{9952C618-0DF2-C145-8F6F-AEF5D888BEE0}"/>
                </a:ext>
              </a:extLst>
            </p:cNvPr>
            <p:cNvSpPr>
              <a:spLocks/>
            </p:cNvSpPr>
            <p:nvPr/>
          </p:nvSpPr>
          <p:spPr bwMode="auto">
            <a:xfrm>
              <a:off x="3697" y="3232"/>
              <a:ext cx="62" cy="62"/>
            </a:xfrm>
            <a:custGeom>
              <a:avLst/>
              <a:gdLst>
                <a:gd name="T0" fmla="*/ 0 w 143"/>
                <a:gd name="T1" fmla="*/ 0 h 143"/>
                <a:gd name="T2" fmla="*/ 0 w 143"/>
                <a:gd name="T3" fmla="*/ 0 h 143"/>
                <a:gd name="T4" fmla="*/ 0 w 143"/>
                <a:gd name="T5" fmla="*/ 0 h 143"/>
                <a:gd name="T6" fmla="*/ 0 w 143"/>
                <a:gd name="T7" fmla="*/ 0 h 143"/>
                <a:gd name="T8" fmla="*/ 0 w 143"/>
                <a:gd name="T9" fmla="*/ 0 h 143"/>
                <a:gd name="T10" fmla="*/ 0 60000 65536"/>
                <a:gd name="T11" fmla="*/ 0 60000 65536"/>
                <a:gd name="T12" fmla="*/ 0 60000 65536"/>
                <a:gd name="T13" fmla="*/ 0 60000 65536"/>
                <a:gd name="T14" fmla="*/ 0 60000 65536"/>
                <a:gd name="T15" fmla="*/ 0 w 143"/>
                <a:gd name="T16" fmla="*/ 0 h 143"/>
                <a:gd name="T17" fmla="*/ 143 w 143"/>
                <a:gd name="T18" fmla="*/ 143 h 143"/>
              </a:gdLst>
              <a:ahLst/>
              <a:cxnLst>
                <a:cxn ang="T10">
                  <a:pos x="T0" y="T1"/>
                </a:cxn>
                <a:cxn ang="T11">
                  <a:pos x="T2" y="T3"/>
                </a:cxn>
                <a:cxn ang="T12">
                  <a:pos x="T4" y="T5"/>
                </a:cxn>
                <a:cxn ang="T13">
                  <a:pos x="T6" y="T7"/>
                </a:cxn>
                <a:cxn ang="T14">
                  <a:pos x="T8" y="T9"/>
                </a:cxn>
              </a:cxnLst>
              <a:rect l="T15" t="T16" r="T17" b="T18"/>
              <a:pathLst>
                <a:path w="143" h="143">
                  <a:moveTo>
                    <a:pt x="72" y="143"/>
                  </a:moveTo>
                  <a:lnTo>
                    <a:pt x="0" y="0"/>
                  </a:lnTo>
                  <a:cubicBezTo>
                    <a:pt x="45" y="23"/>
                    <a:pt x="98" y="23"/>
                    <a:pt x="143" y="0"/>
                  </a:cubicBezTo>
                  <a:lnTo>
                    <a:pt x="72" y="143"/>
                  </a:lnTo>
                  <a:close/>
                </a:path>
              </a:pathLst>
            </a:custGeom>
            <a:solidFill>
              <a:srgbClr val="000000"/>
            </a:solidFill>
            <a:ln w="0">
              <a:solidFill>
                <a:srgbClr val="000000"/>
              </a:solidFill>
              <a:round/>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71" name="Rectangle 82">
              <a:extLst>
                <a:ext uri="{FF2B5EF4-FFF2-40B4-BE49-F238E27FC236}">
                  <a16:creationId xmlns:a16="http://schemas.microsoft.com/office/drawing/2014/main" id="{A6B7CD18-90E0-F847-A9E0-DC421AFB50C3}"/>
                </a:ext>
              </a:extLst>
            </p:cNvPr>
            <p:cNvSpPr>
              <a:spLocks noChangeArrowheads="1"/>
            </p:cNvSpPr>
            <p:nvPr/>
          </p:nvSpPr>
          <p:spPr bwMode="auto">
            <a:xfrm>
              <a:off x="3842" y="3152"/>
              <a:ext cx="20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Data</a:t>
              </a: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72" name="Rectangle 83">
              <a:extLst>
                <a:ext uri="{FF2B5EF4-FFF2-40B4-BE49-F238E27FC236}">
                  <a16:creationId xmlns:a16="http://schemas.microsoft.com/office/drawing/2014/main" id="{38F8DED6-3F54-2245-88CB-118F64FE8119}"/>
                </a:ext>
              </a:extLst>
            </p:cNvPr>
            <p:cNvSpPr>
              <a:spLocks noChangeArrowheads="1"/>
            </p:cNvSpPr>
            <p:nvPr/>
          </p:nvSpPr>
          <p:spPr bwMode="auto">
            <a:xfrm>
              <a:off x="3185" y="3110"/>
              <a:ext cx="30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All Hit?</a:t>
              </a: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73" name="Rectangle 84">
              <a:extLst>
                <a:ext uri="{FF2B5EF4-FFF2-40B4-BE49-F238E27FC236}">
                  <a16:creationId xmlns:a16="http://schemas.microsoft.com/office/drawing/2014/main" id="{3772A410-6C78-BC48-BBF2-9D99496EECA1}"/>
                </a:ext>
              </a:extLst>
            </p:cNvPr>
            <p:cNvSpPr>
              <a:spLocks noChangeArrowheads="1"/>
            </p:cNvSpPr>
            <p:nvPr/>
          </p:nvSpPr>
          <p:spPr bwMode="auto">
            <a:xfrm>
              <a:off x="4421" y="2782"/>
              <a:ext cx="250"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Miss?</a:t>
              </a: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74" name="Freeform 85">
              <a:extLst>
                <a:ext uri="{FF2B5EF4-FFF2-40B4-BE49-F238E27FC236}">
                  <a16:creationId xmlns:a16="http://schemas.microsoft.com/office/drawing/2014/main" id="{9C3BE821-75ED-B040-BE71-4E3F1C15CBC3}"/>
                </a:ext>
              </a:extLst>
            </p:cNvPr>
            <p:cNvSpPr>
              <a:spLocks/>
            </p:cNvSpPr>
            <p:nvPr/>
          </p:nvSpPr>
          <p:spPr bwMode="auto">
            <a:xfrm>
              <a:off x="4841" y="3316"/>
              <a:ext cx="22" cy="22"/>
            </a:xfrm>
            <a:custGeom>
              <a:avLst/>
              <a:gdLst>
                <a:gd name="T0" fmla="*/ 0 w 49"/>
                <a:gd name="T1" fmla="*/ 0 h 49"/>
                <a:gd name="T2" fmla="*/ 0 w 49"/>
                <a:gd name="T3" fmla="*/ 0 h 49"/>
                <a:gd name="T4" fmla="*/ 0 w 49"/>
                <a:gd name="T5" fmla="*/ 0 h 49"/>
                <a:gd name="T6" fmla="*/ 0 w 49"/>
                <a:gd name="T7" fmla="*/ 0 h 49"/>
                <a:gd name="T8" fmla="*/ 0 w 49"/>
                <a:gd name="T9" fmla="*/ 0 h 49"/>
                <a:gd name="T10" fmla="*/ 0 w 49"/>
                <a:gd name="T11" fmla="*/ 0 h 49"/>
                <a:gd name="T12" fmla="*/ 0 60000 65536"/>
                <a:gd name="T13" fmla="*/ 0 60000 65536"/>
                <a:gd name="T14" fmla="*/ 0 60000 65536"/>
                <a:gd name="T15" fmla="*/ 0 60000 65536"/>
                <a:gd name="T16" fmla="*/ 0 60000 65536"/>
                <a:gd name="T17" fmla="*/ 0 60000 65536"/>
                <a:gd name="T18" fmla="*/ 0 w 49"/>
                <a:gd name="T19" fmla="*/ 0 h 49"/>
                <a:gd name="T20" fmla="*/ 49 w 49"/>
                <a:gd name="T21" fmla="*/ 49 h 49"/>
              </a:gdLst>
              <a:ahLst/>
              <a:cxnLst>
                <a:cxn ang="T12">
                  <a:pos x="T0" y="T1"/>
                </a:cxn>
                <a:cxn ang="T13">
                  <a:pos x="T2" y="T3"/>
                </a:cxn>
                <a:cxn ang="T14">
                  <a:pos x="T4" y="T5"/>
                </a:cxn>
                <a:cxn ang="T15">
                  <a:pos x="T6" y="T7"/>
                </a:cxn>
                <a:cxn ang="T16">
                  <a:pos x="T8" y="T9"/>
                </a:cxn>
                <a:cxn ang="T17">
                  <a:pos x="T10" y="T11"/>
                </a:cxn>
              </a:cxnLst>
              <a:rect l="T18" t="T19" r="T20" b="T21"/>
              <a:pathLst>
                <a:path w="49" h="49">
                  <a:moveTo>
                    <a:pt x="0" y="25"/>
                  </a:moveTo>
                  <a:cubicBezTo>
                    <a:pt x="0" y="11"/>
                    <a:pt x="11" y="0"/>
                    <a:pt x="25" y="0"/>
                  </a:cubicBezTo>
                  <a:cubicBezTo>
                    <a:pt x="38" y="0"/>
                    <a:pt x="49" y="11"/>
                    <a:pt x="49" y="25"/>
                  </a:cubicBezTo>
                  <a:cubicBezTo>
                    <a:pt x="49" y="25"/>
                    <a:pt x="49" y="25"/>
                    <a:pt x="49" y="25"/>
                  </a:cubicBezTo>
                  <a:cubicBezTo>
                    <a:pt x="49" y="38"/>
                    <a:pt x="38" y="49"/>
                    <a:pt x="25" y="49"/>
                  </a:cubicBezTo>
                  <a:cubicBezTo>
                    <a:pt x="11" y="49"/>
                    <a:pt x="0" y="38"/>
                    <a:pt x="0" y="25"/>
                  </a:cubicBezTo>
                </a:path>
              </a:pathLst>
            </a:custGeom>
            <a:solidFill>
              <a:srgbClr val="000000"/>
            </a:solidFill>
            <a:ln w="0">
              <a:solidFill>
                <a:srgbClr val="000000"/>
              </a:solidFill>
              <a:round/>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75" name="Freeform 86">
              <a:extLst>
                <a:ext uri="{FF2B5EF4-FFF2-40B4-BE49-F238E27FC236}">
                  <a16:creationId xmlns:a16="http://schemas.microsoft.com/office/drawing/2014/main" id="{60AC778C-E163-C045-83F2-2E7B7DE2EC2F}"/>
                </a:ext>
              </a:extLst>
            </p:cNvPr>
            <p:cNvSpPr>
              <a:spLocks/>
            </p:cNvSpPr>
            <p:nvPr/>
          </p:nvSpPr>
          <p:spPr bwMode="auto">
            <a:xfrm>
              <a:off x="4841" y="3316"/>
              <a:ext cx="22" cy="22"/>
            </a:xfrm>
            <a:custGeom>
              <a:avLst/>
              <a:gdLst>
                <a:gd name="T0" fmla="*/ 0 w 22"/>
                <a:gd name="T1" fmla="*/ 11 h 22"/>
                <a:gd name="T2" fmla="*/ 11 w 22"/>
                <a:gd name="T3" fmla="*/ 0 h 22"/>
                <a:gd name="T4" fmla="*/ 22 w 22"/>
                <a:gd name="T5" fmla="*/ 11 h 22"/>
                <a:gd name="T6" fmla="*/ 22 w 22"/>
                <a:gd name="T7" fmla="*/ 11 h 22"/>
                <a:gd name="T8" fmla="*/ 11 w 22"/>
                <a:gd name="T9" fmla="*/ 22 h 22"/>
                <a:gd name="T10" fmla="*/ 0 w 22"/>
                <a:gd name="T11" fmla="*/ 11 h 22"/>
                <a:gd name="T12" fmla="*/ 0 60000 65536"/>
                <a:gd name="T13" fmla="*/ 0 60000 65536"/>
                <a:gd name="T14" fmla="*/ 0 60000 65536"/>
                <a:gd name="T15" fmla="*/ 0 60000 65536"/>
                <a:gd name="T16" fmla="*/ 0 60000 65536"/>
                <a:gd name="T17" fmla="*/ 0 60000 65536"/>
                <a:gd name="T18" fmla="*/ 0 w 22"/>
                <a:gd name="T19" fmla="*/ 0 h 22"/>
                <a:gd name="T20" fmla="*/ 22 w 22"/>
                <a:gd name="T21" fmla="*/ 22 h 22"/>
              </a:gdLst>
              <a:ahLst/>
              <a:cxnLst>
                <a:cxn ang="T12">
                  <a:pos x="T0" y="T1"/>
                </a:cxn>
                <a:cxn ang="T13">
                  <a:pos x="T2" y="T3"/>
                </a:cxn>
                <a:cxn ang="T14">
                  <a:pos x="T4" y="T5"/>
                </a:cxn>
                <a:cxn ang="T15">
                  <a:pos x="T6" y="T7"/>
                </a:cxn>
                <a:cxn ang="T16">
                  <a:pos x="T8" y="T9"/>
                </a:cxn>
                <a:cxn ang="T17">
                  <a:pos x="T10" y="T11"/>
                </a:cxn>
              </a:cxnLst>
              <a:rect l="T18" t="T19" r="T20" b="T21"/>
              <a:pathLst>
                <a:path w="22" h="22">
                  <a:moveTo>
                    <a:pt x="0" y="11"/>
                  </a:moveTo>
                  <a:cubicBezTo>
                    <a:pt x="0" y="5"/>
                    <a:pt x="5" y="0"/>
                    <a:pt x="11" y="0"/>
                  </a:cubicBezTo>
                  <a:cubicBezTo>
                    <a:pt x="17" y="0"/>
                    <a:pt x="22" y="5"/>
                    <a:pt x="22" y="11"/>
                  </a:cubicBezTo>
                  <a:cubicBezTo>
                    <a:pt x="22" y="11"/>
                    <a:pt x="22" y="11"/>
                    <a:pt x="22" y="11"/>
                  </a:cubicBezTo>
                  <a:cubicBezTo>
                    <a:pt x="22" y="17"/>
                    <a:pt x="17" y="22"/>
                    <a:pt x="11" y="22"/>
                  </a:cubicBezTo>
                  <a:cubicBezTo>
                    <a:pt x="5" y="22"/>
                    <a:pt x="0" y="17"/>
                    <a:pt x="0" y="11"/>
                  </a:cubicBezTo>
                </a:path>
              </a:pathLst>
            </a:custGeom>
            <a:noFill/>
            <a:ln w="3175"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76" name="Freeform 87">
              <a:extLst>
                <a:ext uri="{FF2B5EF4-FFF2-40B4-BE49-F238E27FC236}">
                  <a16:creationId xmlns:a16="http://schemas.microsoft.com/office/drawing/2014/main" id="{EA47F9E9-3023-1548-964F-014ADC077290}"/>
                </a:ext>
              </a:extLst>
            </p:cNvPr>
            <p:cNvSpPr>
              <a:spLocks/>
            </p:cNvSpPr>
            <p:nvPr/>
          </p:nvSpPr>
          <p:spPr bwMode="auto">
            <a:xfrm>
              <a:off x="4841" y="3359"/>
              <a:ext cx="22" cy="22"/>
            </a:xfrm>
            <a:custGeom>
              <a:avLst/>
              <a:gdLst>
                <a:gd name="T0" fmla="*/ 0 w 49"/>
                <a:gd name="T1" fmla="*/ 0 h 50"/>
                <a:gd name="T2" fmla="*/ 0 w 49"/>
                <a:gd name="T3" fmla="*/ 0 h 50"/>
                <a:gd name="T4" fmla="*/ 0 w 49"/>
                <a:gd name="T5" fmla="*/ 0 h 50"/>
                <a:gd name="T6" fmla="*/ 0 w 49"/>
                <a:gd name="T7" fmla="*/ 0 h 50"/>
                <a:gd name="T8" fmla="*/ 0 w 49"/>
                <a:gd name="T9" fmla="*/ 0 h 50"/>
                <a:gd name="T10" fmla="*/ 0 w 49"/>
                <a:gd name="T11" fmla="*/ 0 h 50"/>
                <a:gd name="T12" fmla="*/ 0 60000 65536"/>
                <a:gd name="T13" fmla="*/ 0 60000 65536"/>
                <a:gd name="T14" fmla="*/ 0 60000 65536"/>
                <a:gd name="T15" fmla="*/ 0 60000 65536"/>
                <a:gd name="T16" fmla="*/ 0 60000 65536"/>
                <a:gd name="T17" fmla="*/ 0 60000 65536"/>
                <a:gd name="T18" fmla="*/ 0 w 49"/>
                <a:gd name="T19" fmla="*/ 0 h 50"/>
                <a:gd name="T20" fmla="*/ 49 w 49"/>
                <a:gd name="T21" fmla="*/ 50 h 50"/>
              </a:gdLst>
              <a:ahLst/>
              <a:cxnLst>
                <a:cxn ang="T12">
                  <a:pos x="T0" y="T1"/>
                </a:cxn>
                <a:cxn ang="T13">
                  <a:pos x="T2" y="T3"/>
                </a:cxn>
                <a:cxn ang="T14">
                  <a:pos x="T4" y="T5"/>
                </a:cxn>
                <a:cxn ang="T15">
                  <a:pos x="T6" y="T7"/>
                </a:cxn>
                <a:cxn ang="T16">
                  <a:pos x="T8" y="T9"/>
                </a:cxn>
                <a:cxn ang="T17">
                  <a:pos x="T10" y="T11"/>
                </a:cxn>
              </a:cxnLst>
              <a:rect l="T18" t="T19" r="T20" b="T21"/>
              <a:pathLst>
                <a:path w="49" h="50">
                  <a:moveTo>
                    <a:pt x="0" y="25"/>
                  </a:moveTo>
                  <a:cubicBezTo>
                    <a:pt x="0" y="11"/>
                    <a:pt x="11" y="0"/>
                    <a:pt x="25" y="0"/>
                  </a:cubicBezTo>
                  <a:cubicBezTo>
                    <a:pt x="38" y="0"/>
                    <a:pt x="49" y="11"/>
                    <a:pt x="49" y="25"/>
                  </a:cubicBezTo>
                  <a:cubicBezTo>
                    <a:pt x="49" y="25"/>
                    <a:pt x="49" y="25"/>
                    <a:pt x="49" y="25"/>
                  </a:cubicBezTo>
                  <a:cubicBezTo>
                    <a:pt x="49" y="39"/>
                    <a:pt x="38" y="50"/>
                    <a:pt x="25" y="50"/>
                  </a:cubicBezTo>
                  <a:cubicBezTo>
                    <a:pt x="11" y="50"/>
                    <a:pt x="0" y="39"/>
                    <a:pt x="0" y="25"/>
                  </a:cubicBezTo>
                </a:path>
              </a:pathLst>
            </a:custGeom>
            <a:solidFill>
              <a:srgbClr val="000000"/>
            </a:solidFill>
            <a:ln w="0">
              <a:solidFill>
                <a:srgbClr val="000000"/>
              </a:solidFill>
              <a:round/>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77" name="Freeform 88">
              <a:extLst>
                <a:ext uri="{FF2B5EF4-FFF2-40B4-BE49-F238E27FC236}">
                  <a16:creationId xmlns:a16="http://schemas.microsoft.com/office/drawing/2014/main" id="{51969325-EEFE-2948-B645-F56A275BEA48}"/>
                </a:ext>
              </a:extLst>
            </p:cNvPr>
            <p:cNvSpPr>
              <a:spLocks/>
            </p:cNvSpPr>
            <p:nvPr/>
          </p:nvSpPr>
          <p:spPr bwMode="auto">
            <a:xfrm>
              <a:off x="4841" y="3359"/>
              <a:ext cx="22" cy="22"/>
            </a:xfrm>
            <a:custGeom>
              <a:avLst/>
              <a:gdLst>
                <a:gd name="T0" fmla="*/ 0 w 22"/>
                <a:gd name="T1" fmla="*/ 11 h 22"/>
                <a:gd name="T2" fmla="*/ 11 w 22"/>
                <a:gd name="T3" fmla="*/ 0 h 22"/>
                <a:gd name="T4" fmla="*/ 22 w 22"/>
                <a:gd name="T5" fmla="*/ 11 h 22"/>
                <a:gd name="T6" fmla="*/ 22 w 22"/>
                <a:gd name="T7" fmla="*/ 11 h 22"/>
                <a:gd name="T8" fmla="*/ 11 w 22"/>
                <a:gd name="T9" fmla="*/ 22 h 22"/>
                <a:gd name="T10" fmla="*/ 0 w 22"/>
                <a:gd name="T11" fmla="*/ 11 h 22"/>
                <a:gd name="T12" fmla="*/ 0 60000 65536"/>
                <a:gd name="T13" fmla="*/ 0 60000 65536"/>
                <a:gd name="T14" fmla="*/ 0 60000 65536"/>
                <a:gd name="T15" fmla="*/ 0 60000 65536"/>
                <a:gd name="T16" fmla="*/ 0 60000 65536"/>
                <a:gd name="T17" fmla="*/ 0 60000 65536"/>
                <a:gd name="T18" fmla="*/ 0 w 22"/>
                <a:gd name="T19" fmla="*/ 0 h 22"/>
                <a:gd name="T20" fmla="*/ 22 w 22"/>
                <a:gd name="T21" fmla="*/ 22 h 22"/>
              </a:gdLst>
              <a:ahLst/>
              <a:cxnLst>
                <a:cxn ang="T12">
                  <a:pos x="T0" y="T1"/>
                </a:cxn>
                <a:cxn ang="T13">
                  <a:pos x="T2" y="T3"/>
                </a:cxn>
                <a:cxn ang="T14">
                  <a:pos x="T4" y="T5"/>
                </a:cxn>
                <a:cxn ang="T15">
                  <a:pos x="T6" y="T7"/>
                </a:cxn>
                <a:cxn ang="T16">
                  <a:pos x="T8" y="T9"/>
                </a:cxn>
                <a:cxn ang="T17">
                  <a:pos x="T10" y="T11"/>
                </a:cxn>
              </a:cxnLst>
              <a:rect l="T18" t="T19" r="T20" b="T21"/>
              <a:pathLst>
                <a:path w="22" h="22">
                  <a:moveTo>
                    <a:pt x="0" y="11"/>
                  </a:moveTo>
                  <a:cubicBezTo>
                    <a:pt x="0" y="5"/>
                    <a:pt x="5" y="0"/>
                    <a:pt x="11" y="0"/>
                  </a:cubicBezTo>
                  <a:cubicBezTo>
                    <a:pt x="17" y="0"/>
                    <a:pt x="22" y="5"/>
                    <a:pt x="22" y="11"/>
                  </a:cubicBezTo>
                  <a:cubicBezTo>
                    <a:pt x="22" y="11"/>
                    <a:pt x="22" y="11"/>
                    <a:pt x="22" y="11"/>
                  </a:cubicBezTo>
                  <a:cubicBezTo>
                    <a:pt x="22" y="17"/>
                    <a:pt x="17" y="22"/>
                    <a:pt x="11" y="22"/>
                  </a:cubicBezTo>
                  <a:cubicBezTo>
                    <a:pt x="5" y="22"/>
                    <a:pt x="0" y="17"/>
                    <a:pt x="0" y="11"/>
                  </a:cubicBezTo>
                </a:path>
              </a:pathLst>
            </a:custGeom>
            <a:noFill/>
            <a:ln w="3175"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78" name="Rectangle 89">
              <a:extLst>
                <a:ext uri="{FF2B5EF4-FFF2-40B4-BE49-F238E27FC236}">
                  <a16:creationId xmlns:a16="http://schemas.microsoft.com/office/drawing/2014/main" id="{DAAF72F5-62E1-9341-BB2C-21F7EAD4FE34}"/>
                </a:ext>
              </a:extLst>
            </p:cNvPr>
            <p:cNvSpPr>
              <a:spLocks noChangeArrowheads="1"/>
            </p:cNvSpPr>
            <p:nvPr/>
          </p:nvSpPr>
          <p:spPr bwMode="auto">
            <a:xfrm>
              <a:off x="4330" y="2496"/>
              <a:ext cx="986" cy="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500" b="1"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Warps accessing</a:t>
              </a: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79" name="Rectangle 90">
              <a:extLst>
                <a:ext uri="{FF2B5EF4-FFF2-40B4-BE49-F238E27FC236}">
                  <a16:creationId xmlns:a16="http://schemas.microsoft.com/office/drawing/2014/main" id="{37CA6D3D-E6C3-0C48-83A8-B2F5E767BC65}"/>
                </a:ext>
              </a:extLst>
            </p:cNvPr>
            <p:cNvSpPr>
              <a:spLocks noChangeArrowheads="1"/>
            </p:cNvSpPr>
            <p:nvPr/>
          </p:nvSpPr>
          <p:spPr bwMode="auto">
            <a:xfrm>
              <a:off x="4372" y="2635"/>
              <a:ext cx="1042"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500" b="1"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memory hierarchy</a:t>
              </a: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80" name="Rectangle 91">
              <a:extLst>
                <a:ext uri="{FF2B5EF4-FFF2-40B4-BE49-F238E27FC236}">
                  <a16:creationId xmlns:a16="http://schemas.microsoft.com/office/drawing/2014/main" id="{83F4AF8B-1822-2748-8C19-DC655F233760}"/>
                </a:ext>
              </a:extLst>
            </p:cNvPr>
            <p:cNvSpPr>
              <a:spLocks noChangeArrowheads="1"/>
            </p:cNvSpPr>
            <p:nvPr/>
          </p:nvSpPr>
          <p:spPr bwMode="auto">
            <a:xfrm>
              <a:off x="3079" y="998"/>
              <a:ext cx="1125" cy="694"/>
            </a:xfrm>
            <a:prstGeom prst="rect">
              <a:avLst/>
            </a:prstGeom>
            <a:solidFill>
              <a:srgbClr val="FFCC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81" name="Rectangle 92">
              <a:extLst>
                <a:ext uri="{FF2B5EF4-FFF2-40B4-BE49-F238E27FC236}">
                  <a16:creationId xmlns:a16="http://schemas.microsoft.com/office/drawing/2014/main" id="{B9EB6500-2260-3B4E-9BBB-375153B4DD2C}"/>
                </a:ext>
              </a:extLst>
            </p:cNvPr>
            <p:cNvSpPr>
              <a:spLocks noChangeArrowheads="1"/>
            </p:cNvSpPr>
            <p:nvPr/>
          </p:nvSpPr>
          <p:spPr bwMode="auto">
            <a:xfrm>
              <a:off x="3079" y="998"/>
              <a:ext cx="1125" cy="694"/>
            </a:xfrm>
            <a:prstGeom prst="rect">
              <a:avLst/>
            </a:prstGeom>
            <a:noFill/>
            <a:ln w="11113"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82" name="Rectangle 93">
              <a:extLst>
                <a:ext uri="{FF2B5EF4-FFF2-40B4-BE49-F238E27FC236}">
                  <a16:creationId xmlns:a16="http://schemas.microsoft.com/office/drawing/2014/main" id="{D4C78DC0-F7B6-C54D-9B2B-04F637AF9B7B}"/>
                </a:ext>
              </a:extLst>
            </p:cNvPr>
            <p:cNvSpPr>
              <a:spLocks noChangeArrowheads="1"/>
            </p:cNvSpPr>
            <p:nvPr/>
          </p:nvSpPr>
          <p:spPr bwMode="auto">
            <a:xfrm>
              <a:off x="3166" y="1085"/>
              <a:ext cx="951" cy="130"/>
            </a:xfrm>
            <a:prstGeom prst="rect">
              <a:avLst/>
            </a:prstGeom>
            <a:solidFill>
              <a:srgbClr val="FFBFD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83" name="Rectangle 94">
              <a:extLst>
                <a:ext uri="{FF2B5EF4-FFF2-40B4-BE49-F238E27FC236}">
                  <a16:creationId xmlns:a16="http://schemas.microsoft.com/office/drawing/2014/main" id="{8496DCAC-7521-C14C-8BA1-3E0182F680A4}"/>
                </a:ext>
              </a:extLst>
            </p:cNvPr>
            <p:cNvSpPr>
              <a:spLocks noChangeArrowheads="1"/>
            </p:cNvSpPr>
            <p:nvPr/>
          </p:nvSpPr>
          <p:spPr bwMode="auto">
            <a:xfrm>
              <a:off x="3166" y="1085"/>
              <a:ext cx="951" cy="130"/>
            </a:xfrm>
            <a:prstGeom prst="rect">
              <a:avLst/>
            </a:prstGeom>
            <a:noFill/>
            <a:ln w="11113"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84" name="Rectangle 95">
              <a:extLst>
                <a:ext uri="{FF2B5EF4-FFF2-40B4-BE49-F238E27FC236}">
                  <a16:creationId xmlns:a16="http://schemas.microsoft.com/office/drawing/2014/main" id="{CB592180-29EB-7C4C-A43E-F8F73A877946}"/>
                </a:ext>
              </a:extLst>
            </p:cNvPr>
            <p:cNvSpPr>
              <a:spLocks noChangeArrowheads="1"/>
            </p:cNvSpPr>
            <p:nvPr/>
          </p:nvSpPr>
          <p:spPr bwMode="auto">
            <a:xfrm>
              <a:off x="3255" y="1078"/>
              <a:ext cx="801"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5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Thread Warp 3</a:t>
              </a: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85" name="Rectangle 96">
              <a:extLst>
                <a:ext uri="{FF2B5EF4-FFF2-40B4-BE49-F238E27FC236}">
                  <a16:creationId xmlns:a16="http://schemas.microsoft.com/office/drawing/2014/main" id="{14C66D13-F1F6-D94C-A723-FC2E6705AD24}"/>
                </a:ext>
              </a:extLst>
            </p:cNvPr>
            <p:cNvSpPr>
              <a:spLocks noChangeArrowheads="1"/>
            </p:cNvSpPr>
            <p:nvPr/>
          </p:nvSpPr>
          <p:spPr bwMode="auto">
            <a:xfrm>
              <a:off x="3166" y="1215"/>
              <a:ext cx="951" cy="130"/>
            </a:xfrm>
            <a:prstGeom prst="rect">
              <a:avLst/>
            </a:prstGeom>
            <a:solidFill>
              <a:srgbClr val="FFD5E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86" name="Rectangle 97">
              <a:extLst>
                <a:ext uri="{FF2B5EF4-FFF2-40B4-BE49-F238E27FC236}">
                  <a16:creationId xmlns:a16="http://schemas.microsoft.com/office/drawing/2014/main" id="{D0C415B5-8951-0247-BD4F-A975684A8D84}"/>
                </a:ext>
              </a:extLst>
            </p:cNvPr>
            <p:cNvSpPr>
              <a:spLocks noChangeArrowheads="1"/>
            </p:cNvSpPr>
            <p:nvPr/>
          </p:nvSpPr>
          <p:spPr bwMode="auto">
            <a:xfrm>
              <a:off x="3166" y="1215"/>
              <a:ext cx="951" cy="130"/>
            </a:xfrm>
            <a:prstGeom prst="rect">
              <a:avLst/>
            </a:prstGeom>
            <a:noFill/>
            <a:ln w="11113"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87" name="Rectangle 98">
              <a:extLst>
                <a:ext uri="{FF2B5EF4-FFF2-40B4-BE49-F238E27FC236}">
                  <a16:creationId xmlns:a16="http://schemas.microsoft.com/office/drawing/2014/main" id="{9639E5B7-930F-364E-8238-0241626C4CCD}"/>
                </a:ext>
              </a:extLst>
            </p:cNvPr>
            <p:cNvSpPr>
              <a:spLocks noChangeArrowheads="1"/>
            </p:cNvSpPr>
            <p:nvPr/>
          </p:nvSpPr>
          <p:spPr bwMode="auto">
            <a:xfrm>
              <a:off x="3255" y="1211"/>
              <a:ext cx="801"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5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Thread Warp 8</a:t>
              </a: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88" name="Freeform 99">
              <a:extLst>
                <a:ext uri="{FF2B5EF4-FFF2-40B4-BE49-F238E27FC236}">
                  <a16:creationId xmlns:a16="http://schemas.microsoft.com/office/drawing/2014/main" id="{D6FE6C0C-012A-334C-AA61-DBBDB341D375}"/>
                </a:ext>
              </a:extLst>
            </p:cNvPr>
            <p:cNvSpPr>
              <a:spLocks/>
            </p:cNvSpPr>
            <p:nvPr/>
          </p:nvSpPr>
          <p:spPr bwMode="auto">
            <a:xfrm>
              <a:off x="3631" y="1367"/>
              <a:ext cx="21" cy="21"/>
            </a:xfrm>
            <a:custGeom>
              <a:avLst/>
              <a:gdLst>
                <a:gd name="T0" fmla="*/ 0 w 49"/>
                <a:gd name="T1" fmla="*/ 0 h 50"/>
                <a:gd name="T2" fmla="*/ 0 w 49"/>
                <a:gd name="T3" fmla="*/ 0 h 50"/>
                <a:gd name="T4" fmla="*/ 0 w 49"/>
                <a:gd name="T5" fmla="*/ 0 h 50"/>
                <a:gd name="T6" fmla="*/ 0 w 49"/>
                <a:gd name="T7" fmla="*/ 0 h 50"/>
                <a:gd name="T8" fmla="*/ 0 w 49"/>
                <a:gd name="T9" fmla="*/ 0 h 50"/>
                <a:gd name="T10" fmla="*/ 0 w 49"/>
                <a:gd name="T11" fmla="*/ 0 h 50"/>
                <a:gd name="T12" fmla="*/ 0 60000 65536"/>
                <a:gd name="T13" fmla="*/ 0 60000 65536"/>
                <a:gd name="T14" fmla="*/ 0 60000 65536"/>
                <a:gd name="T15" fmla="*/ 0 60000 65536"/>
                <a:gd name="T16" fmla="*/ 0 60000 65536"/>
                <a:gd name="T17" fmla="*/ 0 60000 65536"/>
                <a:gd name="T18" fmla="*/ 0 w 49"/>
                <a:gd name="T19" fmla="*/ 0 h 50"/>
                <a:gd name="T20" fmla="*/ 49 w 49"/>
                <a:gd name="T21" fmla="*/ 50 h 50"/>
              </a:gdLst>
              <a:ahLst/>
              <a:cxnLst>
                <a:cxn ang="T12">
                  <a:pos x="T0" y="T1"/>
                </a:cxn>
                <a:cxn ang="T13">
                  <a:pos x="T2" y="T3"/>
                </a:cxn>
                <a:cxn ang="T14">
                  <a:pos x="T4" y="T5"/>
                </a:cxn>
                <a:cxn ang="T15">
                  <a:pos x="T6" y="T7"/>
                </a:cxn>
                <a:cxn ang="T16">
                  <a:pos x="T8" y="T9"/>
                </a:cxn>
                <a:cxn ang="T17">
                  <a:pos x="T10" y="T11"/>
                </a:cxn>
              </a:cxnLst>
              <a:rect l="T18" t="T19" r="T20" b="T21"/>
              <a:pathLst>
                <a:path w="49" h="50">
                  <a:moveTo>
                    <a:pt x="0" y="25"/>
                  </a:moveTo>
                  <a:cubicBezTo>
                    <a:pt x="0" y="11"/>
                    <a:pt x="11" y="0"/>
                    <a:pt x="24" y="0"/>
                  </a:cubicBezTo>
                  <a:cubicBezTo>
                    <a:pt x="38" y="0"/>
                    <a:pt x="49" y="11"/>
                    <a:pt x="49" y="25"/>
                  </a:cubicBezTo>
                  <a:cubicBezTo>
                    <a:pt x="49" y="25"/>
                    <a:pt x="49" y="25"/>
                    <a:pt x="49" y="25"/>
                  </a:cubicBezTo>
                  <a:cubicBezTo>
                    <a:pt x="49" y="39"/>
                    <a:pt x="38" y="50"/>
                    <a:pt x="24" y="50"/>
                  </a:cubicBezTo>
                  <a:cubicBezTo>
                    <a:pt x="11" y="50"/>
                    <a:pt x="0" y="39"/>
                    <a:pt x="0" y="25"/>
                  </a:cubicBezTo>
                </a:path>
              </a:pathLst>
            </a:custGeom>
            <a:solidFill>
              <a:srgbClr val="000000"/>
            </a:solidFill>
            <a:ln w="0">
              <a:solidFill>
                <a:srgbClr val="000000"/>
              </a:solidFill>
              <a:round/>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89" name="Freeform 100">
              <a:extLst>
                <a:ext uri="{FF2B5EF4-FFF2-40B4-BE49-F238E27FC236}">
                  <a16:creationId xmlns:a16="http://schemas.microsoft.com/office/drawing/2014/main" id="{49C315DE-E95C-C14B-87DC-110B542BD4BA}"/>
                </a:ext>
              </a:extLst>
            </p:cNvPr>
            <p:cNvSpPr>
              <a:spLocks/>
            </p:cNvSpPr>
            <p:nvPr/>
          </p:nvSpPr>
          <p:spPr bwMode="auto">
            <a:xfrm>
              <a:off x="3631" y="1367"/>
              <a:ext cx="21" cy="21"/>
            </a:xfrm>
            <a:custGeom>
              <a:avLst/>
              <a:gdLst>
                <a:gd name="T0" fmla="*/ 0 w 21"/>
                <a:gd name="T1" fmla="*/ 11 h 21"/>
                <a:gd name="T2" fmla="*/ 10 w 21"/>
                <a:gd name="T3" fmla="*/ 0 h 21"/>
                <a:gd name="T4" fmla="*/ 21 w 21"/>
                <a:gd name="T5" fmla="*/ 11 h 21"/>
                <a:gd name="T6" fmla="*/ 21 w 21"/>
                <a:gd name="T7" fmla="*/ 11 h 21"/>
                <a:gd name="T8" fmla="*/ 10 w 21"/>
                <a:gd name="T9" fmla="*/ 21 h 21"/>
                <a:gd name="T10" fmla="*/ 0 w 21"/>
                <a:gd name="T11" fmla="*/ 11 h 21"/>
                <a:gd name="T12" fmla="*/ 0 60000 65536"/>
                <a:gd name="T13" fmla="*/ 0 60000 65536"/>
                <a:gd name="T14" fmla="*/ 0 60000 65536"/>
                <a:gd name="T15" fmla="*/ 0 60000 65536"/>
                <a:gd name="T16" fmla="*/ 0 60000 65536"/>
                <a:gd name="T17" fmla="*/ 0 60000 65536"/>
                <a:gd name="T18" fmla="*/ 0 w 21"/>
                <a:gd name="T19" fmla="*/ 0 h 21"/>
                <a:gd name="T20" fmla="*/ 21 w 21"/>
                <a:gd name="T21" fmla="*/ 21 h 21"/>
              </a:gdLst>
              <a:ahLst/>
              <a:cxnLst>
                <a:cxn ang="T12">
                  <a:pos x="T0" y="T1"/>
                </a:cxn>
                <a:cxn ang="T13">
                  <a:pos x="T2" y="T3"/>
                </a:cxn>
                <a:cxn ang="T14">
                  <a:pos x="T4" y="T5"/>
                </a:cxn>
                <a:cxn ang="T15">
                  <a:pos x="T6" y="T7"/>
                </a:cxn>
                <a:cxn ang="T16">
                  <a:pos x="T8" y="T9"/>
                </a:cxn>
                <a:cxn ang="T17">
                  <a:pos x="T10" y="T11"/>
                </a:cxn>
              </a:cxnLst>
              <a:rect l="T18" t="T19" r="T20" b="T21"/>
              <a:pathLst>
                <a:path w="21" h="21">
                  <a:moveTo>
                    <a:pt x="0" y="11"/>
                  </a:moveTo>
                  <a:cubicBezTo>
                    <a:pt x="0" y="4"/>
                    <a:pt x="5" y="0"/>
                    <a:pt x="10" y="0"/>
                  </a:cubicBezTo>
                  <a:cubicBezTo>
                    <a:pt x="16" y="0"/>
                    <a:pt x="21" y="4"/>
                    <a:pt x="21" y="11"/>
                  </a:cubicBezTo>
                  <a:cubicBezTo>
                    <a:pt x="21" y="11"/>
                    <a:pt x="21" y="11"/>
                    <a:pt x="21" y="11"/>
                  </a:cubicBezTo>
                  <a:cubicBezTo>
                    <a:pt x="21" y="17"/>
                    <a:pt x="16" y="21"/>
                    <a:pt x="10" y="21"/>
                  </a:cubicBezTo>
                  <a:cubicBezTo>
                    <a:pt x="5" y="21"/>
                    <a:pt x="0" y="17"/>
                    <a:pt x="0" y="11"/>
                  </a:cubicBezTo>
                </a:path>
              </a:pathLst>
            </a:custGeom>
            <a:noFill/>
            <a:ln w="3175"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90" name="Freeform 101">
              <a:extLst>
                <a:ext uri="{FF2B5EF4-FFF2-40B4-BE49-F238E27FC236}">
                  <a16:creationId xmlns:a16="http://schemas.microsoft.com/office/drawing/2014/main" id="{FB5C0108-2EB9-9143-AEB1-C1875D10C163}"/>
                </a:ext>
              </a:extLst>
            </p:cNvPr>
            <p:cNvSpPr>
              <a:spLocks/>
            </p:cNvSpPr>
            <p:nvPr/>
          </p:nvSpPr>
          <p:spPr bwMode="auto">
            <a:xfrm>
              <a:off x="3631" y="1410"/>
              <a:ext cx="21" cy="22"/>
            </a:xfrm>
            <a:custGeom>
              <a:avLst/>
              <a:gdLst>
                <a:gd name="T0" fmla="*/ 0 w 49"/>
                <a:gd name="T1" fmla="*/ 0 h 50"/>
                <a:gd name="T2" fmla="*/ 0 w 49"/>
                <a:gd name="T3" fmla="*/ 0 h 50"/>
                <a:gd name="T4" fmla="*/ 0 w 49"/>
                <a:gd name="T5" fmla="*/ 0 h 50"/>
                <a:gd name="T6" fmla="*/ 0 w 49"/>
                <a:gd name="T7" fmla="*/ 0 h 50"/>
                <a:gd name="T8" fmla="*/ 0 w 49"/>
                <a:gd name="T9" fmla="*/ 0 h 50"/>
                <a:gd name="T10" fmla="*/ 0 w 49"/>
                <a:gd name="T11" fmla="*/ 0 h 50"/>
                <a:gd name="T12" fmla="*/ 0 60000 65536"/>
                <a:gd name="T13" fmla="*/ 0 60000 65536"/>
                <a:gd name="T14" fmla="*/ 0 60000 65536"/>
                <a:gd name="T15" fmla="*/ 0 60000 65536"/>
                <a:gd name="T16" fmla="*/ 0 60000 65536"/>
                <a:gd name="T17" fmla="*/ 0 60000 65536"/>
                <a:gd name="T18" fmla="*/ 0 w 49"/>
                <a:gd name="T19" fmla="*/ 0 h 50"/>
                <a:gd name="T20" fmla="*/ 49 w 49"/>
                <a:gd name="T21" fmla="*/ 50 h 50"/>
              </a:gdLst>
              <a:ahLst/>
              <a:cxnLst>
                <a:cxn ang="T12">
                  <a:pos x="T0" y="T1"/>
                </a:cxn>
                <a:cxn ang="T13">
                  <a:pos x="T2" y="T3"/>
                </a:cxn>
                <a:cxn ang="T14">
                  <a:pos x="T4" y="T5"/>
                </a:cxn>
                <a:cxn ang="T15">
                  <a:pos x="T6" y="T7"/>
                </a:cxn>
                <a:cxn ang="T16">
                  <a:pos x="T8" y="T9"/>
                </a:cxn>
                <a:cxn ang="T17">
                  <a:pos x="T10" y="T11"/>
                </a:cxn>
              </a:cxnLst>
              <a:rect l="T18" t="T19" r="T20" b="T21"/>
              <a:pathLst>
                <a:path w="49" h="50">
                  <a:moveTo>
                    <a:pt x="0" y="25"/>
                  </a:moveTo>
                  <a:cubicBezTo>
                    <a:pt x="0" y="11"/>
                    <a:pt x="11" y="0"/>
                    <a:pt x="24" y="0"/>
                  </a:cubicBezTo>
                  <a:cubicBezTo>
                    <a:pt x="38" y="0"/>
                    <a:pt x="49" y="11"/>
                    <a:pt x="49" y="25"/>
                  </a:cubicBezTo>
                  <a:cubicBezTo>
                    <a:pt x="49" y="25"/>
                    <a:pt x="49" y="25"/>
                    <a:pt x="49" y="25"/>
                  </a:cubicBezTo>
                  <a:cubicBezTo>
                    <a:pt x="49" y="39"/>
                    <a:pt x="38" y="50"/>
                    <a:pt x="24" y="50"/>
                  </a:cubicBezTo>
                  <a:cubicBezTo>
                    <a:pt x="11" y="50"/>
                    <a:pt x="0" y="39"/>
                    <a:pt x="0" y="25"/>
                  </a:cubicBezTo>
                </a:path>
              </a:pathLst>
            </a:custGeom>
            <a:solidFill>
              <a:srgbClr val="000000"/>
            </a:solidFill>
            <a:ln w="0">
              <a:solidFill>
                <a:srgbClr val="000000"/>
              </a:solidFill>
              <a:round/>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91" name="Freeform 102">
              <a:extLst>
                <a:ext uri="{FF2B5EF4-FFF2-40B4-BE49-F238E27FC236}">
                  <a16:creationId xmlns:a16="http://schemas.microsoft.com/office/drawing/2014/main" id="{DB1BD8BF-D60D-AE4D-A0DC-41A23818A10D}"/>
                </a:ext>
              </a:extLst>
            </p:cNvPr>
            <p:cNvSpPr>
              <a:spLocks/>
            </p:cNvSpPr>
            <p:nvPr/>
          </p:nvSpPr>
          <p:spPr bwMode="auto">
            <a:xfrm>
              <a:off x="3631" y="1410"/>
              <a:ext cx="21" cy="22"/>
            </a:xfrm>
            <a:custGeom>
              <a:avLst/>
              <a:gdLst>
                <a:gd name="T0" fmla="*/ 0 w 21"/>
                <a:gd name="T1" fmla="*/ 11 h 22"/>
                <a:gd name="T2" fmla="*/ 10 w 21"/>
                <a:gd name="T3" fmla="*/ 0 h 22"/>
                <a:gd name="T4" fmla="*/ 21 w 21"/>
                <a:gd name="T5" fmla="*/ 11 h 22"/>
                <a:gd name="T6" fmla="*/ 21 w 21"/>
                <a:gd name="T7" fmla="*/ 11 h 22"/>
                <a:gd name="T8" fmla="*/ 10 w 21"/>
                <a:gd name="T9" fmla="*/ 22 h 22"/>
                <a:gd name="T10" fmla="*/ 0 w 21"/>
                <a:gd name="T11" fmla="*/ 11 h 22"/>
                <a:gd name="T12" fmla="*/ 0 60000 65536"/>
                <a:gd name="T13" fmla="*/ 0 60000 65536"/>
                <a:gd name="T14" fmla="*/ 0 60000 65536"/>
                <a:gd name="T15" fmla="*/ 0 60000 65536"/>
                <a:gd name="T16" fmla="*/ 0 60000 65536"/>
                <a:gd name="T17" fmla="*/ 0 60000 65536"/>
                <a:gd name="T18" fmla="*/ 0 w 21"/>
                <a:gd name="T19" fmla="*/ 0 h 22"/>
                <a:gd name="T20" fmla="*/ 21 w 21"/>
                <a:gd name="T21" fmla="*/ 22 h 22"/>
              </a:gdLst>
              <a:ahLst/>
              <a:cxnLst>
                <a:cxn ang="T12">
                  <a:pos x="T0" y="T1"/>
                </a:cxn>
                <a:cxn ang="T13">
                  <a:pos x="T2" y="T3"/>
                </a:cxn>
                <a:cxn ang="T14">
                  <a:pos x="T4" y="T5"/>
                </a:cxn>
                <a:cxn ang="T15">
                  <a:pos x="T6" y="T7"/>
                </a:cxn>
                <a:cxn ang="T16">
                  <a:pos x="T8" y="T9"/>
                </a:cxn>
                <a:cxn ang="T17">
                  <a:pos x="T10" y="T11"/>
                </a:cxn>
              </a:cxnLst>
              <a:rect l="T18" t="T19" r="T20" b="T21"/>
              <a:pathLst>
                <a:path w="21" h="22">
                  <a:moveTo>
                    <a:pt x="0" y="11"/>
                  </a:moveTo>
                  <a:cubicBezTo>
                    <a:pt x="0" y="5"/>
                    <a:pt x="5" y="0"/>
                    <a:pt x="10" y="0"/>
                  </a:cubicBezTo>
                  <a:cubicBezTo>
                    <a:pt x="16" y="0"/>
                    <a:pt x="21" y="5"/>
                    <a:pt x="21" y="11"/>
                  </a:cubicBezTo>
                  <a:cubicBezTo>
                    <a:pt x="21" y="11"/>
                    <a:pt x="21" y="11"/>
                    <a:pt x="21" y="11"/>
                  </a:cubicBezTo>
                  <a:cubicBezTo>
                    <a:pt x="21" y="17"/>
                    <a:pt x="16" y="22"/>
                    <a:pt x="10" y="22"/>
                  </a:cubicBezTo>
                  <a:cubicBezTo>
                    <a:pt x="5" y="22"/>
                    <a:pt x="0" y="17"/>
                    <a:pt x="0" y="11"/>
                  </a:cubicBezTo>
                </a:path>
              </a:pathLst>
            </a:custGeom>
            <a:noFill/>
            <a:ln w="3175"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92" name="Freeform 103">
              <a:extLst>
                <a:ext uri="{FF2B5EF4-FFF2-40B4-BE49-F238E27FC236}">
                  <a16:creationId xmlns:a16="http://schemas.microsoft.com/office/drawing/2014/main" id="{6652280C-2158-7F43-8757-43EC3F418769}"/>
                </a:ext>
              </a:extLst>
            </p:cNvPr>
            <p:cNvSpPr>
              <a:spLocks/>
            </p:cNvSpPr>
            <p:nvPr/>
          </p:nvSpPr>
          <p:spPr bwMode="auto">
            <a:xfrm>
              <a:off x="3631" y="1453"/>
              <a:ext cx="21" cy="22"/>
            </a:xfrm>
            <a:custGeom>
              <a:avLst/>
              <a:gdLst>
                <a:gd name="T0" fmla="*/ 0 w 49"/>
                <a:gd name="T1" fmla="*/ 0 h 49"/>
                <a:gd name="T2" fmla="*/ 0 w 49"/>
                <a:gd name="T3" fmla="*/ 0 h 49"/>
                <a:gd name="T4" fmla="*/ 0 w 49"/>
                <a:gd name="T5" fmla="*/ 0 h 49"/>
                <a:gd name="T6" fmla="*/ 0 w 49"/>
                <a:gd name="T7" fmla="*/ 0 h 49"/>
                <a:gd name="T8" fmla="*/ 0 w 49"/>
                <a:gd name="T9" fmla="*/ 0 h 49"/>
                <a:gd name="T10" fmla="*/ 0 w 49"/>
                <a:gd name="T11" fmla="*/ 0 h 49"/>
                <a:gd name="T12" fmla="*/ 0 60000 65536"/>
                <a:gd name="T13" fmla="*/ 0 60000 65536"/>
                <a:gd name="T14" fmla="*/ 0 60000 65536"/>
                <a:gd name="T15" fmla="*/ 0 60000 65536"/>
                <a:gd name="T16" fmla="*/ 0 60000 65536"/>
                <a:gd name="T17" fmla="*/ 0 60000 65536"/>
                <a:gd name="T18" fmla="*/ 0 w 49"/>
                <a:gd name="T19" fmla="*/ 0 h 49"/>
                <a:gd name="T20" fmla="*/ 49 w 49"/>
                <a:gd name="T21" fmla="*/ 49 h 49"/>
              </a:gdLst>
              <a:ahLst/>
              <a:cxnLst>
                <a:cxn ang="T12">
                  <a:pos x="T0" y="T1"/>
                </a:cxn>
                <a:cxn ang="T13">
                  <a:pos x="T2" y="T3"/>
                </a:cxn>
                <a:cxn ang="T14">
                  <a:pos x="T4" y="T5"/>
                </a:cxn>
                <a:cxn ang="T15">
                  <a:pos x="T6" y="T7"/>
                </a:cxn>
                <a:cxn ang="T16">
                  <a:pos x="T8" y="T9"/>
                </a:cxn>
                <a:cxn ang="T17">
                  <a:pos x="T10" y="T11"/>
                </a:cxn>
              </a:cxnLst>
              <a:rect l="T18" t="T19" r="T20" b="T21"/>
              <a:pathLst>
                <a:path w="49" h="49">
                  <a:moveTo>
                    <a:pt x="0" y="24"/>
                  </a:moveTo>
                  <a:cubicBezTo>
                    <a:pt x="0" y="11"/>
                    <a:pt x="11" y="0"/>
                    <a:pt x="24" y="0"/>
                  </a:cubicBezTo>
                  <a:cubicBezTo>
                    <a:pt x="38" y="0"/>
                    <a:pt x="49" y="11"/>
                    <a:pt x="49" y="24"/>
                  </a:cubicBezTo>
                  <a:cubicBezTo>
                    <a:pt x="49" y="24"/>
                    <a:pt x="49" y="24"/>
                    <a:pt x="49" y="24"/>
                  </a:cubicBezTo>
                  <a:cubicBezTo>
                    <a:pt x="49" y="38"/>
                    <a:pt x="38" y="49"/>
                    <a:pt x="24" y="49"/>
                  </a:cubicBezTo>
                  <a:cubicBezTo>
                    <a:pt x="11" y="49"/>
                    <a:pt x="0" y="38"/>
                    <a:pt x="0" y="24"/>
                  </a:cubicBezTo>
                </a:path>
              </a:pathLst>
            </a:custGeom>
            <a:solidFill>
              <a:srgbClr val="000000"/>
            </a:solidFill>
            <a:ln w="0">
              <a:solidFill>
                <a:srgbClr val="000000"/>
              </a:solidFill>
              <a:round/>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93" name="Freeform 104">
              <a:extLst>
                <a:ext uri="{FF2B5EF4-FFF2-40B4-BE49-F238E27FC236}">
                  <a16:creationId xmlns:a16="http://schemas.microsoft.com/office/drawing/2014/main" id="{A4E5B4E6-D2A8-EF4D-A340-989939F8BD9B}"/>
                </a:ext>
              </a:extLst>
            </p:cNvPr>
            <p:cNvSpPr>
              <a:spLocks/>
            </p:cNvSpPr>
            <p:nvPr/>
          </p:nvSpPr>
          <p:spPr bwMode="auto">
            <a:xfrm>
              <a:off x="3631" y="1453"/>
              <a:ext cx="21" cy="22"/>
            </a:xfrm>
            <a:custGeom>
              <a:avLst/>
              <a:gdLst>
                <a:gd name="T0" fmla="*/ 0 w 21"/>
                <a:gd name="T1" fmla="*/ 11 h 22"/>
                <a:gd name="T2" fmla="*/ 10 w 21"/>
                <a:gd name="T3" fmla="*/ 0 h 22"/>
                <a:gd name="T4" fmla="*/ 21 w 21"/>
                <a:gd name="T5" fmla="*/ 11 h 22"/>
                <a:gd name="T6" fmla="*/ 21 w 21"/>
                <a:gd name="T7" fmla="*/ 11 h 22"/>
                <a:gd name="T8" fmla="*/ 10 w 21"/>
                <a:gd name="T9" fmla="*/ 22 h 22"/>
                <a:gd name="T10" fmla="*/ 0 w 21"/>
                <a:gd name="T11" fmla="*/ 11 h 22"/>
                <a:gd name="T12" fmla="*/ 0 60000 65536"/>
                <a:gd name="T13" fmla="*/ 0 60000 65536"/>
                <a:gd name="T14" fmla="*/ 0 60000 65536"/>
                <a:gd name="T15" fmla="*/ 0 60000 65536"/>
                <a:gd name="T16" fmla="*/ 0 60000 65536"/>
                <a:gd name="T17" fmla="*/ 0 60000 65536"/>
                <a:gd name="T18" fmla="*/ 0 w 21"/>
                <a:gd name="T19" fmla="*/ 0 h 22"/>
                <a:gd name="T20" fmla="*/ 21 w 21"/>
                <a:gd name="T21" fmla="*/ 22 h 22"/>
              </a:gdLst>
              <a:ahLst/>
              <a:cxnLst>
                <a:cxn ang="T12">
                  <a:pos x="T0" y="T1"/>
                </a:cxn>
                <a:cxn ang="T13">
                  <a:pos x="T2" y="T3"/>
                </a:cxn>
                <a:cxn ang="T14">
                  <a:pos x="T4" y="T5"/>
                </a:cxn>
                <a:cxn ang="T15">
                  <a:pos x="T6" y="T7"/>
                </a:cxn>
                <a:cxn ang="T16">
                  <a:pos x="T8" y="T9"/>
                </a:cxn>
                <a:cxn ang="T17">
                  <a:pos x="T10" y="T11"/>
                </a:cxn>
              </a:cxnLst>
              <a:rect l="T18" t="T19" r="T20" b="T21"/>
              <a:pathLst>
                <a:path w="21" h="22">
                  <a:moveTo>
                    <a:pt x="0" y="11"/>
                  </a:moveTo>
                  <a:cubicBezTo>
                    <a:pt x="0" y="5"/>
                    <a:pt x="5" y="0"/>
                    <a:pt x="10" y="0"/>
                  </a:cubicBezTo>
                  <a:cubicBezTo>
                    <a:pt x="16" y="0"/>
                    <a:pt x="21" y="5"/>
                    <a:pt x="21" y="11"/>
                  </a:cubicBezTo>
                  <a:cubicBezTo>
                    <a:pt x="21" y="11"/>
                    <a:pt x="21" y="11"/>
                    <a:pt x="21" y="11"/>
                  </a:cubicBezTo>
                  <a:cubicBezTo>
                    <a:pt x="21" y="17"/>
                    <a:pt x="16" y="22"/>
                    <a:pt x="10" y="22"/>
                  </a:cubicBezTo>
                  <a:cubicBezTo>
                    <a:pt x="5" y="22"/>
                    <a:pt x="0" y="17"/>
                    <a:pt x="0" y="11"/>
                  </a:cubicBezTo>
                </a:path>
              </a:pathLst>
            </a:custGeom>
            <a:noFill/>
            <a:ln w="3175"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94" name="Line 105">
              <a:extLst>
                <a:ext uri="{FF2B5EF4-FFF2-40B4-BE49-F238E27FC236}">
                  <a16:creationId xmlns:a16="http://schemas.microsoft.com/office/drawing/2014/main" id="{637C5F20-8406-994A-86E5-2B7A391010F0}"/>
                </a:ext>
              </a:extLst>
            </p:cNvPr>
            <p:cNvSpPr>
              <a:spLocks noChangeShapeType="1"/>
            </p:cNvSpPr>
            <p:nvPr/>
          </p:nvSpPr>
          <p:spPr bwMode="auto">
            <a:xfrm>
              <a:off x="3641" y="1627"/>
              <a:ext cx="1" cy="140"/>
            </a:xfrm>
            <a:prstGeom prst="line">
              <a:avLst/>
            </a:prstGeom>
            <a:noFill/>
            <a:ln w="17463" cap="rnd">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95" name="Freeform 106">
              <a:extLst>
                <a:ext uri="{FF2B5EF4-FFF2-40B4-BE49-F238E27FC236}">
                  <a16:creationId xmlns:a16="http://schemas.microsoft.com/office/drawing/2014/main" id="{B748C062-AEE0-ED46-84E0-73400100AD74}"/>
                </a:ext>
              </a:extLst>
            </p:cNvPr>
            <p:cNvSpPr>
              <a:spLocks/>
            </p:cNvSpPr>
            <p:nvPr/>
          </p:nvSpPr>
          <p:spPr bwMode="auto">
            <a:xfrm>
              <a:off x="3606" y="1750"/>
              <a:ext cx="71" cy="72"/>
            </a:xfrm>
            <a:custGeom>
              <a:avLst/>
              <a:gdLst>
                <a:gd name="T0" fmla="*/ 0 w 164"/>
                <a:gd name="T1" fmla="*/ 0 h 165"/>
                <a:gd name="T2" fmla="*/ 0 w 164"/>
                <a:gd name="T3" fmla="*/ 0 h 165"/>
                <a:gd name="T4" fmla="*/ 0 w 164"/>
                <a:gd name="T5" fmla="*/ 0 h 165"/>
                <a:gd name="T6" fmla="*/ 0 w 164"/>
                <a:gd name="T7" fmla="*/ 0 h 165"/>
                <a:gd name="T8" fmla="*/ 0 w 164"/>
                <a:gd name="T9" fmla="*/ 0 h 165"/>
                <a:gd name="T10" fmla="*/ 0 60000 65536"/>
                <a:gd name="T11" fmla="*/ 0 60000 65536"/>
                <a:gd name="T12" fmla="*/ 0 60000 65536"/>
                <a:gd name="T13" fmla="*/ 0 60000 65536"/>
                <a:gd name="T14" fmla="*/ 0 60000 65536"/>
                <a:gd name="T15" fmla="*/ 0 w 164"/>
                <a:gd name="T16" fmla="*/ 0 h 165"/>
                <a:gd name="T17" fmla="*/ 164 w 164"/>
                <a:gd name="T18" fmla="*/ 165 h 165"/>
              </a:gdLst>
              <a:ahLst/>
              <a:cxnLst>
                <a:cxn ang="T10">
                  <a:pos x="T0" y="T1"/>
                </a:cxn>
                <a:cxn ang="T11">
                  <a:pos x="T2" y="T3"/>
                </a:cxn>
                <a:cxn ang="T12">
                  <a:pos x="T4" y="T5"/>
                </a:cxn>
                <a:cxn ang="T13">
                  <a:pos x="T6" y="T7"/>
                </a:cxn>
                <a:cxn ang="T14">
                  <a:pos x="T8" y="T9"/>
                </a:cxn>
              </a:cxnLst>
              <a:rect l="T15" t="T16" r="T17" b="T18"/>
              <a:pathLst>
                <a:path w="164" h="165">
                  <a:moveTo>
                    <a:pt x="82" y="165"/>
                  </a:moveTo>
                  <a:lnTo>
                    <a:pt x="0" y="0"/>
                  </a:lnTo>
                  <a:cubicBezTo>
                    <a:pt x="52" y="26"/>
                    <a:pt x="113" y="26"/>
                    <a:pt x="164" y="0"/>
                  </a:cubicBezTo>
                  <a:lnTo>
                    <a:pt x="82" y="165"/>
                  </a:lnTo>
                  <a:close/>
                </a:path>
              </a:pathLst>
            </a:custGeom>
            <a:solidFill>
              <a:srgbClr val="000000"/>
            </a:solidFill>
            <a:ln w="0">
              <a:solidFill>
                <a:srgbClr val="000000"/>
              </a:solidFill>
              <a:round/>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96" name="Freeform 107">
              <a:extLst>
                <a:ext uri="{FF2B5EF4-FFF2-40B4-BE49-F238E27FC236}">
                  <a16:creationId xmlns:a16="http://schemas.microsoft.com/office/drawing/2014/main" id="{EBCC4B88-2BBF-244B-8B69-C8F4D0C58D9D}"/>
                </a:ext>
              </a:extLst>
            </p:cNvPr>
            <p:cNvSpPr>
              <a:spLocks/>
            </p:cNvSpPr>
            <p:nvPr/>
          </p:nvSpPr>
          <p:spPr bwMode="auto">
            <a:xfrm>
              <a:off x="2993" y="950"/>
              <a:ext cx="648" cy="2807"/>
            </a:xfrm>
            <a:custGeom>
              <a:avLst/>
              <a:gdLst>
                <a:gd name="T0" fmla="*/ 648 w 648"/>
                <a:gd name="T1" fmla="*/ 3813 h 2751"/>
                <a:gd name="T2" fmla="*/ 648 w 648"/>
                <a:gd name="T3" fmla="*/ 4032 h 2751"/>
                <a:gd name="T4" fmla="*/ 0 w 648"/>
                <a:gd name="T5" fmla="*/ 4032 h 2751"/>
                <a:gd name="T6" fmla="*/ 0 w 648"/>
                <a:gd name="T7" fmla="*/ 0 h 2751"/>
                <a:gd name="T8" fmla="*/ 648 w 648"/>
                <a:gd name="T9" fmla="*/ 0 h 2751"/>
                <a:gd name="T10" fmla="*/ 648 w 648"/>
                <a:gd name="T11" fmla="*/ 80 h 2751"/>
                <a:gd name="T12" fmla="*/ 0 60000 65536"/>
                <a:gd name="T13" fmla="*/ 0 60000 65536"/>
                <a:gd name="T14" fmla="*/ 0 60000 65536"/>
                <a:gd name="T15" fmla="*/ 0 60000 65536"/>
                <a:gd name="T16" fmla="*/ 0 60000 65536"/>
                <a:gd name="T17" fmla="*/ 0 60000 65536"/>
                <a:gd name="T18" fmla="*/ 0 w 648"/>
                <a:gd name="T19" fmla="*/ 0 h 2751"/>
                <a:gd name="T20" fmla="*/ 648 w 648"/>
                <a:gd name="T21" fmla="*/ 2751 h 2751"/>
              </a:gdLst>
              <a:ahLst/>
              <a:cxnLst>
                <a:cxn ang="T12">
                  <a:pos x="T0" y="T1"/>
                </a:cxn>
                <a:cxn ang="T13">
                  <a:pos x="T2" y="T3"/>
                </a:cxn>
                <a:cxn ang="T14">
                  <a:pos x="T4" y="T5"/>
                </a:cxn>
                <a:cxn ang="T15">
                  <a:pos x="T6" y="T7"/>
                </a:cxn>
                <a:cxn ang="T16">
                  <a:pos x="T8" y="T9"/>
                </a:cxn>
                <a:cxn ang="T17">
                  <a:pos x="T10" y="T11"/>
                </a:cxn>
              </a:cxnLst>
              <a:rect l="T18" t="T19" r="T20" b="T21"/>
              <a:pathLst>
                <a:path w="648" h="2751">
                  <a:moveTo>
                    <a:pt x="648" y="2600"/>
                  </a:moveTo>
                  <a:lnTo>
                    <a:pt x="648" y="2751"/>
                  </a:lnTo>
                  <a:lnTo>
                    <a:pt x="0" y="2751"/>
                  </a:lnTo>
                  <a:lnTo>
                    <a:pt x="0" y="0"/>
                  </a:lnTo>
                  <a:lnTo>
                    <a:pt x="648" y="0"/>
                  </a:lnTo>
                  <a:lnTo>
                    <a:pt x="648" y="58"/>
                  </a:lnTo>
                </a:path>
              </a:pathLst>
            </a:custGeom>
            <a:noFill/>
            <a:ln w="17463"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97" name="Freeform 108">
              <a:extLst>
                <a:ext uri="{FF2B5EF4-FFF2-40B4-BE49-F238E27FC236}">
                  <a16:creationId xmlns:a16="http://schemas.microsoft.com/office/drawing/2014/main" id="{6B979DFB-E4C8-4A44-B53A-916E05A32673}"/>
                </a:ext>
              </a:extLst>
            </p:cNvPr>
            <p:cNvSpPr>
              <a:spLocks/>
            </p:cNvSpPr>
            <p:nvPr/>
          </p:nvSpPr>
          <p:spPr bwMode="auto">
            <a:xfrm>
              <a:off x="3606" y="1018"/>
              <a:ext cx="71" cy="72"/>
            </a:xfrm>
            <a:custGeom>
              <a:avLst/>
              <a:gdLst>
                <a:gd name="T0" fmla="*/ 0 w 164"/>
                <a:gd name="T1" fmla="*/ 0 h 165"/>
                <a:gd name="T2" fmla="*/ 0 w 164"/>
                <a:gd name="T3" fmla="*/ 0 h 165"/>
                <a:gd name="T4" fmla="*/ 0 w 164"/>
                <a:gd name="T5" fmla="*/ 0 h 165"/>
                <a:gd name="T6" fmla="*/ 0 w 164"/>
                <a:gd name="T7" fmla="*/ 0 h 165"/>
                <a:gd name="T8" fmla="*/ 0 w 164"/>
                <a:gd name="T9" fmla="*/ 0 h 165"/>
                <a:gd name="T10" fmla="*/ 0 60000 65536"/>
                <a:gd name="T11" fmla="*/ 0 60000 65536"/>
                <a:gd name="T12" fmla="*/ 0 60000 65536"/>
                <a:gd name="T13" fmla="*/ 0 60000 65536"/>
                <a:gd name="T14" fmla="*/ 0 60000 65536"/>
                <a:gd name="T15" fmla="*/ 0 w 164"/>
                <a:gd name="T16" fmla="*/ 0 h 165"/>
                <a:gd name="T17" fmla="*/ 164 w 164"/>
                <a:gd name="T18" fmla="*/ 165 h 165"/>
              </a:gdLst>
              <a:ahLst/>
              <a:cxnLst>
                <a:cxn ang="T10">
                  <a:pos x="T0" y="T1"/>
                </a:cxn>
                <a:cxn ang="T11">
                  <a:pos x="T2" y="T3"/>
                </a:cxn>
                <a:cxn ang="T12">
                  <a:pos x="T4" y="T5"/>
                </a:cxn>
                <a:cxn ang="T13">
                  <a:pos x="T6" y="T7"/>
                </a:cxn>
                <a:cxn ang="T14">
                  <a:pos x="T8" y="T9"/>
                </a:cxn>
              </a:cxnLst>
              <a:rect l="T15" t="T16" r="T17" b="T18"/>
              <a:pathLst>
                <a:path w="164" h="165">
                  <a:moveTo>
                    <a:pt x="82" y="165"/>
                  </a:moveTo>
                  <a:lnTo>
                    <a:pt x="0" y="0"/>
                  </a:lnTo>
                  <a:cubicBezTo>
                    <a:pt x="52" y="26"/>
                    <a:pt x="113" y="26"/>
                    <a:pt x="164" y="0"/>
                  </a:cubicBezTo>
                  <a:lnTo>
                    <a:pt x="82" y="165"/>
                  </a:lnTo>
                  <a:close/>
                </a:path>
              </a:pathLst>
            </a:custGeom>
            <a:solidFill>
              <a:srgbClr val="000000"/>
            </a:solidFill>
            <a:ln w="0">
              <a:solidFill>
                <a:srgbClr val="000000"/>
              </a:solidFill>
              <a:round/>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98" name="Rectangle 109">
              <a:extLst>
                <a:ext uri="{FF2B5EF4-FFF2-40B4-BE49-F238E27FC236}">
                  <a16:creationId xmlns:a16="http://schemas.microsoft.com/office/drawing/2014/main" id="{0363BDB1-F7F6-AE4B-9CA9-C864E6FB273C}"/>
                </a:ext>
              </a:extLst>
            </p:cNvPr>
            <p:cNvSpPr>
              <a:spLocks noChangeArrowheads="1"/>
            </p:cNvSpPr>
            <p:nvPr/>
          </p:nvSpPr>
          <p:spPr bwMode="auto">
            <a:xfrm>
              <a:off x="3166" y="3468"/>
              <a:ext cx="951" cy="13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99" name="Rectangle 110">
              <a:extLst>
                <a:ext uri="{FF2B5EF4-FFF2-40B4-BE49-F238E27FC236}">
                  <a16:creationId xmlns:a16="http://schemas.microsoft.com/office/drawing/2014/main" id="{892C6088-0F85-5242-8C81-C34E079C21FA}"/>
                </a:ext>
              </a:extLst>
            </p:cNvPr>
            <p:cNvSpPr>
              <a:spLocks noChangeArrowheads="1"/>
            </p:cNvSpPr>
            <p:nvPr/>
          </p:nvSpPr>
          <p:spPr bwMode="auto">
            <a:xfrm>
              <a:off x="3166" y="3468"/>
              <a:ext cx="951" cy="130"/>
            </a:xfrm>
            <a:prstGeom prst="rect">
              <a:avLst/>
            </a:prstGeom>
            <a:noFill/>
            <a:ln w="11113"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600" name="Rectangle 111">
              <a:extLst>
                <a:ext uri="{FF2B5EF4-FFF2-40B4-BE49-F238E27FC236}">
                  <a16:creationId xmlns:a16="http://schemas.microsoft.com/office/drawing/2014/main" id="{196FBC25-6511-F640-9AC8-DC330BD4C9DF}"/>
                </a:ext>
              </a:extLst>
            </p:cNvPr>
            <p:cNvSpPr>
              <a:spLocks noChangeArrowheads="1"/>
            </p:cNvSpPr>
            <p:nvPr/>
          </p:nvSpPr>
          <p:spPr bwMode="auto">
            <a:xfrm>
              <a:off x="3388" y="3459"/>
              <a:ext cx="534"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5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Writeback</a:t>
              </a: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601" name="Rectangle 112">
              <a:extLst>
                <a:ext uri="{FF2B5EF4-FFF2-40B4-BE49-F238E27FC236}">
                  <a16:creationId xmlns:a16="http://schemas.microsoft.com/office/drawing/2014/main" id="{A8A714B5-DBF3-AA42-B58B-9CB0E828E8C6}"/>
                </a:ext>
              </a:extLst>
            </p:cNvPr>
            <p:cNvSpPr>
              <a:spLocks noChangeArrowheads="1"/>
            </p:cNvSpPr>
            <p:nvPr/>
          </p:nvSpPr>
          <p:spPr bwMode="auto">
            <a:xfrm>
              <a:off x="4344" y="1023"/>
              <a:ext cx="911" cy="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500" b="1"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Warps available</a:t>
              </a: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602" name="Rectangle 113">
              <a:extLst>
                <a:ext uri="{FF2B5EF4-FFF2-40B4-BE49-F238E27FC236}">
                  <a16:creationId xmlns:a16="http://schemas.microsoft.com/office/drawing/2014/main" id="{3094FAE2-91CD-5A4D-8653-FF845DF4B465}"/>
                </a:ext>
              </a:extLst>
            </p:cNvPr>
            <p:cNvSpPr>
              <a:spLocks noChangeArrowheads="1"/>
            </p:cNvSpPr>
            <p:nvPr/>
          </p:nvSpPr>
          <p:spPr bwMode="auto">
            <a:xfrm>
              <a:off x="4435" y="1162"/>
              <a:ext cx="825"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500" b="1"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for scheduling</a:t>
              </a: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603" name="Freeform 114">
              <a:extLst>
                <a:ext uri="{FF2B5EF4-FFF2-40B4-BE49-F238E27FC236}">
                  <a16:creationId xmlns:a16="http://schemas.microsoft.com/office/drawing/2014/main" id="{21CBC687-C7AA-9E4A-BC93-2DFAC238E7B5}"/>
                </a:ext>
              </a:extLst>
            </p:cNvPr>
            <p:cNvSpPr>
              <a:spLocks/>
            </p:cNvSpPr>
            <p:nvPr/>
          </p:nvSpPr>
          <p:spPr bwMode="auto">
            <a:xfrm>
              <a:off x="3674" y="2374"/>
              <a:ext cx="21" cy="22"/>
            </a:xfrm>
            <a:custGeom>
              <a:avLst/>
              <a:gdLst>
                <a:gd name="T0" fmla="*/ 0 w 49"/>
                <a:gd name="T1" fmla="*/ 0 h 50"/>
                <a:gd name="T2" fmla="*/ 0 w 49"/>
                <a:gd name="T3" fmla="*/ 0 h 50"/>
                <a:gd name="T4" fmla="*/ 0 w 49"/>
                <a:gd name="T5" fmla="*/ 0 h 50"/>
                <a:gd name="T6" fmla="*/ 0 w 49"/>
                <a:gd name="T7" fmla="*/ 0 h 50"/>
                <a:gd name="T8" fmla="*/ 0 w 49"/>
                <a:gd name="T9" fmla="*/ 0 h 50"/>
                <a:gd name="T10" fmla="*/ 0 w 49"/>
                <a:gd name="T11" fmla="*/ 0 h 50"/>
                <a:gd name="T12" fmla="*/ 0 60000 65536"/>
                <a:gd name="T13" fmla="*/ 0 60000 65536"/>
                <a:gd name="T14" fmla="*/ 0 60000 65536"/>
                <a:gd name="T15" fmla="*/ 0 60000 65536"/>
                <a:gd name="T16" fmla="*/ 0 60000 65536"/>
                <a:gd name="T17" fmla="*/ 0 60000 65536"/>
                <a:gd name="T18" fmla="*/ 0 w 49"/>
                <a:gd name="T19" fmla="*/ 0 h 50"/>
                <a:gd name="T20" fmla="*/ 49 w 49"/>
                <a:gd name="T21" fmla="*/ 50 h 50"/>
              </a:gdLst>
              <a:ahLst/>
              <a:cxnLst>
                <a:cxn ang="T12">
                  <a:pos x="T0" y="T1"/>
                </a:cxn>
                <a:cxn ang="T13">
                  <a:pos x="T2" y="T3"/>
                </a:cxn>
                <a:cxn ang="T14">
                  <a:pos x="T4" y="T5"/>
                </a:cxn>
                <a:cxn ang="T15">
                  <a:pos x="T6" y="T7"/>
                </a:cxn>
                <a:cxn ang="T16">
                  <a:pos x="T8" y="T9"/>
                </a:cxn>
                <a:cxn ang="T17">
                  <a:pos x="T10" y="T11"/>
                </a:cxn>
              </a:cxnLst>
              <a:rect l="T18" t="T19" r="T20" b="T21"/>
              <a:pathLst>
                <a:path w="49" h="50">
                  <a:moveTo>
                    <a:pt x="0" y="25"/>
                  </a:moveTo>
                  <a:cubicBezTo>
                    <a:pt x="0" y="12"/>
                    <a:pt x="11" y="0"/>
                    <a:pt x="24" y="0"/>
                  </a:cubicBezTo>
                  <a:cubicBezTo>
                    <a:pt x="38" y="0"/>
                    <a:pt x="49" y="12"/>
                    <a:pt x="49" y="25"/>
                  </a:cubicBezTo>
                  <a:cubicBezTo>
                    <a:pt x="49" y="25"/>
                    <a:pt x="49" y="25"/>
                    <a:pt x="49" y="25"/>
                  </a:cubicBezTo>
                  <a:cubicBezTo>
                    <a:pt x="49" y="39"/>
                    <a:pt x="38" y="50"/>
                    <a:pt x="24" y="50"/>
                  </a:cubicBezTo>
                  <a:cubicBezTo>
                    <a:pt x="11" y="50"/>
                    <a:pt x="0" y="39"/>
                    <a:pt x="0" y="25"/>
                  </a:cubicBezTo>
                </a:path>
              </a:pathLst>
            </a:custGeom>
            <a:solidFill>
              <a:srgbClr val="000000"/>
            </a:solidFill>
            <a:ln w="0">
              <a:solidFill>
                <a:srgbClr val="000000"/>
              </a:solidFill>
              <a:round/>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604" name="Freeform 115">
              <a:extLst>
                <a:ext uri="{FF2B5EF4-FFF2-40B4-BE49-F238E27FC236}">
                  <a16:creationId xmlns:a16="http://schemas.microsoft.com/office/drawing/2014/main" id="{044EFE44-6550-224A-8350-43E9FBD122E3}"/>
                </a:ext>
              </a:extLst>
            </p:cNvPr>
            <p:cNvSpPr>
              <a:spLocks/>
            </p:cNvSpPr>
            <p:nvPr/>
          </p:nvSpPr>
          <p:spPr bwMode="auto">
            <a:xfrm>
              <a:off x="3674" y="2374"/>
              <a:ext cx="21" cy="22"/>
            </a:xfrm>
            <a:custGeom>
              <a:avLst/>
              <a:gdLst>
                <a:gd name="T0" fmla="*/ 0 w 21"/>
                <a:gd name="T1" fmla="*/ 11 h 22"/>
                <a:gd name="T2" fmla="*/ 10 w 21"/>
                <a:gd name="T3" fmla="*/ 0 h 22"/>
                <a:gd name="T4" fmla="*/ 21 w 21"/>
                <a:gd name="T5" fmla="*/ 11 h 22"/>
                <a:gd name="T6" fmla="*/ 21 w 21"/>
                <a:gd name="T7" fmla="*/ 11 h 22"/>
                <a:gd name="T8" fmla="*/ 10 w 21"/>
                <a:gd name="T9" fmla="*/ 22 h 22"/>
                <a:gd name="T10" fmla="*/ 0 w 21"/>
                <a:gd name="T11" fmla="*/ 11 h 22"/>
                <a:gd name="T12" fmla="*/ 0 60000 65536"/>
                <a:gd name="T13" fmla="*/ 0 60000 65536"/>
                <a:gd name="T14" fmla="*/ 0 60000 65536"/>
                <a:gd name="T15" fmla="*/ 0 60000 65536"/>
                <a:gd name="T16" fmla="*/ 0 60000 65536"/>
                <a:gd name="T17" fmla="*/ 0 60000 65536"/>
                <a:gd name="T18" fmla="*/ 0 w 21"/>
                <a:gd name="T19" fmla="*/ 0 h 22"/>
                <a:gd name="T20" fmla="*/ 21 w 21"/>
                <a:gd name="T21" fmla="*/ 22 h 22"/>
              </a:gdLst>
              <a:ahLst/>
              <a:cxnLst>
                <a:cxn ang="T12">
                  <a:pos x="T0" y="T1"/>
                </a:cxn>
                <a:cxn ang="T13">
                  <a:pos x="T2" y="T3"/>
                </a:cxn>
                <a:cxn ang="T14">
                  <a:pos x="T4" y="T5"/>
                </a:cxn>
                <a:cxn ang="T15">
                  <a:pos x="T6" y="T7"/>
                </a:cxn>
                <a:cxn ang="T16">
                  <a:pos x="T8" y="T9"/>
                </a:cxn>
                <a:cxn ang="T17">
                  <a:pos x="T10" y="T11"/>
                </a:cxn>
              </a:cxnLst>
              <a:rect l="T18" t="T19" r="T20" b="T21"/>
              <a:pathLst>
                <a:path w="21" h="22">
                  <a:moveTo>
                    <a:pt x="0" y="11"/>
                  </a:moveTo>
                  <a:cubicBezTo>
                    <a:pt x="0" y="5"/>
                    <a:pt x="5" y="0"/>
                    <a:pt x="10" y="0"/>
                  </a:cubicBezTo>
                  <a:cubicBezTo>
                    <a:pt x="17" y="0"/>
                    <a:pt x="21" y="5"/>
                    <a:pt x="21" y="11"/>
                  </a:cubicBezTo>
                  <a:cubicBezTo>
                    <a:pt x="21" y="11"/>
                    <a:pt x="21" y="11"/>
                    <a:pt x="21" y="11"/>
                  </a:cubicBezTo>
                  <a:cubicBezTo>
                    <a:pt x="21" y="17"/>
                    <a:pt x="17" y="22"/>
                    <a:pt x="10" y="22"/>
                  </a:cubicBezTo>
                  <a:cubicBezTo>
                    <a:pt x="5" y="22"/>
                    <a:pt x="0" y="17"/>
                    <a:pt x="0" y="11"/>
                  </a:cubicBezTo>
                </a:path>
              </a:pathLst>
            </a:custGeom>
            <a:noFill/>
            <a:ln w="3175"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605" name="Freeform 116">
              <a:extLst>
                <a:ext uri="{FF2B5EF4-FFF2-40B4-BE49-F238E27FC236}">
                  <a16:creationId xmlns:a16="http://schemas.microsoft.com/office/drawing/2014/main" id="{031D9DB4-1152-AE46-9316-FA24B0A206C0}"/>
                </a:ext>
              </a:extLst>
            </p:cNvPr>
            <p:cNvSpPr>
              <a:spLocks/>
            </p:cNvSpPr>
            <p:nvPr/>
          </p:nvSpPr>
          <p:spPr bwMode="auto">
            <a:xfrm>
              <a:off x="3760" y="2374"/>
              <a:ext cx="22" cy="22"/>
            </a:xfrm>
            <a:custGeom>
              <a:avLst/>
              <a:gdLst>
                <a:gd name="T0" fmla="*/ 0 w 49"/>
                <a:gd name="T1" fmla="*/ 0 h 50"/>
                <a:gd name="T2" fmla="*/ 0 w 49"/>
                <a:gd name="T3" fmla="*/ 0 h 50"/>
                <a:gd name="T4" fmla="*/ 0 w 49"/>
                <a:gd name="T5" fmla="*/ 0 h 50"/>
                <a:gd name="T6" fmla="*/ 0 w 49"/>
                <a:gd name="T7" fmla="*/ 0 h 50"/>
                <a:gd name="T8" fmla="*/ 0 w 49"/>
                <a:gd name="T9" fmla="*/ 0 h 50"/>
                <a:gd name="T10" fmla="*/ 0 w 49"/>
                <a:gd name="T11" fmla="*/ 0 h 50"/>
                <a:gd name="T12" fmla="*/ 0 60000 65536"/>
                <a:gd name="T13" fmla="*/ 0 60000 65536"/>
                <a:gd name="T14" fmla="*/ 0 60000 65536"/>
                <a:gd name="T15" fmla="*/ 0 60000 65536"/>
                <a:gd name="T16" fmla="*/ 0 60000 65536"/>
                <a:gd name="T17" fmla="*/ 0 60000 65536"/>
                <a:gd name="T18" fmla="*/ 0 w 49"/>
                <a:gd name="T19" fmla="*/ 0 h 50"/>
                <a:gd name="T20" fmla="*/ 49 w 49"/>
                <a:gd name="T21" fmla="*/ 50 h 50"/>
              </a:gdLst>
              <a:ahLst/>
              <a:cxnLst>
                <a:cxn ang="T12">
                  <a:pos x="T0" y="T1"/>
                </a:cxn>
                <a:cxn ang="T13">
                  <a:pos x="T2" y="T3"/>
                </a:cxn>
                <a:cxn ang="T14">
                  <a:pos x="T4" y="T5"/>
                </a:cxn>
                <a:cxn ang="T15">
                  <a:pos x="T6" y="T7"/>
                </a:cxn>
                <a:cxn ang="T16">
                  <a:pos x="T8" y="T9"/>
                </a:cxn>
                <a:cxn ang="T17">
                  <a:pos x="T10" y="T11"/>
                </a:cxn>
              </a:cxnLst>
              <a:rect l="T18" t="T19" r="T20" b="T21"/>
              <a:pathLst>
                <a:path w="49" h="50">
                  <a:moveTo>
                    <a:pt x="0" y="25"/>
                  </a:moveTo>
                  <a:cubicBezTo>
                    <a:pt x="0" y="12"/>
                    <a:pt x="11" y="0"/>
                    <a:pt x="25" y="0"/>
                  </a:cubicBezTo>
                  <a:cubicBezTo>
                    <a:pt x="38" y="0"/>
                    <a:pt x="49" y="12"/>
                    <a:pt x="49" y="25"/>
                  </a:cubicBezTo>
                  <a:cubicBezTo>
                    <a:pt x="49" y="25"/>
                    <a:pt x="49" y="25"/>
                    <a:pt x="49" y="25"/>
                  </a:cubicBezTo>
                  <a:cubicBezTo>
                    <a:pt x="49" y="39"/>
                    <a:pt x="38" y="50"/>
                    <a:pt x="25" y="50"/>
                  </a:cubicBezTo>
                  <a:cubicBezTo>
                    <a:pt x="11" y="50"/>
                    <a:pt x="0" y="39"/>
                    <a:pt x="0" y="25"/>
                  </a:cubicBezTo>
                </a:path>
              </a:pathLst>
            </a:custGeom>
            <a:solidFill>
              <a:srgbClr val="000000"/>
            </a:solidFill>
            <a:ln w="0">
              <a:solidFill>
                <a:srgbClr val="000000"/>
              </a:solidFill>
              <a:round/>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606" name="Freeform 117">
              <a:extLst>
                <a:ext uri="{FF2B5EF4-FFF2-40B4-BE49-F238E27FC236}">
                  <a16:creationId xmlns:a16="http://schemas.microsoft.com/office/drawing/2014/main" id="{2882D622-186D-F04A-93CE-667609C5DC7B}"/>
                </a:ext>
              </a:extLst>
            </p:cNvPr>
            <p:cNvSpPr>
              <a:spLocks/>
            </p:cNvSpPr>
            <p:nvPr/>
          </p:nvSpPr>
          <p:spPr bwMode="auto">
            <a:xfrm>
              <a:off x="3760" y="2374"/>
              <a:ext cx="22" cy="22"/>
            </a:xfrm>
            <a:custGeom>
              <a:avLst/>
              <a:gdLst>
                <a:gd name="T0" fmla="*/ 0 w 22"/>
                <a:gd name="T1" fmla="*/ 11 h 22"/>
                <a:gd name="T2" fmla="*/ 11 w 22"/>
                <a:gd name="T3" fmla="*/ 0 h 22"/>
                <a:gd name="T4" fmla="*/ 22 w 22"/>
                <a:gd name="T5" fmla="*/ 11 h 22"/>
                <a:gd name="T6" fmla="*/ 22 w 22"/>
                <a:gd name="T7" fmla="*/ 11 h 22"/>
                <a:gd name="T8" fmla="*/ 11 w 22"/>
                <a:gd name="T9" fmla="*/ 22 h 22"/>
                <a:gd name="T10" fmla="*/ 0 w 22"/>
                <a:gd name="T11" fmla="*/ 11 h 22"/>
                <a:gd name="T12" fmla="*/ 0 60000 65536"/>
                <a:gd name="T13" fmla="*/ 0 60000 65536"/>
                <a:gd name="T14" fmla="*/ 0 60000 65536"/>
                <a:gd name="T15" fmla="*/ 0 60000 65536"/>
                <a:gd name="T16" fmla="*/ 0 60000 65536"/>
                <a:gd name="T17" fmla="*/ 0 60000 65536"/>
                <a:gd name="T18" fmla="*/ 0 w 22"/>
                <a:gd name="T19" fmla="*/ 0 h 22"/>
                <a:gd name="T20" fmla="*/ 22 w 22"/>
                <a:gd name="T21" fmla="*/ 22 h 22"/>
              </a:gdLst>
              <a:ahLst/>
              <a:cxnLst>
                <a:cxn ang="T12">
                  <a:pos x="T0" y="T1"/>
                </a:cxn>
                <a:cxn ang="T13">
                  <a:pos x="T2" y="T3"/>
                </a:cxn>
                <a:cxn ang="T14">
                  <a:pos x="T4" y="T5"/>
                </a:cxn>
                <a:cxn ang="T15">
                  <a:pos x="T6" y="T7"/>
                </a:cxn>
                <a:cxn ang="T16">
                  <a:pos x="T8" y="T9"/>
                </a:cxn>
                <a:cxn ang="T17">
                  <a:pos x="T10" y="T11"/>
                </a:cxn>
              </a:cxnLst>
              <a:rect l="T18" t="T19" r="T20" b="T21"/>
              <a:pathLst>
                <a:path w="22" h="22">
                  <a:moveTo>
                    <a:pt x="0" y="11"/>
                  </a:moveTo>
                  <a:cubicBezTo>
                    <a:pt x="0" y="5"/>
                    <a:pt x="5" y="0"/>
                    <a:pt x="11" y="0"/>
                  </a:cubicBezTo>
                  <a:cubicBezTo>
                    <a:pt x="17" y="0"/>
                    <a:pt x="22" y="5"/>
                    <a:pt x="22" y="11"/>
                  </a:cubicBezTo>
                  <a:cubicBezTo>
                    <a:pt x="22" y="11"/>
                    <a:pt x="22" y="11"/>
                    <a:pt x="22" y="11"/>
                  </a:cubicBezTo>
                  <a:cubicBezTo>
                    <a:pt x="22" y="17"/>
                    <a:pt x="17" y="22"/>
                    <a:pt x="11" y="22"/>
                  </a:cubicBezTo>
                  <a:cubicBezTo>
                    <a:pt x="5" y="22"/>
                    <a:pt x="0" y="17"/>
                    <a:pt x="0" y="11"/>
                  </a:cubicBezTo>
                </a:path>
              </a:pathLst>
            </a:custGeom>
            <a:noFill/>
            <a:ln w="3175"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607" name="Freeform 118">
              <a:extLst>
                <a:ext uri="{FF2B5EF4-FFF2-40B4-BE49-F238E27FC236}">
                  <a16:creationId xmlns:a16="http://schemas.microsoft.com/office/drawing/2014/main" id="{B9FEC758-D64B-514F-8F3E-F5BE07D7413C}"/>
                </a:ext>
              </a:extLst>
            </p:cNvPr>
            <p:cNvSpPr>
              <a:spLocks/>
            </p:cNvSpPr>
            <p:nvPr/>
          </p:nvSpPr>
          <p:spPr bwMode="auto">
            <a:xfrm>
              <a:off x="3847" y="2374"/>
              <a:ext cx="22" cy="22"/>
            </a:xfrm>
            <a:custGeom>
              <a:avLst/>
              <a:gdLst>
                <a:gd name="T0" fmla="*/ 0 w 50"/>
                <a:gd name="T1" fmla="*/ 0 h 50"/>
                <a:gd name="T2" fmla="*/ 0 w 50"/>
                <a:gd name="T3" fmla="*/ 0 h 50"/>
                <a:gd name="T4" fmla="*/ 0 w 50"/>
                <a:gd name="T5" fmla="*/ 0 h 50"/>
                <a:gd name="T6" fmla="*/ 0 w 50"/>
                <a:gd name="T7" fmla="*/ 0 h 50"/>
                <a:gd name="T8" fmla="*/ 0 w 50"/>
                <a:gd name="T9" fmla="*/ 0 h 50"/>
                <a:gd name="T10" fmla="*/ 0 w 50"/>
                <a:gd name="T11" fmla="*/ 0 h 50"/>
                <a:gd name="T12" fmla="*/ 0 60000 65536"/>
                <a:gd name="T13" fmla="*/ 0 60000 65536"/>
                <a:gd name="T14" fmla="*/ 0 60000 65536"/>
                <a:gd name="T15" fmla="*/ 0 60000 65536"/>
                <a:gd name="T16" fmla="*/ 0 60000 65536"/>
                <a:gd name="T17" fmla="*/ 0 60000 65536"/>
                <a:gd name="T18" fmla="*/ 0 w 50"/>
                <a:gd name="T19" fmla="*/ 0 h 50"/>
                <a:gd name="T20" fmla="*/ 50 w 50"/>
                <a:gd name="T21" fmla="*/ 50 h 50"/>
              </a:gdLst>
              <a:ahLst/>
              <a:cxnLst>
                <a:cxn ang="T12">
                  <a:pos x="T0" y="T1"/>
                </a:cxn>
                <a:cxn ang="T13">
                  <a:pos x="T2" y="T3"/>
                </a:cxn>
                <a:cxn ang="T14">
                  <a:pos x="T4" y="T5"/>
                </a:cxn>
                <a:cxn ang="T15">
                  <a:pos x="T6" y="T7"/>
                </a:cxn>
                <a:cxn ang="T16">
                  <a:pos x="T8" y="T9"/>
                </a:cxn>
                <a:cxn ang="T17">
                  <a:pos x="T10" y="T11"/>
                </a:cxn>
              </a:cxnLst>
              <a:rect l="T18" t="T19" r="T20" b="T21"/>
              <a:pathLst>
                <a:path w="50" h="50">
                  <a:moveTo>
                    <a:pt x="0" y="25"/>
                  </a:moveTo>
                  <a:cubicBezTo>
                    <a:pt x="0" y="12"/>
                    <a:pt x="11" y="0"/>
                    <a:pt x="25" y="0"/>
                  </a:cubicBezTo>
                  <a:cubicBezTo>
                    <a:pt x="39" y="0"/>
                    <a:pt x="50" y="12"/>
                    <a:pt x="50" y="25"/>
                  </a:cubicBezTo>
                  <a:cubicBezTo>
                    <a:pt x="50" y="25"/>
                    <a:pt x="50" y="25"/>
                    <a:pt x="50" y="25"/>
                  </a:cubicBezTo>
                  <a:cubicBezTo>
                    <a:pt x="50" y="39"/>
                    <a:pt x="39" y="50"/>
                    <a:pt x="25" y="50"/>
                  </a:cubicBezTo>
                  <a:cubicBezTo>
                    <a:pt x="11" y="50"/>
                    <a:pt x="0" y="39"/>
                    <a:pt x="0" y="25"/>
                  </a:cubicBezTo>
                </a:path>
              </a:pathLst>
            </a:custGeom>
            <a:solidFill>
              <a:srgbClr val="000000"/>
            </a:solidFill>
            <a:ln w="0">
              <a:solidFill>
                <a:srgbClr val="000000"/>
              </a:solidFill>
              <a:round/>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608" name="Freeform 119">
              <a:extLst>
                <a:ext uri="{FF2B5EF4-FFF2-40B4-BE49-F238E27FC236}">
                  <a16:creationId xmlns:a16="http://schemas.microsoft.com/office/drawing/2014/main" id="{AECF5A1C-0025-E749-99CE-7B04184F79AE}"/>
                </a:ext>
              </a:extLst>
            </p:cNvPr>
            <p:cNvSpPr>
              <a:spLocks/>
            </p:cNvSpPr>
            <p:nvPr/>
          </p:nvSpPr>
          <p:spPr bwMode="auto">
            <a:xfrm>
              <a:off x="3847" y="2374"/>
              <a:ext cx="22" cy="22"/>
            </a:xfrm>
            <a:custGeom>
              <a:avLst/>
              <a:gdLst>
                <a:gd name="T0" fmla="*/ 0 w 22"/>
                <a:gd name="T1" fmla="*/ 11 h 22"/>
                <a:gd name="T2" fmla="*/ 11 w 22"/>
                <a:gd name="T3" fmla="*/ 0 h 22"/>
                <a:gd name="T4" fmla="*/ 22 w 22"/>
                <a:gd name="T5" fmla="*/ 11 h 22"/>
                <a:gd name="T6" fmla="*/ 22 w 22"/>
                <a:gd name="T7" fmla="*/ 11 h 22"/>
                <a:gd name="T8" fmla="*/ 11 w 22"/>
                <a:gd name="T9" fmla="*/ 22 h 22"/>
                <a:gd name="T10" fmla="*/ 0 w 22"/>
                <a:gd name="T11" fmla="*/ 11 h 22"/>
                <a:gd name="T12" fmla="*/ 0 60000 65536"/>
                <a:gd name="T13" fmla="*/ 0 60000 65536"/>
                <a:gd name="T14" fmla="*/ 0 60000 65536"/>
                <a:gd name="T15" fmla="*/ 0 60000 65536"/>
                <a:gd name="T16" fmla="*/ 0 60000 65536"/>
                <a:gd name="T17" fmla="*/ 0 60000 65536"/>
                <a:gd name="T18" fmla="*/ 0 w 22"/>
                <a:gd name="T19" fmla="*/ 0 h 22"/>
                <a:gd name="T20" fmla="*/ 22 w 22"/>
                <a:gd name="T21" fmla="*/ 22 h 22"/>
              </a:gdLst>
              <a:ahLst/>
              <a:cxnLst>
                <a:cxn ang="T12">
                  <a:pos x="T0" y="T1"/>
                </a:cxn>
                <a:cxn ang="T13">
                  <a:pos x="T2" y="T3"/>
                </a:cxn>
                <a:cxn ang="T14">
                  <a:pos x="T4" y="T5"/>
                </a:cxn>
                <a:cxn ang="T15">
                  <a:pos x="T6" y="T7"/>
                </a:cxn>
                <a:cxn ang="T16">
                  <a:pos x="T8" y="T9"/>
                </a:cxn>
                <a:cxn ang="T17">
                  <a:pos x="T10" y="T11"/>
                </a:cxn>
              </a:cxnLst>
              <a:rect l="T18" t="T19" r="T20" b="T21"/>
              <a:pathLst>
                <a:path w="22" h="22">
                  <a:moveTo>
                    <a:pt x="0" y="11"/>
                  </a:moveTo>
                  <a:cubicBezTo>
                    <a:pt x="0" y="5"/>
                    <a:pt x="5" y="0"/>
                    <a:pt x="11" y="0"/>
                  </a:cubicBezTo>
                  <a:cubicBezTo>
                    <a:pt x="17" y="0"/>
                    <a:pt x="22" y="5"/>
                    <a:pt x="22" y="11"/>
                  </a:cubicBezTo>
                  <a:cubicBezTo>
                    <a:pt x="22" y="11"/>
                    <a:pt x="22" y="11"/>
                    <a:pt x="22" y="11"/>
                  </a:cubicBezTo>
                  <a:cubicBezTo>
                    <a:pt x="22" y="17"/>
                    <a:pt x="17" y="22"/>
                    <a:pt x="11" y="22"/>
                  </a:cubicBezTo>
                  <a:cubicBezTo>
                    <a:pt x="5" y="22"/>
                    <a:pt x="0" y="17"/>
                    <a:pt x="0" y="11"/>
                  </a:cubicBezTo>
                </a:path>
              </a:pathLst>
            </a:custGeom>
            <a:noFill/>
            <a:ln w="3175"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609" name="Freeform 120">
              <a:extLst>
                <a:ext uri="{FF2B5EF4-FFF2-40B4-BE49-F238E27FC236}">
                  <a16:creationId xmlns:a16="http://schemas.microsoft.com/office/drawing/2014/main" id="{C53D65B4-159B-DB40-800B-FD33DF50A363}"/>
                </a:ext>
              </a:extLst>
            </p:cNvPr>
            <p:cNvSpPr>
              <a:spLocks/>
            </p:cNvSpPr>
            <p:nvPr/>
          </p:nvSpPr>
          <p:spPr bwMode="auto">
            <a:xfrm>
              <a:off x="3674" y="2721"/>
              <a:ext cx="21" cy="21"/>
            </a:xfrm>
            <a:custGeom>
              <a:avLst/>
              <a:gdLst>
                <a:gd name="T0" fmla="*/ 0 w 49"/>
                <a:gd name="T1" fmla="*/ 0 h 49"/>
                <a:gd name="T2" fmla="*/ 0 w 49"/>
                <a:gd name="T3" fmla="*/ 0 h 49"/>
                <a:gd name="T4" fmla="*/ 0 w 49"/>
                <a:gd name="T5" fmla="*/ 0 h 49"/>
                <a:gd name="T6" fmla="*/ 0 w 49"/>
                <a:gd name="T7" fmla="*/ 0 h 49"/>
                <a:gd name="T8" fmla="*/ 0 w 49"/>
                <a:gd name="T9" fmla="*/ 0 h 49"/>
                <a:gd name="T10" fmla="*/ 0 w 49"/>
                <a:gd name="T11" fmla="*/ 0 h 49"/>
                <a:gd name="T12" fmla="*/ 0 60000 65536"/>
                <a:gd name="T13" fmla="*/ 0 60000 65536"/>
                <a:gd name="T14" fmla="*/ 0 60000 65536"/>
                <a:gd name="T15" fmla="*/ 0 60000 65536"/>
                <a:gd name="T16" fmla="*/ 0 60000 65536"/>
                <a:gd name="T17" fmla="*/ 0 60000 65536"/>
                <a:gd name="T18" fmla="*/ 0 w 49"/>
                <a:gd name="T19" fmla="*/ 0 h 49"/>
                <a:gd name="T20" fmla="*/ 49 w 49"/>
                <a:gd name="T21" fmla="*/ 49 h 49"/>
              </a:gdLst>
              <a:ahLst/>
              <a:cxnLst>
                <a:cxn ang="T12">
                  <a:pos x="T0" y="T1"/>
                </a:cxn>
                <a:cxn ang="T13">
                  <a:pos x="T2" y="T3"/>
                </a:cxn>
                <a:cxn ang="T14">
                  <a:pos x="T4" y="T5"/>
                </a:cxn>
                <a:cxn ang="T15">
                  <a:pos x="T6" y="T7"/>
                </a:cxn>
                <a:cxn ang="T16">
                  <a:pos x="T8" y="T9"/>
                </a:cxn>
                <a:cxn ang="T17">
                  <a:pos x="T10" y="T11"/>
                </a:cxn>
              </a:cxnLst>
              <a:rect l="T18" t="T19" r="T20" b="T21"/>
              <a:pathLst>
                <a:path w="49" h="49">
                  <a:moveTo>
                    <a:pt x="0" y="25"/>
                  </a:moveTo>
                  <a:cubicBezTo>
                    <a:pt x="0" y="11"/>
                    <a:pt x="11" y="0"/>
                    <a:pt x="24" y="0"/>
                  </a:cubicBezTo>
                  <a:cubicBezTo>
                    <a:pt x="38" y="0"/>
                    <a:pt x="49" y="11"/>
                    <a:pt x="49" y="25"/>
                  </a:cubicBezTo>
                  <a:cubicBezTo>
                    <a:pt x="49" y="25"/>
                    <a:pt x="49" y="25"/>
                    <a:pt x="49" y="25"/>
                  </a:cubicBezTo>
                  <a:cubicBezTo>
                    <a:pt x="49" y="38"/>
                    <a:pt x="38" y="49"/>
                    <a:pt x="24" y="49"/>
                  </a:cubicBezTo>
                  <a:cubicBezTo>
                    <a:pt x="11" y="49"/>
                    <a:pt x="0" y="38"/>
                    <a:pt x="0" y="25"/>
                  </a:cubicBezTo>
                </a:path>
              </a:pathLst>
            </a:custGeom>
            <a:solidFill>
              <a:srgbClr val="000000"/>
            </a:solidFill>
            <a:ln w="0">
              <a:solidFill>
                <a:srgbClr val="000000"/>
              </a:solidFill>
              <a:round/>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610" name="Freeform 121">
              <a:extLst>
                <a:ext uri="{FF2B5EF4-FFF2-40B4-BE49-F238E27FC236}">
                  <a16:creationId xmlns:a16="http://schemas.microsoft.com/office/drawing/2014/main" id="{3422CF09-FF47-6F45-8A48-B7227EEDB670}"/>
                </a:ext>
              </a:extLst>
            </p:cNvPr>
            <p:cNvSpPr>
              <a:spLocks/>
            </p:cNvSpPr>
            <p:nvPr/>
          </p:nvSpPr>
          <p:spPr bwMode="auto">
            <a:xfrm>
              <a:off x="3674" y="2721"/>
              <a:ext cx="21" cy="21"/>
            </a:xfrm>
            <a:custGeom>
              <a:avLst/>
              <a:gdLst>
                <a:gd name="T0" fmla="*/ 0 w 21"/>
                <a:gd name="T1" fmla="*/ 11 h 21"/>
                <a:gd name="T2" fmla="*/ 10 w 21"/>
                <a:gd name="T3" fmla="*/ 0 h 21"/>
                <a:gd name="T4" fmla="*/ 21 w 21"/>
                <a:gd name="T5" fmla="*/ 11 h 21"/>
                <a:gd name="T6" fmla="*/ 21 w 21"/>
                <a:gd name="T7" fmla="*/ 11 h 21"/>
                <a:gd name="T8" fmla="*/ 10 w 21"/>
                <a:gd name="T9" fmla="*/ 21 h 21"/>
                <a:gd name="T10" fmla="*/ 0 w 21"/>
                <a:gd name="T11" fmla="*/ 11 h 21"/>
                <a:gd name="T12" fmla="*/ 0 60000 65536"/>
                <a:gd name="T13" fmla="*/ 0 60000 65536"/>
                <a:gd name="T14" fmla="*/ 0 60000 65536"/>
                <a:gd name="T15" fmla="*/ 0 60000 65536"/>
                <a:gd name="T16" fmla="*/ 0 60000 65536"/>
                <a:gd name="T17" fmla="*/ 0 60000 65536"/>
                <a:gd name="T18" fmla="*/ 0 w 21"/>
                <a:gd name="T19" fmla="*/ 0 h 21"/>
                <a:gd name="T20" fmla="*/ 21 w 21"/>
                <a:gd name="T21" fmla="*/ 21 h 21"/>
              </a:gdLst>
              <a:ahLst/>
              <a:cxnLst>
                <a:cxn ang="T12">
                  <a:pos x="T0" y="T1"/>
                </a:cxn>
                <a:cxn ang="T13">
                  <a:pos x="T2" y="T3"/>
                </a:cxn>
                <a:cxn ang="T14">
                  <a:pos x="T4" y="T5"/>
                </a:cxn>
                <a:cxn ang="T15">
                  <a:pos x="T6" y="T7"/>
                </a:cxn>
                <a:cxn ang="T16">
                  <a:pos x="T8" y="T9"/>
                </a:cxn>
                <a:cxn ang="T17">
                  <a:pos x="T10" y="T11"/>
                </a:cxn>
              </a:cxnLst>
              <a:rect l="T18" t="T19" r="T20" b="T21"/>
              <a:pathLst>
                <a:path w="21" h="21">
                  <a:moveTo>
                    <a:pt x="0" y="11"/>
                  </a:moveTo>
                  <a:cubicBezTo>
                    <a:pt x="0" y="4"/>
                    <a:pt x="5" y="0"/>
                    <a:pt x="10" y="0"/>
                  </a:cubicBezTo>
                  <a:cubicBezTo>
                    <a:pt x="17" y="0"/>
                    <a:pt x="21" y="4"/>
                    <a:pt x="21" y="11"/>
                  </a:cubicBezTo>
                  <a:cubicBezTo>
                    <a:pt x="21" y="11"/>
                    <a:pt x="21" y="11"/>
                    <a:pt x="21" y="11"/>
                  </a:cubicBezTo>
                  <a:cubicBezTo>
                    <a:pt x="21" y="16"/>
                    <a:pt x="17" y="21"/>
                    <a:pt x="10" y="21"/>
                  </a:cubicBezTo>
                  <a:cubicBezTo>
                    <a:pt x="5" y="21"/>
                    <a:pt x="0" y="16"/>
                    <a:pt x="0" y="11"/>
                  </a:cubicBezTo>
                </a:path>
              </a:pathLst>
            </a:custGeom>
            <a:noFill/>
            <a:ln w="3175"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611" name="Freeform 122">
              <a:extLst>
                <a:ext uri="{FF2B5EF4-FFF2-40B4-BE49-F238E27FC236}">
                  <a16:creationId xmlns:a16="http://schemas.microsoft.com/office/drawing/2014/main" id="{E521BD80-78FC-0A4A-A757-CFF71BA4D16D}"/>
                </a:ext>
              </a:extLst>
            </p:cNvPr>
            <p:cNvSpPr>
              <a:spLocks/>
            </p:cNvSpPr>
            <p:nvPr/>
          </p:nvSpPr>
          <p:spPr bwMode="auto">
            <a:xfrm>
              <a:off x="3760" y="2721"/>
              <a:ext cx="22" cy="21"/>
            </a:xfrm>
            <a:custGeom>
              <a:avLst/>
              <a:gdLst>
                <a:gd name="T0" fmla="*/ 0 w 49"/>
                <a:gd name="T1" fmla="*/ 0 h 49"/>
                <a:gd name="T2" fmla="*/ 0 w 49"/>
                <a:gd name="T3" fmla="*/ 0 h 49"/>
                <a:gd name="T4" fmla="*/ 0 w 49"/>
                <a:gd name="T5" fmla="*/ 0 h 49"/>
                <a:gd name="T6" fmla="*/ 0 w 49"/>
                <a:gd name="T7" fmla="*/ 0 h 49"/>
                <a:gd name="T8" fmla="*/ 0 w 49"/>
                <a:gd name="T9" fmla="*/ 0 h 49"/>
                <a:gd name="T10" fmla="*/ 0 w 49"/>
                <a:gd name="T11" fmla="*/ 0 h 49"/>
                <a:gd name="T12" fmla="*/ 0 60000 65536"/>
                <a:gd name="T13" fmla="*/ 0 60000 65536"/>
                <a:gd name="T14" fmla="*/ 0 60000 65536"/>
                <a:gd name="T15" fmla="*/ 0 60000 65536"/>
                <a:gd name="T16" fmla="*/ 0 60000 65536"/>
                <a:gd name="T17" fmla="*/ 0 60000 65536"/>
                <a:gd name="T18" fmla="*/ 0 w 49"/>
                <a:gd name="T19" fmla="*/ 0 h 49"/>
                <a:gd name="T20" fmla="*/ 49 w 49"/>
                <a:gd name="T21" fmla="*/ 49 h 49"/>
              </a:gdLst>
              <a:ahLst/>
              <a:cxnLst>
                <a:cxn ang="T12">
                  <a:pos x="T0" y="T1"/>
                </a:cxn>
                <a:cxn ang="T13">
                  <a:pos x="T2" y="T3"/>
                </a:cxn>
                <a:cxn ang="T14">
                  <a:pos x="T4" y="T5"/>
                </a:cxn>
                <a:cxn ang="T15">
                  <a:pos x="T6" y="T7"/>
                </a:cxn>
                <a:cxn ang="T16">
                  <a:pos x="T8" y="T9"/>
                </a:cxn>
                <a:cxn ang="T17">
                  <a:pos x="T10" y="T11"/>
                </a:cxn>
              </a:cxnLst>
              <a:rect l="T18" t="T19" r="T20" b="T21"/>
              <a:pathLst>
                <a:path w="49" h="49">
                  <a:moveTo>
                    <a:pt x="0" y="25"/>
                  </a:moveTo>
                  <a:cubicBezTo>
                    <a:pt x="0" y="11"/>
                    <a:pt x="11" y="0"/>
                    <a:pt x="25" y="0"/>
                  </a:cubicBezTo>
                  <a:cubicBezTo>
                    <a:pt x="38" y="0"/>
                    <a:pt x="49" y="11"/>
                    <a:pt x="49" y="25"/>
                  </a:cubicBezTo>
                  <a:cubicBezTo>
                    <a:pt x="49" y="25"/>
                    <a:pt x="49" y="25"/>
                    <a:pt x="49" y="25"/>
                  </a:cubicBezTo>
                  <a:cubicBezTo>
                    <a:pt x="49" y="38"/>
                    <a:pt x="38" y="49"/>
                    <a:pt x="25" y="49"/>
                  </a:cubicBezTo>
                  <a:cubicBezTo>
                    <a:pt x="11" y="49"/>
                    <a:pt x="0" y="38"/>
                    <a:pt x="0" y="25"/>
                  </a:cubicBezTo>
                </a:path>
              </a:pathLst>
            </a:custGeom>
            <a:solidFill>
              <a:srgbClr val="000000"/>
            </a:solidFill>
            <a:ln w="0">
              <a:solidFill>
                <a:srgbClr val="000000"/>
              </a:solidFill>
              <a:round/>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612" name="Freeform 123">
              <a:extLst>
                <a:ext uri="{FF2B5EF4-FFF2-40B4-BE49-F238E27FC236}">
                  <a16:creationId xmlns:a16="http://schemas.microsoft.com/office/drawing/2014/main" id="{D8A2BB7C-3591-B14C-B287-D1CB4CB9E1A9}"/>
                </a:ext>
              </a:extLst>
            </p:cNvPr>
            <p:cNvSpPr>
              <a:spLocks/>
            </p:cNvSpPr>
            <p:nvPr/>
          </p:nvSpPr>
          <p:spPr bwMode="auto">
            <a:xfrm>
              <a:off x="3760" y="2721"/>
              <a:ext cx="22" cy="21"/>
            </a:xfrm>
            <a:custGeom>
              <a:avLst/>
              <a:gdLst>
                <a:gd name="T0" fmla="*/ 0 w 22"/>
                <a:gd name="T1" fmla="*/ 11 h 21"/>
                <a:gd name="T2" fmla="*/ 11 w 22"/>
                <a:gd name="T3" fmla="*/ 0 h 21"/>
                <a:gd name="T4" fmla="*/ 22 w 22"/>
                <a:gd name="T5" fmla="*/ 11 h 21"/>
                <a:gd name="T6" fmla="*/ 22 w 22"/>
                <a:gd name="T7" fmla="*/ 11 h 21"/>
                <a:gd name="T8" fmla="*/ 11 w 22"/>
                <a:gd name="T9" fmla="*/ 21 h 21"/>
                <a:gd name="T10" fmla="*/ 0 w 22"/>
                <a:gd name="T11" fmla="*/ 11 h 21"/>
                <a:gd name="T12" fmla="*/ 0 60000 65536"/>
                <a:gd name="T13" fmla="*/ 0 60000 65536"/>
                <a:gd name="T14" fmla="*/ 0 60000 65536"/>
                <a:gd name="T15" fmla="*/ 0 60000 65536"/>
                <a:gd name="T16" fmla="*/ 0 60000 65536"/>
                <a:gd name="T17" fmla="*/ 0 60000 65536"/>
                <a:gd name="T18" fmla="*/ 0 w 22"/>
                <a:gd name="T19" fmla="*/ 0 h 21"/>
                <a:gd name="T20" fmla="*/ 22 w 22"/>
                <a:gd name="T21" fmla="*/ 21 h 21"/>
              </a:gdLst>
              <a:ahLst/>
              <a:cxnLst>
                <a:cxn ang="T12">
                  <a:pos x="T0" y="T1"/>
                </a:cxn>
                <a:cxn ang="T13">
                  <a:pos x="T2" y="T3"/>
                </a:cxn>
                <a:cxn ang="T14">
                  <a:pos x="T4" y="T5"/>
                </a:cxn>
                <a:cxn ang="T15">
                  <a:pos x="T6" y="T7"/>
                </a:cxn>
                <a:cxn ang="T16">
                  <a:pos x="T8" y="T9"/>
                </a:cxn>
                <a:cxn ang="T17">
                  <a:pos x="T10" y="T11"/>
                </a:cxn>
              </a:cxnLst>
              <a:rect l="T18" t="T19" r="T20" b="T21"/>
              <a:pathLst>
                <a:path w="22" h="21">
                  <a:moveTo>
                    <a:pt x="0" y="11"/>
                  </a:moveTo>
                  <a:cubicBezTo>
                    <a:pt x="0" y="4"/>
                    <a:pt x="5" y="0"/>
                    <a:pt x="11" y="0"/>
                  </a:cubicBezTo>
                  <a:cubicBezTo>
                    <a:pt x="17" y="0"/>
                    <a:pt x="22" y="4"/>
                    <a:pt x="22" y="11"/>
                  </a:cubicBezTo>
                  <a:cubicBezTo>
                    <a:pt x="22" y="11"/>
                    <a:pt x="22" y="11"/>
                    <a:pt x="22" y="11"/>
                  </a:cubicBezTo>
                  <a:cubicBezTo>
                    <a:pt x="22" y="16"/>
                    <a:pt x="17" y="21"/>
                    <a:pt x="11" y="21"/>
                  </a:cubicBezTo>
                  <a:cubicBezTo>
                    <a:pt x="5" y="21"/>
                    <a:pt x="0" y="16"/>
                    <a:pt x="0" y="11"/>
                  </a:cubicBezTo>
                </a:path>
              </a:pathLst>
            </a:custGeom>
            <a:noFill/>
            <a:ln w="3175"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613" name="Freeform 124">
              <a:extLst>
                <a:ext uri="{FF2B5EF4-FFF2-40B4-BE49-F238E27FC236}">
                  <a16:creationId xmlns:a16="http://schemas.microsoft.com/office/drawing/2014/main" id="{BF4DA96D-A108-6D4E-A599-62FE4718B882}"/>
                </a:ext>
              </a:extLst>
            </p:cNvPr>
            <p:cNvSpPr>
              <a:spLocks/>
            </p:cNvSpPr>
            <p:nvPr/>
          </p:nvSpPr>
          <p:spPr bwMode="auto">
            <a:xfrm>
              <a:off x="3847" y="2721"/>
              <a:ext cx="22" cy="21"/>
            </a:xfrm>
            <a:custGeom>
              <a:avLst/>
              <a:gdLst>
                <a:gd name="T0" fmla="*/ 0 w 50"/>
                <a:gd name="T1" fmla="*/ 0 h 49"/>
                <a:gd name="T2" fmla="*/ 0 w 50"/>
                <a:gd name="T3" fmla="*/ 0 h 49"/>
                <a:gd name="T4" fmla="*/ 0 w 50"/>
                <a:gd name="T5" fmla="*/ 0 h 49"/>
                <a:gd name="T6" fmla="*/ 0 w 50"/>
                <a:gd name="T7" fmla="*/ 0 h 49"/>
                <a:gd name="T8" fmla="*/ 0 w 50"/>
                <a:gd name="T9" fmla="*/ 0 h 49"/>
                <a:gd name="T10" fmla="*/ 0 w 50"/>
                <a:gd name="T11" fmla="*/ 0 h 49"/>
                <a:gd name="T12" fmla="*/ 0 60000 65536"/>
                <a:gd name="T13" fmla="*/ 0 60000 65536"/>
                <a:gd name="T14" fmla="*/ 0 60000 65536"/>
                <a:gd name="T15" fmla="*/ 0 60000 65536"/>
                <a:gd name="T16" fmla="*/ 0 60000 65536"/>
                <a:gd name="T17" fmla="*/ 0 60000 65536"/>
                <a:gd name="T18" fmla="*/ 0 w 50"/>
                <a:gd name="T19" fmla="*/ 0 h 49"/>
                <a:gd name="T20" fmla="*/ 50 w 50"/>
                <a:gd name="T21" fmla="*/ 49 h 49"/>
              </a:gdLst>
              <a:ahLst/>
              <a:cxnLst>
                <a:cxn ang="T12">
                  <a:pos x="T0" y="T1"/>
                </a:cxn>
                <a:cxn ang="T13">
                  <a:pos x="T2" y="T3"/>
                </a:cxn>
                <a:cxn ang="T14">
                  <a:pos x="T4" y="T5"/>
                </a:cxn>
                <a:cxn ang="T15">
                  <a:pos x="T6" y="T7"/>
                </a:cxn>
                <a:cxn ang="T16">
                  <a:pos x="T8" y="T9"/>
                </a:cxn>
                <a:cxn ang="T17">
                  <a:pos x="T10" y="T11"/>
                </a:cxn>
              </a:cxnLst>
              <a:rect l="T18" t="T19" r="T20" b="T21"/>
              <a:pathLst>
                <a:path w="50" h="49">
                  <a:moveTo>
                    <a:pt x="0" y="25"/>
                  </a:moveTo>
                  <a:cubicBezTo>
                    <a:pt x="0" y="11"/>
                    <a:pt x="11" y="0"/>
                    <a:pt x="25" y="0"/>
                  </a:cubicBezTo>
                  <a:cubicBezTo>
                    <a:pt x="39" y="0"/>
                    <a:pt x="50" y="11"/>
                    <a:pt x="50" y="25"/>
                  </a:cubicBezTo>
                  <a:cubicBezTo>
                    <a:pt x="50" y="25"/>
                    <a:pt x="50" y="25"/>
                    <a:pt x="50" y="25"/>
                  </a:cubicBezTo>
                  <a:cubicBezTo>
                    <a:pt x="50" y="38"/>
                    <a:pt x="39" y="49"/>
                    <a:pt x="25" y="49"/>
                  </a:cubicBezTo>
                  <a:cubicBezTo>
                    <a:pt x="11" y="49"/>
                    <a:pt x="0" y="38"/>
                    <a:pt x="0" y="25"/>
                  </a:cubicBezTo>
                </a:path>
              </a:pathLst>
            </a:custGeom>
            <a:solidFill>
              <a:srgbClr val="000000"/>
            </a:solidFill>
            <a:ln w="0">
              <a:solidFill>
                <a:srgbClr val="000000"/>
              </a:solidFill>
              <a:round/>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614" name="Freeform 125">
              <a:extLst>
                <a:ext uri="{FF2B5EF4-FFF2-40B4-BE49-F238E27FC236}">
                  <a16:creationId xmlns:a16="http://schemas.microsoft.com/office/drawing/2014/main" id="{B07E01FE-4296-2A49-913C-1941478CE73A}"/>
                </a:ext>
              </a:extLst>
            </p:cNvPr>
            <p:cNvSpPr>
              <a:spLocks/>
            </p:cNvSpPr>
            <p:nvPr/>
          </p:nvSpPr>
          <p:spPr bwMode="auto">
            <a:xfrm>
              <a:off x="3847" y="2721"/>
              <a:ext cx="22" cy="21"/>
            </a:xfrm>
            <a:custGeom>
              <a:avLst/>
              <a:gdLst>
                <a:gd name="T0" fmla="*/ 0 w 22"/>
                <a:gd name="T1" fmla="*/ 11 h 21"/>
                <a:gd name="T2" fmla="*/ 11 w 22"/>
                <a:gd name="T3" fmla="*/ 0 h 21"/>
                <a:gd name="T4" fmla="*/ 22 w 22"/>
                <a:gd name="T5" fmla="*/ 11 h 21"/>
                <a:gd name="T6" fmla="*/ 22 w 22"/>
                <a:gd name="T7" fmla="*/ 11 h 21"/>
                <a:gd name="T8" fmla="*/ 11 w 22"/>
                <a:gd name="T9" fmla="*/ 21 h 21"/>
                <a:gd name="T10" fmla="*/ 0 w 22"/>
                <a:gd name="T11" fmla="*/ 11 h 21"/>
                <a:gd name="T12" fmla="*/ 0 60000 65536"/>
                <a:gd name="T13" fmla="*/ 0 60000 65536"/>
                <a:gd name="T14" fmla="*/ 0 60000 65536"/>
                <a:gd name="T15" fmla="*/ 0 60000 65536"/>
                <a:gd name="T16" fmla="*/ 0 60000 65536"/>
                <a:gd name="T17" fmla="*/ 0 60000 65536"/>
                <a:gd name="T18" fmla="*/ 0 w 22"/>
                <a:gd name="T19" fmla="*/ 0 h 21"/>
                <a:gd name="T20" fmla="*/ 22 w 22"/>
                <a:gd name="T21" fmla="*/ 21 h 21"/>
              </a:gdLst>
              <a:ahLst/>
              <a:cxnLst>
                <a:cxn ang="T12">
                  <a:pos x="T0" y="T1"/>
                </a:cxn>
                <a:cxn ang="T13">
                  <a:pos x="T2" y="T3"/>
                </a:cxn>
                <a:cxn ang="T14">
                  <a:pos x="T4" y="T5"/>
                </a:cxn>
                <a:cxn ang="T15">
                  <a:pos x="T6" y="T7"/>
                </a:cxn>
                <a:cxn ang="T16">
                  <a:pos x="T8" y="T9"/>
                </a:cxn>
                <a:cxn ang="T17">
                  <a:pos x="T10" y="T11"/>
                </a:cxn>
              </a:cxnLst>
              <a:rect l="T18" t="T19" r="T20" b="T21"/>
              <a:pathLst>
                <a:path w="22" h="21">
                  <a:moveTo>
                    <a:pt x="0" y="11"/>
                  </a:moveTo>
                  <a:cubicBezTo>
                    <a:pt x="0" y="4"/>
                    <a:pt x="5" y="0"/>
                    <a:pt x="11" y="0"/>
                  </a:cubicBezTo>
                  <a:cubicBezTo>
                    <a:pt x="17" y="0"/>
                    <a:pt x="22" y="4"/>
                    <a:pt x="22" y="11"/>
                  </a:cubicBezTo>
                  <a:cubicBezTo>
                    <a:pt x="22" y="11"/>
                    <a:pt x="22" y="11"/>
                    <a:pt x="22" y="11"/>
                  </a:cubicBezTo>
                  <a:cubicBezTo>
                    <a:pt x="22" y="16"/>
                    <a:pt x="17" y="21"/>
                    <a:pt x="11" y="21"/>
                  </a:cubicBezTo>
                  <a:cubicBezTo>
                    <a:pt x="5" y="21"/>
                    <a:pt x="0" y="16"/>
                    <a:pt x="0" y="11"/>
                  </a:cubicBezTo>
                </a:path>
              </a:pathLst>
            </a:custGeom>
            <a:noFill/>
            <a:ln w="3175"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615" name="Rectangle 126">
              <a:extLst>
                <a:ext uri="{FF2B5EF4-FFF2-40B4-BE49-F238E27FC236}">
                  <a16:creationId xmlns:a16="http://schemas.microsoft.com/office/drawing/2014/main" id="{AFBD6F37-A6DC-9D46-B353-93290F0868C3}"/>
                </a:ext>
              </a:extLst>
            </p:cNvPr>
            <p:cNvSpPr>
              <a:spLocks noChangeArrowheads="1"/>
            </p:cNvSpPr>
            <p:nvPr/>
          </p:nvSpPr>
          <p:spPr bwMode="auto">
            <a:xfrm>
              <a:off x="3166" y="1497"/>
              <a:ext cx="951" cy="130"/>
            </a:xfrm>
            <a:prstGeom prst="rect">
              <a:avLst/>
            </a:prstGeom>
            <a:solidFill>
              <a:srgbClr val="FFEAF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616" name="Rectangle 127">
              <a:extLst>
                <a:ext uri="{FF2B5EF4-FFF2-40B4-BE49-F238E27FC236}">
                  <a16:creationId xmlns:a16="http://schemas.microsoft.com/office/drawing/2014/main" id="{B248225B-AD92-A24C-A73A-2CD02AF6453F}"/>
                </a:ext>
              </a:extLst>
            </p:cNvPr>
            <p:cNvSpPr>
              <a:spLocks noChangeArrowheads="1"/>
            </p:cNvSpPr>
            <p:nvPr/>
          </p:nvSpPr>
          <p:spPr bwMode="auto">
            <a:xfrm>
              <a:off x="3166" y="1497"/>
              <a:ext cx="951" cy="130"/>
            </a:xfrm>
            <a:prstGeom prst="rect">
              <a:avLst/>
            </a:prstGeom>
            <a:noFill/>
            <a:ln w="11113"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617" name="Rectangle 128">
              <a:extLst>
                <a:ext uri="{FF2B5EF4-FFF2-40B4-BE49-F238E27FC236}">
                  <a16:creationId xmlns:a16="http://schemas.microsoft.com/office/drawing/2014/main" id="{265F348F-490E-DA47-9A94-7DA42AA6B370}"/>
                </a:ext>
              </a:extLst>
            </p:cNvPr>
            <p:cNvSpPr>
              <a:spLocks noChangeArrowheads="1"/>
            </p:cNvSpPr>
            <p:nvPr/>
          </p:nvSpPr>
          <p:spPr bwMode="auto">
            <a:xfrm>
              <a:off x="3255" y="1490"/>
              <a:ext cx="801"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5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Thread Warp 7</a:t>
              </a: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618" name="Rectangle 129">
              <a:extLst>
                <a:ext uri="{FF2B5EF4-FFF2-40B4-BE49-F238E27FC236}">
                  <a16:creationId xmlns:a16="http://schemas.microsoft.com/office/drawing/2014/main" id="{B5F0B612-9786-A247-86C8-90E79DE87348}"/>
                </a:ext>
              </a:extLst>
            </p:cNvPr>
            <p:cNvSpPr>
              <a:spLocks noChangeArrowheads="1"/>
            </p:cNvSpPr>
            <p:nvPr/>
          </p:nvSpPr>
          <p:spPr bwMode="auto">
            <a:xfrm>
              <a:off x="3166" y="1822"/>
              <a:ext cx="951" cy="129"/>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619" name="Rectangle 130">
              <a:extLst>
                <a:ext uri="{FF2B5EF4-FFF2-40B4-BE49-F238E27FC236}">
                  <a16:creationId xmlns:a16="http://schemas.microsoft.com/office/drawing/2014/main" id="{79492CD0-1A59-684B-997D-CE9F48B630DB}"/>
                </a:ext>
              </a:extLst>
            </p:cNvPr>
            <p:cNvSpPr>
              <a:spLocks noChangeArrowheads="1"/>
            </p:cNvSpPr>
            <p:nvPr/>
          </p:nvSpPr>
          <p:spPr bwMode="auto">
            <a:xfrm>
              <a:off x="3166" y="1822"/>
              <a:ext cx="951" cy="129"/>
            </a:xfrm>
            <a:prstGeom prst="rect">
              <a:avLst/>
            </a:prstGeom>
            <a:noFill/>
            <a:ln w="11113"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620" name="Rectangle 131">
              <a:extLst>
                <a:ext uri="{FF2B5EF4-FFF2-40B4-BE49-F238E27FC236}">
                  <a16:creationId xmlns:a16="http://schemas.microsoft.com/office/drawing/2014/main" id="{C55C18CF-4B82-2D4A-B197-9AD95B997B71}"/>
                </a:ext>
              </a:extLst>
            </p:cNvPr>
            <p:cNvSpPr>
              <a:spLocks noChangeArrowheads="1"/>
            </p:cNvSpPr>
            <p:nvPr/>
          </p:nvSpPr>
          <p:spPr bwMode="auto">
            <a:xfrm>
              <a:off x="3465" y="1818"/>
              <a:ext cx="373"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5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I-Fetch</a:t>
              </a: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621" name="Rectangle 132">
              <a:extLst>
                <a:ext uri="{FF2B5EF4-FFF2-40B4-BE49-F238E27FC236}">
                  <a16:creationId xmlns:a16="http://schemas.microsoft.com/office/drawing/2014/main" id="{40CB139D-6226-4041-9961-338BF8E467CB}"/>
                </a:ext>
              </a:extLst>
            </p:cNvPr>
            <p:cNvSpPr>
              <a:spLocks noChangeArrowheads="1"/>
            </p:cNvSpPr>
            <p:nvPr/>
          </p:nvSpPr>
          <p:spPr bwMode="auto">
            <a:xfrm>
              <a:off x="4421" y="1560"/>
              <a:ext cx="792"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500" b="1"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SIMD Pipeline</a:t>
              </a: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622" name="Line 133">
              <a:extLst>
                <a:ext uri="{FF2B5EF4-FFF2-40B4-BE49-F238E27FC236}">
                  <a16:creationId xmlns:a16="http://schemas.microsoft.com/office/drawing/2014/main" id="{F7BB7D63-DCE7-3E45-A970-6FD26B70C9B4}"/>
                </a:ext>
              </a:extLst>
            </p:cNvPr>
            <p:cNvSpPr>
              <a:spLocks noChangeShapeType="1"/>
            </p:cNvSpPr>
            <p:nvPr/>
          </p:nvSpPr>
          <p:spPr bwMode="auto">
            <a:xfrm flipV="1">
              <a:off x="4204" y="1648"/>
              <a:ext cx="172" cy="87"/>
            </a:xfrm>
            <a:prstGeom prst="line">
              <a:avLst/>
            </a:prstGeom>
            <a:noFill/>
            <a:ln w="11113" cap="rnd">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sp>
        <p:nvSpPr>
          <p:cNvPr id="63493" name="TextBox 134">
            <a:extLst>
              <a:ext uri="{FF2B5EF4-FFF2-40B4-BE49-F238E27FC236}">
                <a16:creationId xmlns:a16="http://schemas.microsoft.com/office/drawing/2014/main" id="{0E53C713-8222-5248-8D1D-C9107179615D}"/>
              </a:ext>
            </a:extLst>
          </p:cNvPr>
          <p:cNvSpPr txBox="1">
            <a:spLocks noChangeArrowheads="1"/>
          </p:cNvSpPr>
          <p:nvPr/>
        </p:nvSpPr>
        <p:spPr bwMode="auto">
          <a:xfrm>
            <a:off x="152400" y="6535738"/>
            <a:ext cx="1544638"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Slide credit: Tor Aamodt</a:t>
            </a:r>
          </a:p>
        </p:txBody>
      </p:sp>
    </p:spTree>
    <p:extLst>
      <p:ext uri="{BB962C8B-B14F-4D97-AF65-F5344CB8AC3E}">
        <p14:creationId xmlns:p14="http://schemas.microsoft.com/office/powerpoint/2010/main" val="3125604311"/>
      </p:ext>
    </p:extLst>
  </p:cSld>
  <p:clrMapOvr>
    <a:masterClrMapping/>
  </p:clrMapOvr>
</p:sld>
</file>

<file path=ppt/theme/theme1.xml><?xml version="1.0" encoding="utf-8"?>
<a:theme xmlns:a="http://schemas.openxmlformats.org/drawingml/2006/main" name="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13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23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35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39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4.xml><?xml version="1.0" encoding="utf-8"?>
<a:theme xmlns:a="http://schemas.openxmlformats.org/drawingml/2006/main" name="49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5.xml><?xml version="1.0" encoding="utf-8"?>
<a:theme xmlns:a="http://schemas.openxmlformats.org/drawingml/2006/main" name="56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6.xml><?xml version="1.0" encoding="utf-8"?>
<a:theme xmlns:a="http://schemas.openxmlformats.org/drawingml/2006/main" name="57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7.xml><?xml version="1.0" encoding="utf-8"?>
<a:theme xmlns:a="http://schemas.openxmlformats.org/drawingml/2006/main" name="58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8.xml><?xml version="1.0" encoding="utf-8"?>
<a:theme xmlns:a="http://schemas.openxmlformats.org/drawingml/2006/main" name="59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9.xml><?xml version="1.0" encoding="utf-8"?>
<a:theme xmlns:a="http://schemas.openxmlformats.org/drawingml/2006/main" name="64_Edge">
  <a:themeElements>
    <a:clrScheme name="1_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1_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1_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1_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1_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1_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1_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1_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0.xml><?xml version="1.0" encoding="utf-8"?>
<a:theme xmlns:a="http://schemas.openxmlformats.org/drawingml/2006/main" name="85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1.xml><?xml version="1.0" encoding="utf-8"?>
<a:theme xmlns:a="http://schemas.openxmlformats.org/drawingml/2006/main" name="90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2.xml><?xml version="1.0" encoding="utf-8"?>
<a:theme xmlns:a="http://schemas.openxmlformats.org/drawingml/2006/main" name="91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3.xml><?xml version="1.0" encoding="utf-8"?>
<a:theme xmlns:a="http://schemas.openxmlformats.org/drawingml/2006/main" name="1_Metropolitan_bullet">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Calibri">
      <a:maj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solidFill>
          <a:schemeClr val="phClr">
            <a:shade val="95000"/>
            <a:satMod val="170000"/>
          </a:schemeClr>
        </a:solidFill>
      </a:bgFillStyleLst>
    </a:fmtScheme>
  </a:themeElements>
  <a:objectDefaults/>
  <a:extraClrSchemeLst/>
  <a:extLst>
    <a:ext uri="{05A4C25C-085E-4340-85A3-A5531E510DB2}">
      <thm15:themeFamily xmlns:thm15="http://schemas.microsoft.com/office/thememl/2012/main" name="Presentation1" id="{A8ACA0D9-A384-4858-9FCC-2505F264A948}" vid="{6AE8C0EA-499D-4586-A497-DF22E9D58294}"/>
    </a:ext>
  </a:extLst>
</a:theme>
</file>

<file path=ppt/theme/theme24.xml><?xml version="1.0" encoding="utf-8"?>
<a:theme xmlns:a="http://schemas.openxmlformats.org/drawingml/2006/main" name="98_Edge">
  <a:themeElements>
    <a:clrScheme name="1_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1_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1_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1_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1_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1_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1_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1_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5.xml><?xml version="1.0" encoding="utf-8"?>
<a:theme xmlns:a="http://schemas.openxmlformats.org/drawingml/2006/main" name="1_Office 테마">
  <a:themeElements>
    <a:clrScheme name="기본">
      <a:dk1>
        <a:sysClr val="windowText" lastClr="000000"/>
      </a:dk1>
      <a:lt1>
        <a:sysClr val="window" lastClr="FFFFFF"/>
      </a:lt1>
      <a:dk2>
        <a:srgbClr val="1B6AA3"/>
      </a:dk2>
      <a:lt2>
        <a:srgbClr val="FFFFFF"/>
      </a:lt2>
      <a:accent1>
        <a:srgbClr val="5DA5DA"/>
      </a:accent1>
      <a:accent2>
        <a:srgbClr val="FAA43A"/>
      </a:accent2>
      <a:accent3>
        <a:srgbClr val="60BD68"/>
      </a:accent3>
      <a:accent4>
        <a:srgbClr val="F17CB0"/>
      </a:accent4>
      <a:accent5>
        <a:srgbClr val="B2912F"/>
      </a:accent5>
      <a:accent6>
        <a:srgbClr val="307D99"/>
      </a:accent6>
      <a:hlink>
        <a:srgbClr val="0563C1"/>
      </a:hlink>
      <a:folHlink>
        <a:srgbClr val="954F72"/>
      </a:folHlink>
    </a:clrScheme>
    <a:fontScheme name="Calibri - 나눔고딕">
      <a:majorFont>
        <a:latin typeface="Calibri"/>
        <a:ea typeface="나눔고딕"/>
        <a:cs typeface=""/>
      </a:majorFont>
      <a:minorFont>
        <a:latin typeface="Calibri"/>
        <a:ea typeface="나눔고딕"/>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6.xml><?xml version="1.0" encoding="utf-8"?>
<a:theme xmlns:a="http://schemas.openxmlformats.org/drawingml/2006/main" name="136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7.xml><?xml version="1.0" encoding="utf-8"?>
<a:theme xmlns:a="http://schemas.openxmlformats.org/drawingml/2006/main" name="148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8.xml><?xml version="1.0" encoding="utf-8"?>
<a:theme xmlns:a="http://schemas.openxmlformats.org/drawingml/2006/main" name="151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9.xml><?xml version="1.0" encoding="utf-8"?>
<a:theme xmlns:a="http://schemas.openxmlformats.org/drawingml/2006/main" name="152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3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0.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4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6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8_Edg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2_Office Theme">
  <a:themeElements>
    <a:clrScheme name="Custom 7">
      <a:dk1>
        <a:srgbClr val="990000"/>
      </a:dk1>
      <a:lt1>
        <a:srgbClr val="FFFFFF"/>
      </a:lt1>
      <a:dk2>
        <a:srgbClr val="FFFFFF"/>
      </a:dk2>
      <a:lt2>
        <a:srgbClr val="FFFFFF"/>
      </a:lt2>
      <a:accent1>
        <a:srgbClr val="606060"/>
      </a:accent1>
      <a:accent2>
        <a:srgbClr val="A9A9A9"/>
      </a:accent2>
      <a:accent3>
        <a:srgbClr val="CCCCCC"/>
      </a:accent3>
      <a:accent4>
        <a:srgbClr val="990000"/>
      </a:accent4>
      <a:accent5>
        <a:srgbClr val="000000"/>
      </a:accent5>
      <a:accent6>
        <a:srgbClr val="969696"/>
      </a:accent6>
      <a:hlink>
        <a:srgbClr val="990000"/>
      </a:hlink>
      <a:folHlink>
        <a:srgbClr val="AEAEA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9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17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
  <TotalTime>168414</TotalTime>
  <Words>3477</Words>
  <Application>Microsoft Macintosh PowerPoint</Application>
  <PresentationFormat>On-screen Show (4:3)</PresentationFormat>
  <Paragraphs>630</Paragraphs>
  <Slides>44</Slides>
  <Notes>23</Notes>
  <HiddenSlides>0</HiddenSlides>
  <MMClips>0</MMClips>
  <ScaleCrop>false</ScaleCrop>
  <HeadingPairs>
    <vt:vector size="6" baseType="variant">
      <vt:variant>
        <vt:lpstr>Fonts Used</vt:lpstr>
      </vt:variant>
      <vt:variant>
        <vt:i4>10</vt:i4>
      </vt:variant>
      <vt:variant>
        <vt:lpstr>Theme</vt:lpstr>
      </vt:variant>
      <vt:variant>
        <vt:i4>29</vt:i4>
      </vt:variant>
      <vt:variant>
        <vt:lpstr>Slide Titles</vt:lpstr>
      </vt:variant>
      <vt:variant>
        <vt:i4>44</vt:i4>
      </vt:variant>
    </vt:vector>
  </HeadingPairs>
  <TitlesOfParts>
    <vt:vector size="83" baseType="lpstr">
      <vt:lpstr>Arial</vt:lpstr>
      <vt:lpstr>Calibri</vt:lpstr>
      <vt:lpstr>Courier</vt:lpstr>
      <vt:lpstr>Courier New</vt:lpstr>
      <vt:lpstr>Garamond</vt:lpstr>
      <vt:lpstr>Lucida Console</vt:lpstr>
      <vt:lpstr>Tahoma</vt:lpstr>
      <vt:lpstr>Times New Roman</vt:lpstr>
      <vt:lpstr>Verdana</vt:lpstr>
      <vt:lpstr>Wingdings</vt:lpstr>
      <vt:lpstr>Edge</vt:lpstr>
      <vt:lpstr>1_Edge</vt:lpstr>
      <vt:lpstr>3_Edge</vt:lpstr>
      <vt:lpstr>4_Edge</vt:lpstr>
      <vt:lpstr>6_Edge</vt:lpstr>
      <vt:lpstr>8_Edge</vt:lpstr>
      <vt:lpstr>2_Office Theme</vt:lpstr>
      <vt:lpstr>9_Edge</vt:lpstr>
      <vt:lpstr>17_Edge</vt:lpstr>
      <vt:lpstr>13_Edge</vt:lpstr>
      <vt:lpstr>23_Edge</vt:lpstr>
      <vt:lpstr>35_Edge</vt:lpstr>
      <vt:lpstr>39_Edge</vt:lpstr>
      <vt:lpstr>49_Edge</vt:lpstr>
      <vt:lpstr>56_Edge</vt:lpstr>
      <vt:lpstr>57_Edge</vt:lpstr>
      <vt:lpstr>58_Edge</vt:lpstr>
      <vt:lpstr>59_Edge</vt:lpstr>
      <vt:lpstr>64_Edge</vt:lpstr>
      <vt:lpstr>85_Edge</vt:lpstr>
      <vt:lpstr>90_Edge</vt:lpstr>
      <vt:lpstr>91_Edge</vt:lpstr>
      <vt:lpstr>1_Metropolitan_bullet</vt:lpstr>
      <vt:lpstr>98_Edge</vt:lpstr>
      <vt:lpstr>1_Office 테마</vt:lpstr>
      <vt:lpstr>136_Edge</vt:lpstr>
      <vt:lpstr>148_Edge</vt:lpstr>
      <vt:lpstr>151_Edge</vt:lpstr>
      <vt:lpstr>152_Edge</vt:lpstr>
      <vt:lpstr>P&amp;S Heterogeneous Systems  GPU Software Hierarchy:  Grids, Blocks, Threads</vt:lpstr>
      <vt:lpstr>GPUs are SIMD Engines Underneath</vt:lpstr>
      <vt:lpstr>NVIDIA A100 Block Diagram</vt:lpstr>
      <vt:lpstr>NVIDIA A100 Core</vt:lpstr>
      <vt:lpstr>Evolution of NVIDIA GPUs</vt:lpstr>
      <vt:lpstr>Evolution of NVIDIA GPUs (Updated)</vt:lpstr>
      <vt:lpstr>NVIDIA H100 Block Diagram</vt:lpstr>
      <vt:lpstr>NVIDIA H100 Core</vt:lpstr>
      <vt:lpstr>Recall: Latency Hiding via Warp-Level FGMT</vt:lpstr>
      <vt:lpstr>Recall: Warp Execution</vt:lpstr>
      <vt:lpstr>PowerPoint Presentation</vt:lpstr>
      <vt:lpstr>Recall: Warp Instruction Level Parallelism</vt:lpstr>
      <vt:lpstr>GPU Programming</vt:lpstr>
      <vt:lpstr>Recall: Vector Processor Disadvantages</vt:lpstr>
      <vt:lpstr>General Purpose Processing on GPU</vt:lpstr>
      <vt:lpstr>Recommended Readings (I)</vt:lpstr>
      <vt:lpstr>Recommended Readings (II)</vt:lpstr>
      <vt:lpstr>CPU vs. GPU</vt:lpstr>
      <vt:lpstr>GPU Computing</vt:lpstr>
      <vt:lpstr>Traditional Program Structure</vt:lpstr>
      <vt:lpstr>Recall: SPMD</vt:lpstr>
      <vt:lpstr>CUDA/OpenCL Programming Model</vt:lpstr>
      <vt:lpstr>Traditional Program Structure in CUDA</vt:lpstr>
      <vt:lpstr>CUDA Programming Language</vt:lpstr>
      <vt:lpstr>Host Code Example: Vector Addition</vt:lpstr>
      <vt:lpstr>Vector Addition (I)</vt:lpstr>
      <vt:lpstr>Vector Addition (II)</vt:lpstr>
      <vt:lpstr>Vector Addition (III)</vt:lpstr>
      <vt:lpstr>Transparent Scalability</vt:lpstr>
      <vt:lpstr>Launching a Grid</vt:lpstr>
      <vt:lpstr>Host Code Example: Vector Addition</vt:lpstr>
      <vt:lpstr>Sample GPU SIMT Code (Simplified)</vt:lpstr>
      <vt:lpstr>Vector Addition Kernel</vt:lpstr>
      <vt:lpstr>Boundary Conditions</vt:lpstr>
      <vt:lpstr>Compilation</vt:lpstr>
      <vt:lpstr>Indexing and Memory Access</vt:lpstr>
      <vt:lpstr>Image Layout in Memory</vt:lpstr>
      <vt:lpstr>Indexing and Memory Access: 1D Grid</vt:lpstr>
      <vt:lpstr>Indexing and Memory Access: 2D Grid</vt:lpstr>
      <vt:lpstr>Recall: From Blocks to Warps</vt:lpstr>
      <vt:lpstr>Recommended Readings (I)</vt:lpstr>
      <vt:lpstr>Recommended Readings (II)</vt:lpstr>
      <vt:lpstr>Memory Hierarchy</vt:lpstr>
      <vt:lpstr>P&amp;S Heterogeneous Systems  GPU Software Hierarchy:  Grids, Blocks, Threads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ATLAS: A Scalable and High-Performance Scheduling Algorithm for Multiple Memory Controllers</dc:title>
  <dc:creator>yoongu</dc:creator>
  <cp:lastModifiedBy>Gomez Luna  Juan</cp:lastModifiedBy>
  <cp:revision>2867</cp:revision>
  <cp:lastPrinted>2018-05-18T10:39:57Z</cp:lastPrinted>
  <dcterms:created xsi:type="dcterms:W3CDTF">2010-10-08T20:41:54Z</dcterms:created>
  <dcterms:modified xsi:type="dcterms:W3CDTF">2022-10-05T14:38:00Z</dcterms:modified>
</cp:coreProperties>
</file>